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413" r:id="rId3"/>
    <p:sldId id="319" r:id="rId4"/>
    <p:sldId id="301" r:id="rId5"/>
    <p:sldId id="257" r:id="rId6"/>
    <p:sldId id="320" r:id="rId7"/>
    <p:sldId id="322" r:id="rId8"/>
    <p:sldId id="323" r:id="rId9"/>
    <p:sldId id="324" r:id="rId10"/>
    <p:sldId id="325" r:id="rId11"/>
    <p:sldId id="326" r:id="rId12"/>
    <p:sldId id="327" r:id="rId13"/>
    <p:sldId id="359" r:id="rId14"/>
    <p:sldId id="328" r:id="rId15"/>
    <p:sldId id="329" r:id="rId16"/>
    <p:sldId id="330" r:id="rId17"/>
    <p:sldId id="331" r:id="rId18"/>
    <p:sldId id="332" r:id="rId19"/>
    <p:sldId id="334" r:id="rId20"/>
    <p:sldId id="335" r:id="rId21"/>
    <p:sldId id="336" r:id="rId22"/>
    <p:sldId id="337" r:id="rId23"/>
    <p:sldId id="338" r:id="rId24"/>
    <p:sldId id="339" r:id="rId25"/>
    <p:sldId id="302" r:id="rId26"/>
    <p:sldId id="403" r:id="rId27"/>
    <p:sldId id="360" r:id="rId28"/>
    <p:sldId id="402" r:id="rId29"/>
    <p:sldId id="385" r:id="rId30"/>
    <p:sldId id="386" r:id="rId31"/>
    <p:sldId id="382" r:id="rId32"/>
    <p:sldId id="383" r:id="rId33"/>
    <p:sldId id="384" r:id="rId34"/>
    <p:sldId id="387" r:id="rId35"/>
    <p:sldId id="304" r:id="rId36"/>
    <p:sldId id="401" r:id="rId37"/>
    <p:sldId id="404" r:id="rId38"/>
    <p:sldId id="391" r:id="rId39"/>
    <p:sldId id="408" r:id="rId40"/>
    <p:sldId id="406" r:id="rId41"/>
    <p:sldId id="407" r:id="rId42"/>
    <p:sldId id="412" r:id="rId43"/>
    <p:sldId id="405" r:id="rId44"/>
    <p:sldId id="409" r:id="rId45"/>
    <p:sldId id="410" r:id="rId46"/>
    <p:sldId id="411" r:id="rId47"/>
    <p:sldId id="395" r:id="rId48"/>
    <p:sldId id="333" r:id="rId49"/>
    <p:sldId id="299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84606" autoAdjust="0"/>
  </p:normalViewPr>
  <p:slideViewPr>
    <p:cSldViewPr>
      <p:cViewPr varScale="1">
        <p:scale>
          <a:sx n="61" d="100"/>
          <a:sy n="61" d="100"/>
        </p:scale>
        <p:origin x="6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67C20-03BE-4429-A757-EF06179A9C8F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89066-7D2D-49FC-8D37-1B8BA11230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57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13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60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85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8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76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86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8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62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01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このスライド部分に導入の動画を入れてください。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0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6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942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66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100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694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461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0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381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32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41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7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55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243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154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68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3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457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03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61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35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83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655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410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67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8965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661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869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229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4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試行錯誤中の説明スライドです。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こちらが良ければこちらに変えてください。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35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93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27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7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6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6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33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1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0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8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8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6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0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D9B8-2BEE-46FF-9642-A97C0F0A6FAB}" type="datetimeFigureOut">
              <a:rPr kumimoji="1" lang="ja-JP" altLang="en-US" smtClean="0"/>
              <a:pPr/>
              <a:t>2016/1/2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6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～している：進行形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83768" y="404664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soccer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192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54" descr="MCj03967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4680520" cy="40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8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75856" y="404664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run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ning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8014" y="404664"/>
            <a:ext cx="1582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ning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53" descr="MCj04205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2132856"/>
            <a:ext cx="36821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5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051720" y="404664"/>
            <a:ext cx="585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the piano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9872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57" descr="MCj02956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315780" cy="405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3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843808" y="404664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sleep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200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46" descr="MCj03975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370784" cy="302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9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051720" y="404664"/>
            <a:ext cx="399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golf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9872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59" descr="j0285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3537786" cy="37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9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051720" y="404664"/>
            <a:ext cx="5735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the violin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9872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61" descr="MCj02956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114452" cy="38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6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555776" y="404664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swim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NCGothic" panose="02000600000000000000" pitchFamily="50" charset="0"/>
                <a:ea typeface="ＭＳ ゴシック" pitchFamily="49" charset="-128"/>
              </a:rPr>
              <a:t>m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95422" y="404664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ming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63" descr="MCj03536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13247" cy="33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0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83768" y="404664"/>
            <a:ext cx="5522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baseball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192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64" descr="j0199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234085" cy="356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0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63688" y="404664"/>
            <a:ext cx="616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basketball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8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65" descr="MCj02808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787749" cy="39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3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63688" y="404664"/>
            <a:ext cx="593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the guitar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8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66" descr="MCj03966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708425" cy="37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0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63688" y="404664"/>
            <a:ext cx="688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table tennis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8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67" descr="MCj03187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812" y="1988840"/>
            <a:ext cx="3464396" cy="42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6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63688" y="404664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volleyball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8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68" descr="MCj01501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919686" cy="38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8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63688" y="404664"/>
            <a:ext cx="629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</a:t>
            </a:r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lay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badminton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8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69" descr="MCj04209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580" y="2276872"/>
            <a:ext cx="3929612" cy="420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0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730902" y="404664"/>
            <a:ext cx="4237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err="1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drive</a:t>
            </a:r>
            <a:r>
              <a:rPr lang="en-US" altLang="ja-JP" sz="5400" b="1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NCGothic" panose="02000600000000000000" pitchFamily="50" charset="0"/>
                <a:ea typeface="ＭＳ ゴシック" pitchFamily="49" charset="-128"/>
              </a:rPr>
              <a:t>i</a:t>
            </a:r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n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 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a car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12324" y="404664"/>
            <a:ext cx="23968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driv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71" descr="MCj04456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3923878" cy="36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3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21464" y="404664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cook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05640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74" descr="MCj00791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099594" cy="45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現在進行形を練習しよう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Practice </a:t>
            </a:r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6495" y="0"/>
            <a:ext cx="46281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play table tennis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4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99792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63888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80112" y="76470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able tennis.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75656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99792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63888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80112" y="155679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table tennis.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5" name="Picture 67" descr="MCj03187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3464396" cy="42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1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563888" y="0"/>
            <a:ext cx="39934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play the piano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4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99792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63888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80112" y="76470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 piano.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75656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99792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63888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80112" y="155679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 piano.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9" name="Picture 57" descr="MCj02956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17396"/>
            <a:ext cx="4320480" cy="405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6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MCj04456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84984"/>
            <a:ext cx="30553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3419872" y="0"/>
            <a:ext cx="3390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r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ead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CGothic" panose="02000600000000000000" pitchFamily="50" charset="0"/>
                <a:ea typeface="ＭＳ ゴシック" pitchFamily="49" charset="-128"/>
              </a:rPr>
              <a:t> 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a book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95736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59832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read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76056" y="76470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book.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71600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95736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59832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read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76056" y="155679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book.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71600" y="236107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11760" y="236107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59832" y="236107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read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76056" y="236107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book.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034184" y="0"/>
            <a:ext cx="3441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play soccer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CGothic" panose="02000600000000000000" pitchFamily="50" charset="0"/>
                <a:ea typeface="ＭＳ ゴシック" pitchFamily="49" charset="-128"/>
              </a:rPr>
              <a:t> 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79712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11760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5856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2080" y="76470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soccer.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87624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11760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75856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92080" y="1556792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soccer.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87624" y="236107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We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11760" y="236107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75856" y="236107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292080" y="236107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soccer.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9" name="Picture 54" descr="MCj03967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3213039" cy="27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グループ化 62"/>
          <p:cNvGrpSpPr/>
          <p:nvPr/>
        </p:nvGrpSpPr>
        <p:grpSpPr>
          <a:xfrm>
            <a:off x="2915816" y="3717032"/>
            <a:ext cx="3403525" cy="2776538"/>
            <a:chOff x="5749563" y="2132856"/>
            <a:chExt cx="3403525" cy="277653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5749563" y="2132856"/>
              <a:ext cx="3403525" cy="277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 flipH="1">
              <a:off x="5752926" y="3315544"/>
              <a:ext cx="652454" cy="779463"/>
            </a:xfrm>
            <a:custGeom>
              <a:avLst/>
              <a:gdLst>
                <a:gd name="T0" fmla="*/ 182 w 388"/>
                <a:gd name="T1" fmla="*/ 1 h 491"/>
                <a:gd name="T2" fmla="*/ 157 w 388"/>
                <a:gd name="T3" fmla="*/ 6 h 491"/>
                <a:gd name="T4" fmla="*/ 133 w 388"/>
                <a:gd name="T5" fmla="*/ 15 h 491"/>
                <a:gd name="T6" fmla="*/ 110 w 388"/>
                <a:gd name="T7" fmla="*/ 27 h 491"/>
                <a:gd name="T8" fmla="*/ 87 w 388"/>
                <a:gd name="T9" fmla="*/ 41 h 491"/>
                <a:gd name="T10" fmla="*/ 66 w 388"/>
                <a:gd name="T11" fmla="*/ 56 h 491"/>
                <a:gd name="T12" fmla="*/ 45 w 388"/>
                <a:gd name="T13" fmla="*/ 72 h 491"/>
                <a:gd name="T14" fmla="*/ 24 w 388"/>
                <a:gd name="T15" fmla="*/ 89 h 491"/>
                <a:gd name="T16" fmla="*/ 5 w 388"/>
                <a:gd name="T17" fmla="*/ 106 h 491"/>
                <a:gd name="T18" fmla="*/ 1 w 388"/>
                <a:gd name="T19" fmla="*/ 112 h 491"/>
                <a:gd name="T20" fmla="*/ 0 w 388"/>
                <a:gd name="T21" fmla="*/ 119 h 491"/>
                <a:gd name="T22" fmla="*/ 6 w 388"/>
                <a:gd name="T23" fmla="*/ 152 h 491"/>
                <a:gd name="T24" fmla="*/ 16 w 388"/>
                <a:gd name="T25" fmla="*/ 192 h 491"/>
                <a:gd name="T26" fmla="*/ 35 w 388"/>
                <a:gd name="T27" fmla="*/ 240 h 491"/>
                <a:gd name="T28" fmla="*/ 56 w 388"/>
                <a:gd name="T29" fmla="*/ 283 h 491"/>
                <a:gd name="T30" fmla="*/ 80 w 388"/>
                <a:gd name="T31" fmla="*/ 325 h 491"/>
                <a:gd name="T32" fmla="*/ 106 w 388"/>
                <a:gd name="T33" fmla="*/ 361 h 491"/>
                <a:gd name="T34" fmla="*/ 135 w 388"/>
                <a:gd name="T35" fmla="*/ 395 h 491"/>
                <a:gd name="T36" fmla="*/ 164 w 388"/>
                <a:gd name="T37" fmla="*/ 424 h 491"/>
                <a:gd name="T38" fmla="*/ 195 w 388"/>
                <a:gd name="T39" fmla="*/ 448 h 491"/>
                <a:gd name="T40" fmla="*/ 226 w 388"/>
                <a:gd name="T41" fmla="*/ 469 h 491"/>
                <a:gd name="T42" fmla="*/ 258 w 388"/>
                <a:gd name="T43" fmla="*/ 482 h 491"/>
                <a:gd name="T44" fmla="*/ 290 w 388"/>
                <a:gd name="T45" fmla="*/ 489 h 491"/>
                <a:gd name="T46" fmla="*/ 320 w 388"/>
                <a:gd name="T47" fmla="*/ 491 h 491"/>
                <a:gd name="T48" fmla="*/ 348 w 388"/>
                <a:gd name="T49" fmla="*/ 486 h 491"/>
                <a:gd name="T50" fmla="*/ 366 w 388"/>
                <a:gd name="T51" fmla="*/ 481 h 491"/>
                <a:gd name="T52" fmla="*/ 378 w 388"/>
                <a:gd name="T53" fmla="*/ 474 h 491"/>
                <a:gd name="T54" fmla="*/ 385 w 388"/>
                <a:gd name="T55" fmla="*/ 470 h 491"/>
                <a:gd name="T56" fmla="*/ 388 w 388"/>
                <a:gd name="T57" fmla="*/ 461 h 491"/>
                <a:gd name="T58" fmla="*/ 210 w 388"/>
                <a:gd name="T59" fmla="*/ 9 h 491"/>
                <a:gd name="T60" fmla="*/ 205 w 388"/>
                <a:gd name="T61" fmla="*/ 3 h 491"/>
                <a:gd name="T62" fmla="*/ 196 w 388"/>
                <a:gd name="T6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491">
                  <a:moveTo>
                    <a:pt x="196" y="0"/>
                  </a:moveTo>
                  <a:lnTo>
                    <a:pt x="182" y="1"/>
                  </a:lnTo>
                  <a:lnTo>
                    <a:pt x="169" y="3"/>
                  </a:lnTo>
                  <a:lnTo>
                    <a:pt x="157" y="6"/>
                  </a:lnTo>
                  <a:lnTo>
                    <a:pt x="145" y="10"/>
                  </a:lnTo>
                  <a:lnTo>
                    <a:pt x="133" y="15"/>
                  </a:lnTo>
                  <a:lnTo>
                    <a:pt x="121" y="21"/>
                  </a:lnTo>
                  <a:lnTo>
                    <a:pt x="110" y="27"/>
                  </a:lnTo>
                  <a:lnTo>
                    <a:pt x="98" y="34"/>
                  </a:lnTo>
                  <a:lnTo>
                    <a:pt x="87" y="41"/>
                  </a:lnTo>
                  <a:lnTo>
                    <a:pt x="76" y="48"/>
                  </a:lnTo>
                  <a:lnTo>
                    <a:pt x="66" y="56"/>
                  </a:lnTo>
                  <a:lnTo>
                    <a:pt x="55" y="64"/>
                  </a:lnTo>
                  <a:lnTo>
                    <a:pt x="45" y="72"/>
                  </a:lnTo>
                  <a:lnTo>
                    <a:pt x="35" y="80"/>
                  </a:lnTo>
                  <a:lnTo>
                    <a:pt x="24" y="89"/>
                  </a:lnTo>
                  <a:lnTo>
                    <a:pt x="14" y="98"/>
                  </a:lnTo>
                  <a:lnTo>
                    <a:pt x="5" y="106"/>
                  </a:lnTo>
                  <a:lnTo>
                    <a:pt x="2" y="109"/>
                  </a:lnTo>
                  <a:lnTo>
                    <a:pt x="1" y="112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2" y="130"/>
                  </a:lnTo>
                  <a:lnTo>
                    <a:pt x="6" y="152"/>
                  </a:lnTo>
                  <a:lnTo>
                    <a:pt x="10" y="172"/>
                  </a:lnTo>
                  <a:lnTo>
                    <a:pt x="16" y="192"/>
                  </a:lnTo>
                  <a:lnTo>
                    <a:pt x="25" y="217"/>
                  </a:lnTo>
                  <a:lnTo>
                    <a:pt x="35" y="240"/>
                  </a:lnTo>
                  <a:lnTo>
                    <a:pt x="46" y="262"/>
                  </a:lnTo>
                  <a:lnTo>
                    <a:pt x="56" y="283"/>
                  </a:lnTo>
                  <a:lnTo>
                    <a:pt x="68" y="304"/>
                  </a:lnTo>
                  <a:lnTo>
                    <a:pt x="80" y="325"/>
                  </a:lnTo>
                  <a:lnTo>
                    <a:pt x="93" y="343"/>
                  </a:lnTo>
                  <a:lnTo>
                    <a:pt x="106" y="361"/>
                  </a:lnTo>
                  <a:lnTo>
                    <a:pt x="121" y="378"/>
                  </a:lnTo>
                  <a:lnTo>
                    <a:pt x="135" y="395"/>
                  </a:lnTo>
                  <a:lnTo>
                    <a:pt x="149" y="410"/>
                  </a:lnTo>
                  <a:lnTo>
                    <a:pt x="164" y="424"/>
                  </a:lnTo>
                  <a:lnTo>
                    <a:pt x="179" y="437"/>
                  </a:lnTo>
                  <a:lnTo>
                    <a:pt x="195" y="448"/>
                  </a:lnTo>
                  <a:lnTo>
                    <a:pt x="211" y="460"/>
                  </a:lnTo>
                  <a:lnTo>
                    <a:pt x="226" y="469"/>
                  </a:lnTo>
                  <a:lnTo>
                    <a:pt x="242" y="476"/>
                  </a:lnTo>
                  <a:lnTo>
                    <a:pt x="258" y="482"/>
                  </a:lnTo>
                  <a:lnTo>
                    <a:pt x="275" y="486"/>
                  </a:lnTo>
                  <a:lnTo>
                    <a:pt x="290" y="489"/>
                  </a:lnTo>
                  <a:lnTo>
                    <a:pt x="305" y="491"/>
                  </a:lnTo>
                  <a:lnTo>
                    <a:pt x="320" y="491"/>
                  </a:lnTo>
                  <a:lnTo>
                    <a:pt x="334" y="489"/>
                  </a:lnTo>
                  <a:lnTo>
                    <a:pt x="348" y="486"/>
                  </a:lnTo>
                  <a:lnTo>
                    <a:pt x="363" y="482"/>
                  </a:lnTo>
                  <a:lnTo>
                    <a:pt x="366" y="481"/>
                  </a:lnTo>
                  <a:lnTo>
                    <a:pt x="372" y="477"/>
                  </a:lnTo>
                  <a:lnTo>
                    <a:pt x="378" y="474"/>
                  </a:lnTo>
                  <a:lnTo>
                    <a:pt x="381" y="473"/>
                  </a:lnTo>
                  <a:lnTo>
                    <a:pt x="385" y="470"/>
                  </a:lnTo>
                  <a:lnTo>
                    <a:pt x="388" y="466"/>
                  </a:lnTo>
                  <a:lnTo>
                    <a:pt x="388" y="461"/>
                  </a:lnTo>
                  <a:lnTo>
                    <a:pt x="387" y="455"/>
                  </a:lnTo>
                  <a:lnTo>
                    <a:pt x="210" y="9"/>
                  </a:lnTo>
                  <a:lnTo>
                    <a:pt x="208" y="5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 flipH="1">
              <a:off x="5752926" y="3317131"/>
              <a:ext cx="437212" cy="777875"/>
            </a:xfrm>
            <a:custGeom>
              <a:avLst/>
              <a:gdLst>
                <a:gd name="T0" fmla="*/ 68 w 260"/>
                <a:gd name="T1" fmla="*/ 0 h 490"/>
                <a:gd name="T2" fmla="*/ 61 w 260"/>
                <a:gd name="T3" fmla="*/ 1 h 490"/>
                <a:gd name="T4" fmla="*/ 52 w 260"/>
                <a:gd name="T5" fmla="*/ 1 h 490"/>
                <a:gd name="T6" fmla="*/ 45 w 260"/>
                <a:gd name="T7" fmla="*/ 2 h 490"/>
                <a:gd name="T8" fmla="*/ 38 w 260"/>
                <a:gd name="T9" fmla="*/ 4 h 490"/>
                <a:gd name="T10" fmla="*/ 30 w 260"/>
                <a:gd name="T11" fmla="*/ 6 h 490"/>
                <a:gd name="T12" fmla="*/ 23 w 260"/>
                <a:gd name="T13" fmla="*/ 8 h 490"/>
                <a:gd name="T14" fmla="*/ 15 w 260"/>
                <a:gd name="T15" fmla="*/ 10 h 490"/>
                <a:gd name="T16" fmla="*/ 8 w 260"/>
                <a:gd name="T17" fmla="*/ 13 h 490"/>
                <a:gd name="T18" fmla="*/ 6 w 260"/>
                <a:gd name="T19" fmla="*/ 14 h 490"/>
                <a:gd name="T20" fmla="*/ 4 w 260"/>
                <a:gd name="T21" fmla="*/ 16 h 490"/>
                <a:gd name="T22" fmla="*/ 2 w 260"/>
                <a:gd name="T23" fmla="*/ 18 h 490"/>
                <a:gd name="T24" fmla="*/ 1 w 260"/>
                <a:gd name="T25" fmla="*/ 22 h 490"/>
                <a:gd name="T26" fmla="*/ 0 w 260"/>
                <a:gd name="T27" fmla="*/ 24 h 490"/>
                <a:gd name="T28" fmla="*/ 0 w 260"/>
                <a:gd name="T29" fmla="*/ 27 h 490"/>
                <a:gd name="T30" fmla="*/ 0 w 260"/>
                <a:gd name="T31" fmla="*/ 30 h 490"/>
                <a:gd name="T32" fmla="*/ 1 w 260"/>
                <a:gd name="T33" fmla="*/ 33 h 490"/>
                <a:gd name="T34" fmla="*/ 18 w 260"/>
                <a:gd name="T35" fmla="*/ 70 h 490"/>
                <a:gd name="T36" fmla="*/ 34 w 260"/>
                <a:gd name="T37" fmla="*/ 108 h 490"/>
                <a:gd name="T38" fmla="*/ 50 w 260"/>
                <a:gd name="T39" fmla="*/ 145 h 490"/>
                <a:gd name="T40" fmla="*/ 66 w 260"/>
                <a:gd name="T41" fmla="*/ 184 h 490"/>
                <a:gd name="T42" fmla="*/ 81 w 260"/>
                <a:gd name="T43" fmla="*/ 221 h 490"/>
                <a:gd name="T44" fmla="*/ 96 w 260"/>
                <a:gd name="T45" fmla="*/ 260 h 490"/>
                <a:gd name="T46" fmla="*/ 110 w 260"/>
                <a:gd name="T47" fmla="*/ 298 h 490"/>
                <a:gd name="T48" fmla="*/ 124 w 260"/>
                <a:gd name="T49" fmla="*/ 336 h 490"/>
                <a:gd name="T50" fmla="*/ 181 w 260"/>
                <a:gd name="T51" fmla="*/ 481 h 490"/>
                <a:gd name="T52" fmla="*/ 183 w 260"/>
                <a:gd name="T53" fmla="*/ 485 h 490"/>
                <a:gd name="T54" fmla="*/ 186 w 260"/>
                <a:gd name="T55" fmla="*/ 488 h 490"/>
                <a:gd name="T56" fmla="*/ 190 w 260"/>
                <a:gd name="T57" fmla="*/ 489 h 490"/>
                <a:gd name="T58" fmla="*/ 194 w 260"/>
                <a:gd name="T59" fmla="*/ 490 h 490"/>
                <a:gd name="T60" fmla="*/ 199 w 260"/>
                <a:gd name="T61" fmla="*/ 490 h 490"/>
                <a:gd name="T62" fmla="*/ 204 w 260"/>
                <a:gd name="T63" fmla="*/ 489 h 490"/>
                <a:gd name="T64" fmla="*/ 210 w 260"/>
                <a:gd name="T65" fmla="*/ 488 h 490"/>
                <a:gd name="T66" fmla="*/ 215 w 260"/>
                <a:gd name="T67" fmla="*/ 487 h 490"/>
                <a:gd name="T68" fmla="*/ 220 w 260"/>
                <a:gd name="T69" fmla="*/ 486 h 490"/>
                <a:gd name="T70" fmla="*/ 226 w 260"/>
                <a:gd name="T71" fmla="*/ 484 h 490"/>
                <a:gd name="T72" fmla="*/ 230 w 260"/>
                <a:gd name="T73" fmla="*/ 483 h 490"/>
                <a:gd name="T74" fmla="*/ 235 w 260"/>
                <a:gd name="T75" fmla="*/ 481 h 490"/>
                <a:gd name="T76" fmla="*/ 238 w 260"/>
                <a:gd name="T77" fmla="*/ 480 h 490"/>
                <a:gd name="T78" fmla="*/ 244 w 260"/>
                <a:gd name="T79" fmla="*/ 476 h 490"/>
                <a:gd name="T80" fmla="*/ 250 w 260"/>
                <a:gd name="T81" fmla="*/ 473 h 490"/>
                <a:gd name="T82" fmla="*/ 253 w 260"/>
                <a:gd name="T83" fmla="*/ 472 h 490"/>
                <a:gd name="T84" fmla="*/ 256 w 260"/>
                <a:gd name="T85" fmla="*/ 470 h 490"/>
                <a:gd name="T86" fmla="*/ 258 w 260"/>
                <a:gd name="T87" fmla="*/ 467 h 490"/>
                <a:gd name="T88" fmla="*/ 260 w 260"/>
                <a:gd name="T89" fmla="*/ 464 h 490"/>
                <a:gd name="T90" fmla="*/ 260 w 260"/>
                <a:gd name="T91" fmla="*/ 461 h 490"/>
                <a:gd name="T92" fmla="*/ 260 w 260"/>
                <a:gd name="T93" fmla="*/ 459 h 490"/>
                <a:gd name="T94" fmla="*/ 260 w 260"/>
                <a:gd name="T95" fmla="*/ 458 h 490"/>
                <a:gd name="T96" fmla="*/ 260 w 260"/>
                <a:gd name="T97" fmla="*/ 455 h 490"/>
                <a:gd name="T98" fmla="*/ 259 w 260"/>
                <a:gd name="T99" fmla="*/ 454 h 490"/>
                <a:gd name="T100" fmla="*/ 82 w 260"/>
                <a:gd name="T101" fmla="*/ 8 h 490"/>
                <a:gd name="T102" fmla="*/ 80 w 260"/>
                <a:gd name="T103" fmla="*/ 4 h 490"/>
                <a:gd name="T104" fmla="*/ 77 w 260"/>
                <a:gd name="T105" fmla="*/ 2 h 490"/>
                <a:gd name="T106" fmla="*/ 72 w 260"/>
                <a:gd name="T107" fmla="*/ 0 h 490"/>
                <a:gd name="T108" fmla="*/ 68 w 260"/>
                <a:gd name="T10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490">
                  <a:moveTo>
                    <a:pt x="68" y="0"/>
                  </a:moveTo>
                  <a:lnTo>
                    <a:pt x="61" y="1"/>
                  </a:lnTo>
                  <a:lnTo>
                    <a:pt x="52" y="1"/>
                  </a:lnTo>
                  <a:lnTo>
                    <a:pt x="45" y="2"/>
                  </a:lnTo>
                  <a:lnTo>
                    <a:pt x="38" y="4"/>
                  </a:lnTo>
                  <a:lnTo>
                    <a:pt x="30" y="6"/>
                  </a:lnTo>
                  <a:lnTo>
                    <a:pt x="23" y="8"/>
                  </a:lnTo>
                  <a:lnTo>
                    <a:pt x="15" y="10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8" y="70"/>
                  </a:lnTo>
                  <a:lnTo>
                    <a:pt x="34" y="108"/>
                  </a:lnTo>
                  <a:lnTo>
                    <a:pt x="50" y="145"/>
                  </a:lnTo>
                  <a:lnTo>
                    <a:pt x="66" y="184"/>
                  </a:lnTo>
                  <a:lnTo>
                    <a:pt x="81" y="221"/>
                  </a:lnTo>
                  <a:lnTo>
                    <a:pt x="96" y="260"/>
                  </a:lnTo>
                  <a:lnTo>
                    <a:pt x="110" y="298"/>
                  </a:lnTo>
                  <a:lnTo>
                    <a:pt x="124" y="336"/>
                  </a:lnTo>
                  <a:lnTo>
                    <a:pt x="181" y="481"/>
                  </a:lnTo>
                  <a:lnTo>
                    <a:pt x="183" y="485"/>
                  </a:lnTo>
                  <a:lnTo>
                    <a:pt x="186" y="488"/>
                  </a:lnTo>
                  <a:lnTo>
                    <a:pt x="190" y="489"/>
                  </a:lnTo>
                  <a:lnTo>
                    <a:pt x="194" y="490"/>
                  </a:lnTo>
                  <a:lnTo>
                    <a:pt x="199" y="490"/>
                  </a:lnTo>
                  <a:lnTo>
                    <a:pt x="204" y="489"/>
                  </a:lnTo>
                  <a:lnTo>
                    <a:pt x="210" y="488"/>
                  </a:lnTo>
                  <a:lnTo>
                    <a:pt x="215" y="487"/>
                  </a:lnTo>
                  <a:lnTo>
                    <a:pt x="220" y="486"/>
                  </a:lnTo>
                  <a:lnTo>
                    <a:pt x="226" y="484"/>
                  </a:lnTo>
                  <a:lnTo>
                    <a:pt x="230" y="483"/>
                  </a:lnTo>
                  <a:lnTo>
                    <a:pt x="235" y="481"/>
                  </a:lnTo>
                  <a:lnTo>
                    <a:pt x="238" y="480"/>
                  </a:lnTo>
                  <a:lnTo>
                    <a:pt x="244" y="476"/>
                  </a:lnTo>
                  <a:lnTo>
                    <a:pt x="250" y="473"/>
                  </a:lnTo>
                  <a:lnTo>
                    <a:pt x="253" y="472"/>
                  </a:lnTo>
                  <a:lnTo>
                    <a:pt x="256" y="470"/>
                  </a:lnTo>
                  <a:lnTo>
                    <a:pt x="258" y="467"/>
                  </a:lnTo>
                  <a:lnTo>
                    <a:pt x="260" y="464"/>
                  </a:lnTo>
                  <a:lnTo>
                    <a:pt x="260" y="461"/>
                  </a:lnTo>
                  <a:lnTo>
                    <a:pt x="260" y="459"/>
                  </a:lnTo>
                  <a:lnTo>
                    <a:pt x="260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7" y="2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 flipH="1">
              <a:off x="5794966" y="40807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62" name="グループ化 61"/>
            <p:cNvGrpSpPr/>
            <p:nvPr/>
          </p:nvGrpSpPr>
          <p:grpSpPr>
            <a:xfrm>
              <a:off x="5805055" y="2132856"/>
              <a:ext cx="3348033" cy="2774951"/>
              <a:chOff x="5805055" y="2132856"/>
              <a:chExt cx="3348033" cy="2774951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 flipH="1">
                <a:off x="6398654" y="2512269"/>
                <a:ext cx="2418117" cy="2111375"/>
              </a:xfrm>
              <a:custGeom>
                <a:avLst/>
                <a:gdLst>
                  <a:gd name="T0" fmla="*/ 1434 w 1438"/>
                  <a:gd name="T1" fmla="*/ 732 h 1330"/>
                  <a:gd name="T2" fmla="*/ 1416 w 1438"/>
                  <a:gd name="T3" fmla="*/ 831 h 1330"/>
                  <a:gd name="T4" fmla="*/ 1382 w 1438"/>
                  <a:gd name="T5" fmla="*/ 924 h 1330"/>
                  <a:gd name="T6" fmla="*/ 1334 w 1438"/>
                  <a:gd name="T7" fmla="*/ 1009 h 1330"/>
                  <a:gd name="T8" fmla="*/ 1274 w 1438"/>
                  <a:gd name="T9" fmla="*/ 1088 h 1330"/>
                  <a:gd name="T10" fmla="*/ 1202 w 1438"/>
                  <a:gd name="T11" fmla="*/ 1157 h 1330"/>
                  <a:gd name="T12" fmla="*/ 1121 w 1438"/>
                  <a:gd name="T13" fmla="*/ 1216 h 1330"/>
                  <a:gd name="T14" fmla="*/ 1031 w 1438"/>
                  <a:gd name="T15" fmla="*/ 1264 h 1330"/>
                  <a:gd name="T16" fmla="*/ 934 w 1438"/>
                  <a:gd name="T17" fmla="*/ 1300 h 1330"/>
                  <a:gd name="T18" fmla="*/ 830 w 1438"/>
                  <a:gd name="T19" fmla="*/ 1321 h 1330"/>
                  <a:gd name="T20" fmla="*/ 720 w 1438"/>
                  <a:gd name="T21" fmla="*/ 1330 h 1330"/>
                  <a:gd name="T22" fmla="*/ 611 w 1438"/>
                  <a:gd name="T23" fmla="*/ 1321 h 1330"/>
                  <a:gd name="T24" fmla="*/ 506 w 1438"/>
                  <a:gd name="T25" fmla="*/ 1300 h 1330"/>
                  <a:gd name="T26" fmla="*/ 409 w 1438"/>
                  <a:gd name="T27" fmla="*/ 1264 h 1330"/>
                  <a:gd name="T28" fmla="*/ 317 w 1438"/>
                  <a:gd name="T29" fmla="*/ 1216 h 1330"/>
                  <a:gd name="T30" fmla="*/ 236 w 1438"/>
                  <a:gd name="T31" fmla="*/ 1157 h 1330"/>
                  <a:gd name="T32" fmla="*/ 165 w 1438"/>
                  <a:gd name="T33" fmla="*/ 1088 h 1330"/>
                  <a:gd name="T34" fmla="*/ 105 w 1438"/>
                  <a:gd name="T35" fmla="*/ 1009 h 1330"/>
                  <a:gd name="T36" fmla="*/ 57 w 1438"/>
                  <a:gd name="T37" fmla="*/ 924 h 1330"/>
                  <a:gd name="T38" fmla="*/ 23 w 1438"/>
                  <a:gd name="T39" fmla="*/ 831 h 1330"/>
                  <a:gd name="T40" fmla="*/ 5 w 1438"/>
                  <a:gd name="T41" fmla="*/ 732 h 1330"/>
                  <a:gd name="T42" fmla="*/ 1 w 1438"/>
                  <a:gd name="T43" fmla="*/ 630 h 1330"/>
                  <a:gd name="T44" fmla="*/ 15 w 1438"/>
                  <a:gd name="T45" fmla="*/ 531 h 1330"/>
                  <a:gd name="T46" fmla="*/ 44 w 1438"/>
                  <a:gd name="T47" fmla="*/ 436 h 1330"/>
                  <a:gd name="T48" fmla="*/ 88 w 1438"/>
                  <a:gd name="T49" fmla="*/ 348 h 1330"/>
                  <a:gd name="T50" fmla="*/ 143 w 1438"/>
                  <a:gd name="T51" fmla="*/ 267 h 1330"/>
                  <a:gd name="T52" fmla="*/ 211 w 1438"/>
                  <a:gd name="T53" fmla="*/ 195 h 1330"/>
                  <a:gd name="T54" fmla="*/ 289 w 1438"/>
                  <a:gd name="T55" fmla="*/ 132 h 1330"/>
                  <a:gd name="T56" fmla="*/ 377 w 1438"/>
                  <a:gd name="T57" fmla="*/ 80 h 1330"/>
                  <a:gd name="T58" fmla="*/ 472 w 1438"/>
                  <a:gd name="T59" fmla="*/ 41 h 1330"/>
                  <a:gd name="T60" fmla="*/ 576 w 1438"/>
                  <a:gd name="T61" fmla="*/ 13 h 1330"/>
                  <a:gd name="T62" fmla="*/ 683 w 1438"/>
                  <a:gd name="T63" fmla="*/ 1 h 1330"/>
                  <a:gd name="T64" fmla="*/ 793 w 1438"/>
                  <a:gd name="T65" fmla="*/ 3 h 1330"/>
                  <a:gd name="T66" fmla="*/ 900 w 1438"/>
                  <a:gd name="T67" fmla="*/ 22 h 1330"/>
                  <a:gd name="T68" fmla="*/ 1000 w 1438"/>
                  <a:gd name="T69" fmla="*/ 53 h 1330"/>
                  <a:gd name="T70" fmla="*/ 1092 w 1438"/>
                  <a:gd name="T71" fmla="*/ 97 h 1330"/>
                  <a:gd name="T72" fmla="*/ 1177 w 1438"/>
                  <a:gd name="T73" fmla="*/ 152 h 1330"/>
                  <a:gd name="T74" fmla="*/ 1252 w 1438"/>
                  <a:gd name="T75" fmla="*/ 218 h 1330"/>
                  <a:gd name="T76" fmla="*/ 1316 w 1438"/>
                  <a:gd name="T77" fmla="*/ 293 h 1330"/>
                  <a:gd name="T78" fmla="*/ 1367 w 1438"/>
                  <a:gd name="T79" fmla="*/ 376 h 1330"/>
                  <a:gd name="T80" fmla="*/ 1406 w 1438"/>
                  <a:gd name="T81" fmla="*/ 468 h 1330"/>
                  <a:gd name="T82" fmla="*/ 1430 w 1438"/>
                  <a:gd name="T83" fmla="*/ 563 h 1330"/>
                  <a:gd name="T84" fmla="*/ 1438 w 1438"/>
                  <a:gd name="T85" fmla="*/ 664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38" h="1330">
                    <a:moveTo>
                      <a:pt x="1438" y="664"/>
                    </a:moveTo>
                    <a:lnTo>
                      <a:pt x="1437" y="699"/>
                    </a:lnTo>
                    <a:lnTo>
                      <a:pt x="1434" y="732"/>
                    </a:lnTo>
                    <a:lnTo>
                      <a:pt x="1430" y="766"/>
                    </a:lnTo>
                    <a:lnTo>
                      <a:pt x="1424" y="798"/>
                    </a:lnTo>
                    <a:lnTo>
                      <a:pt x="1416" y="831"/>
                    </a:lnTo>
                    <a:lnTo>
                      <a:pt x="1406" y="862"/>
                    </a:lnTo>
                    <a:lnTo>
                      <a:pt x="1395" y="894"/>
                    </a:lnTo>
                    <a:lnTo>
                      <a:pt x="1382" y="924"/>
                    </a:lnTo>
                    <a:lnTo>
                      <a:pt x="1367" y="953"/>
                    </a:lnTo>
                    <a:lnTo>
                      <a:pt x="1351" y="982"/>
                    </a:lnTo>
                    <a:lnTo>
                      <a:pt x="1334" y="1009"/>
                    </a:lnTo>
                    <a:lnTo>
                      <a:pt x="1316" y="1037"/>
                    </a:lnTo>
                    <a:lnTo>
                      <a:pt x="1295" y="1063"/>
                    </a:lnTo>
                    <a:lnTo>
                      <a:pt x="1274" y="1088"/>
                    </a:lnTo>
                    <a:lnTo>
                      <a:pt x="1252" y="1112"/>
                    </a:lnTo>
                    <a:lnTo>
                      <a:pt x="1228" y="1135"/>
                    </a:lnTo>
                    <a:lnTo>
                      <a:pt x="1202" y="1157"/>
                    </a:lnTo>
                    <a:lnTo>
                      <a:pt x="1177" y="1177"/>
                    </a:lnTo>
                    <a:lnTo>
                      <a:pt x="1150" y="1198"/>
                    </a:lnTo>
                    <a:lnTo>
                      <a:pt x="1121" y="1216"/>
                    </a:lnTo>
                    <a:lnTo>
                      <a:pt x="1092" y="1233"/>
                    </a:lnTo>
                    <a:lnTo>
                      <a:pt x="1063" y="1249"/>
                    </a:lnTo>
                    <a:lnTo>
                      <a:pt x="1031" y="1264"/>
                    </a:lnTo>
                    <a:lnTo>
                      <a:pt x="1000" y="1278"/>
                    </a:lnTo>
                    <a:lnTo>
                      <a:pt x="967" y="1289"/>
                    </a:lnTo>
                    <a:lnTo>
                      <a:pt x="934" y="1300"/>
                    </a:lnTo>
                    <a:lnTo>
                      <a:pt x="900" y="1308"/>
                    </a:lnTo>
                    <a:lnTo>
                      <a:pt x="865" y="1316"/>
                    </a:lnTo>
                    <a:lnTo>
                      <a:pt x="830" y="1321"/>
                    </a:lnTo>
                    <a:lnTo>
                      <a:pt x="793" y="1326"/>
                    </a:lnTo>
                    <a:lnTo>
                      <a:pt x="757" y="1329"/>
                    </a:lnTo>
                    <a:lnTo>
                      <a:pt x="720" y="1330"/>
                    </a:lnTo>
                    <a:lnTo>
                      <a:pt x="683" y="1329"/>
                    </a:lnTo>
                    <a:lnTo>
                      <a:pt x="646" y="1326"/>
                    </a:lnTo>
                    <a:lnTo>
                      <a:pt x="611" y="1321"/>
                    </a:lnTo>
                    <a:lnTo>
                      <a:pt x="576" y="1316"/>
                    </a:lnTo>
                    <a:lnTo>
                      <a:pt x="540" y="1308"/>
                    </a:lnTo>
                    <a:lnTo>
                      <a:pt x="506" y="1300"/>
                    </a:lnTo>
                    <a:lnTo>
                      <a:pt x="472" y="1289"/>
                    </a:lnTo>
                    <a:lnTo>
                      <a:pt x="440" y="1278"/>
                    </a:lnTo>
                    <a:lnTo>
                      <a:pt x="409" y="1264"/>
                    </a:lnTo>
                    <a:lnTo>
                      <a:pt x="377" y="1249"/>
                    </a:lnTo>
                    <a:lnTo>
                      <a:pt x="347" y="1233"/>
                    </a:lnTo>
                    <a:lnTo>
                      <a:pt x="317" y="1216"/>
                    </a:lnTo>
                    <a:lnTo>
                      <a:pt x="289" y="1198"/>
                    </a:lnTo>
                    <a:lnTo>
                      <a:pt x="263" y="1177"/>
                    </a:lnTo>
                    <a:lnTo>
                      <a:pt x="236" y="1157"/>
                    </a:lnTo>
                    <a:lnTo>
                      <a:pt x="211" y="1135"/>
                    </a:lnTo>
                    <a:lnTo>
                      <a:pt x="188" y="1112"/>
                    </a:lnTo>
                    <a:lnTo>
                      <a:pt x="165" y="1088"/>
                    </a:lnTo>
                    <a:lnTo>
                      <a:pt x="143" y="1063"/>
                    </a:lnTo>
                    <a:lnTo>
                      <a:pt x="123" y="1037"/>
                    </a:lnTo>
                    <a:lnTo>
                      <a:pt x="105" y="1009"/>
                    </a:lnTo>
                    <a:lnTo>
                      <a:pt x="88" y="982"/>
                    </a:lnTo>
                    <a:lnTo>
                      <a:pt x="71" y="953"/>
                    </a:lnTo>
                    <a:lnTo>
                      <a:pt x="57" y="924"/>
                    </a:lnTo>
                    <a:lnTo>
                      <a:pt x="44" y="894"/>
                    </a:lnTo>
                    <a:lnTo>
                      <a:pt x="33" y="862"/>
                    </a:lnTo>
                    <a:lnTo>
                      <a:pt x="23" y="831"/>
                    </a:lnTo>
                    <a:lnTo>
                      <a:pt x="15" y="798"/>
                    </a:lnTo>
                    <a:lnTo>
                      <a:pt x="9" y="766"/>
                    </a:lnTo>
                    <a:lnTo>
                      <a:pt x="5" y="732"/>
                    </a:lnTo>
                    <a:lnTo>
                      <a:pt x="1" y="699"/>
                    </a:lnTo>
                    <a:lnTo>
                      <a:pt x="0" y="664"/>
                    </a:lnTo>
                    <a:lnTo>
                      <a:pt x="1" y="630"/>
                    </a:lnTo>
                    <a:lnTo>
                      <a:pt x="5" y="596"/>
                    </a:lnTo>
                    <a:lnTo>
                      <a:pt x="9" y="563"/>
                    </a:lnTo>
                    <a:lnTo>
                      <a:pt x="15" y="531"/>
                    </a:lnTo>
                    <a:lnTo>
                      <a:pt x="23" y="499"/>
                    </a:lnTo>
                    <a:lnTo>
                      <a:pt x="33" y="468"/>
                    </a:lnTo>
                    <a:lnTo>
                      <a:pt x="44" y="436"/>
                    </a:lnTo>
                    <a:lnTo>
                      <a:pt x="57" y="406"/>
                    </a:lnTo>
                    <a:lnTo>
                      <a:pt x="71" y="376"/>
                    </a:lnTo>
                    <a:lnTo>
                      <a:pt x="88" y="348"/>
                    </a:lnTo>
                    <a:lnTo>
                      <a:pt x="105" y="321"/>
                    </a:lnTo>
                    <a:lnTo>
                      <a:pt x="123" y="293"/>
                    </a:lnTo>
                    <a:lnTo>
                      <a:pt x="143" y="267"/>
                    </a:lnTo>
                    <a:lnTo>
                      <a:pt x="165" y="243"/>
                    </a:lnTo>
                    <a:lnTo>
                      <a:pt x="188" y="218"/>
                    </a:lnTo>
                    <a:lnTo>
                      <a:pt x="211" y="195"/>
                    </a:lnTo>
                    <a:lnTo>
                      <a:pt x="236" y="173"/>
                    </a:lnTo>
                    <a:lnTo>
                      <a:pt x="263" y="152"/>
                    </a:lnTo>
                    <a:lnTo>
                      <a:pt x="289" y="132"/>
                    </a:lnTo>
                    <a:lnTo>
                      <a:pt x="317" y="114"/>
                    </a:lnTo>
                    <a:lnTo>
                      <a:pt x="347" y="97"/>
                    </a:lnTo>
                    <a:lnTo>
                      <a:pt x="377" y="80"/>
                    </a:lnTo>
                    <a:lnTo>
                      <a:pt x="409" y="66"/>
                    </a:lnTo>
                    <a:lnTo>
                      <a:pt x="440" y="53"/>
                    </a:lnTo>
                    <a:lnTo>
                      <a:pt x="472" y="41"/>
                    </a:lnTo>
                    <a:lnTo>
                      <a:pt x="506" y="31"/>
                    </a:lnTo>
                    <a:lnTo>
                      <a:pt x="540" y="22"/>
                    </a:lnTo>
                    <a:lnTo>
                      <a:pt x="576" y="13"/>
                    </a:lnTo>
                    <a:lnTo>
                      <a:pt x="611" y="8"/>
                    </a:lnTo>
                    <a:lnTo>
                      <a:pt x="646" y="3"/>
                    </a:lnTo>
                    <a:lnTo>
                      <a:pt x="683" y="1"/>
                    </a:lnTo>
                    <a:lnTo>
                      <a:pt x="720" y="0"/>
                    </a:lnTo>
                    <a:lnTo>
                      <a:pt x="757" y="1"/>
                    </a:lnTo>
                    <a:lnTo>
                      <a:pt x="793" y="3"/>
                    </a:lnTo>
                    <a:lnTo>
                      <a:pt x="830" y="8"/>
                    </a:lnTo>
                    <a:lnTo>
                      <a:pt x="865" y="13"/>
                    </a:lnTo>
                    <a:lnTo>
                      <a:pt x="900" y="22"/>
                    </a:lnTo>
                    <a:lnTo>
                      <a:pt x="934" y="31"/>
                    </a:lnTo>
                    <a:lnTo>
                      <a:pt x="967" y="41"/>
                    </a:lnTo>
                    <a:lnTo>
                      <a:pt x="1000" y="53"/>
                    </a:lnTo>
                    <a:lnTo>
                      <a:pt x="1031" y="66"/>
                    </a:lnTo>
                    <a:lnTo>
                      <a:pt x="1063" y="80"/>
                    </a:lnTo>
                    <a:lnTo>
                      <a:pt x="1092" y="97"/>
                    </a:lnTo>
                    <a:lnTo>
                      <a:pt x="1121" y="114"/>
                    </a:lnTo>
                    <a:lnTo>
                      <a:pt x="1150" y="132"/>
                    </a:lnTo>
                    <a:lnTo>
                      <a:pt x="1177" y="152"/>
                    </a:lnTo>
                    <a:lnTo>
                      <a:pt x="1202" y="173"/>
                    </a:lnTo>
                    <a:lnTo>
                      <a:pt x="1228" y="195"/>
                    </a:lnTo>
                    <a:lnTo>
                      <a:pt x="1252" y="218"/>
                    </a:lnTo>
                    <a:lnTo>
                      <a:pt x="1274" y="243"/>
                    </a:lnTo>
                    <a:lnTo>
                      <a:pt x="1295" y="267"/>
                    </a:lnTo>
                    <a:lnTo>
                      <a:pt x="1316" y="293"/>
                    </a:lnTo>
                    <a:lnTo>
                      <a:pt x="1334" y="321"/>
                    </a:lnTo>
                    <a:lnTo>
                      <a:pt x="1351" y="348"/>
                    </a:lnTo>
                    <a:lnTo>
                      <a:pt x="1367" y="376"/>
                    </a:lnTo>
                    <a:lnTo>
                      <a:pt x="1382" y="406"/>
                    </a:lnTo>
                    <a:lnTo>
                      <a:pt x="1395" y="436"/>
                    </a:lnTo>
                    <a:lnTo>
                      <a:pt x="1406" y="468"/>
                    </a:lnTo>
                    <a:lnTo>
                      <a:pt x="1416" y="499"/>
                    </a:lnTo>
                    <a:lnTo>
                      <a:pt x="1424" y="531"/>
                    </a:lnTo>
                    <a:lnTo>
                      <a:pt x="1430" y="563"/>
                    </a:lnTo>
                    <a:lnTo>
                      <a:pt x="1434" y="596"/>
                    </a:lnTo>
                    <a:lnTo>
                      <a:pt x="1437" y="630"/>
                    </a:lnTo>
                    <a:lnTo>
                      <a:pt x="1438" y="664"/>
                    </a:lnTo>
                    <a:close/>
                  </a:path>
                </a:pathLst>
              </a:custGeom>
              <a:solidFill>
                <a:srgbClr val="AAF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 flipH="1">
                <a:off x="6237222" y="2798019"/>
                <a:ext cx="968592" cy="406400"/>
              </a:xfrm>
              <a:custGeom>
                <a:avLst/>
                <a:gdLst>
                  <a:gd name="T0" fmla="*/ 13 w 576"/>
                  <a:gd name="T1" fmla="*/ 0 h 256"/>
                  <a:gd name="T2" fmla="*/ 8 w 576"/>
                  <a:gd name="T3" fmla="*/ 1 h 256"/>
                  <a:gd name="T4" fmla="*/ 4 w 576"/>
                  <a:gd name="T5" fmla="*/ 4 h 256"/>
                  <a:gd name="T6" fmla="*/ 1 w 576"/>
                  <a:gd name="T7" fmla="*/ 8 h 256"/>
                  <a:gd name="T8" fmla="*/ 0 w 576"/>
                  <a:gd name="T9" fmla="*/ 14 h 256"/>
                  <a:gd name="T10" fmla="*/ 1 w 576"/>
                  <a:gd name="T11" fmla="*/ 20 h 256"/>
                  <a:gd name="T12" fmla="*/ 4 w 576"/>
                  <a:gd name="T13" fmla="*/ 24 h 256"/>
                  <a:gd name="T14" fmla="*/ 8 w 576"/>
                  <a:gd name="T15" fmla="*/ 27 h 256"/>
                  <a:gd name="T16" fmla="*/ 14 w 576"/>
                  <a:gd name="T17" fmla="*/ 27 h 256"/>
                  <a:gd name="T18" fmla="*/ 19 w 576"/>
                  <a:gd name="T19" fmla="*/ 27 h 256"/>
                  <a:gd name="T20" fmla="*/ 28 w 576"/>
                  <a:gd name="T21" fmla="*/ 27 h 256"/>
                  <a:gd name="T22" fmla="*/ 43 w 576"/>
                  <a:gd name="T23" fmla="*/ 28 h 256"/>
                  <a:gd name="T24" fmla="*/ 63 w 576"/>
                  <a:gd name="T25" fmla="*/ 30 h 256"/>
                  <a:gd name="T26" fmla="*/ 88 w 576"/>
                  <a:gd name="T27" fmla="*/ 33 h 256"/>
                  <a:gd name="T28" fmla="*/ 118 w 576"/>
                  <a:gd name="T29" fmla="*/ 38 h 256"/>
                  <a:gd name="T30" fmla="*/ 151 w 576"/>
                  <a:gd name="T31" fmla="*/ 45 h 256"/>
                  <a:gd name="T32" fmla="*/ 188 w 576"/>
                  <a:gd name="T33" fmla="*/ 54 h 256"/>
                  <a:gd name="T34" fmla="*/ 227 w 576"/>
                  <a:gd name="T35" fmla="*/ 66 h 256"/>
                  <a:gd name="T36" fmla="*/ 270 w 576"/>
                  <a:gd name="T37" fmla="*/ 81 h 256"/>
                  <a:gd name="T38" fmla="*/ 314 w 576"/>
                  <a:gd name="T39" fmla="*/ 99 h 256"/>
                  <a:gd name="T40" fmla="*/ 360 w 576"/>
                  <a:gd name="T41" fmla="*/ 121 h 256"/>
                  <a:gd name="T42" fmla="*/ 407 w 576"/>
                  <a:gd name="T43" fmla="*/ 147 h 256"/>
                  <a:gd name="T44" fmla="*/ 456 w 576"/>
                  <a:gd name="T45" fmla="*/ 178 h 256"/>
                  <a:gd name="T46" fmla="*/ 505 w 576"/>
                  <a:gd name="T47" fmla="*/ 213 h 256"/>
                  <a:gd name="T48" fmla="*/ 553 w 576"/>
                  <a:gd name="T49" fmla="*/ 253 h 256"/>
                  <a:gd name="T50" fmla="*/ 558 w 576"/>
                  <a:gd name="T51" fmla="*/ 256 h 256"/>
                  <a:gd name="T52" fmla="*/ 563 w 576"/>
                  <a:gd name="T53" fmla="*/ 256 h 256"/>
                  <a:gd name="T54" fmla="*/ 569 w 576"/>
                  <a:gd name="T55" fmla="*/ 255 h 256"/>
                  <a:gd name="T56" fmla="*/ 573 w 576"/>
                  <a:gd name="T57" fmla="*/ 251 h 256"/>
                  <a:gd name="T58" fmla="*/ 576 w 576"/>
                  <a:gd name="T59" fmla="*/ 247 h 256"/>
                  <a:gd name="T60" fmla="*/ 576 w 576"/>
                  <a:gd name="T61" fmla="*/ 241 h 256"/>
                  <a:gd name="T62" fmla="*/ 575 w 576"/>
                  <a:gd name="T63" fmla="*/ 236 h 256"/>
                  <a:gd name="T64" fmla="*/ 572 w 576"/>
                  <a:gd name="T65" fmla="*/ 232 h 256"/>
                  <a:gd name="T66" fmla="*/ 522 w 576"/>
                  <a:gd name="T67" fmla="*/ 190 h 256"/>
                  <a:gd name="T68" fmla="*/ 472 w 576"/>
                  <a:gd name="T69" fmla="*/ 154 h 256"/>
                  <a:gd name="T70" fmla="*/ 423 w 576"/>
                  <a:gd name="T71" fmla="*/ 122 h 256"/>
                  <a:gd name="T72" fmla="*/ 374 w 576"/>
                  <a:gd name="T73" fmla="*/ 96 h 256"/>
                  <a:gd name="T74" fmla="*/ 326 w 576"/>
                  <a:gd name="T75" fmla="*/ 74 h 256"/>
                  <a:gd name="T76" fmla="*/ 281 w 576"/>
                  <a:gd name="T77" fmla="*/ 54 h 256"/>
                  <a:gd name="T78" fmla="*/ 237 w 576"/>
                  <a:gd name="T79" fmla="*/ 39 h 256"/>
                  <a:gd name="T80" fmla="*/ 197 w 576"/>
                  <a:gd name="T81" fmla="*/ 27 h 256"/>
                  <a:gd name="T82" fmla="*/ 159 w 576"/>
                  <a:gd name="T83" fmla="*/ 18 h 256"/>
                  <a:gd name="T84" fmla="*/ 125 w 576"/>
                  <a:gd name="T85" fmla="*/ 11 h 256"/>
                  <a:gd name="T86" fmla="*/ 94 w 576"/>
                  <a:gd name="T87" fmla="*/ 6 h 256"/>
                  <a:gd name="T88" fmla="*/ 68 w 576"/>
                  <a:gd name="T89" fmla="*/ 3 h 256"/>
                  <a:gd name="T90" fmla="*/ 47 w 576"/>
                  <a:gd name="T91" fmla="*/ 1 h 256"/>
                  <a:gd name="T92" fmla="*/ 30 w 576"/>
                  <a:gd name="T93" fmla="*/ 0 h 256"/>
                  <a:gd name="T94" fmla="*/ 19 w 576"/>
                  <a:gd name="T95" fmla="*/ 0 h 256"/>
                  <a:gd name="T96" fmla="*/ 13 w 576"/>
                  <a:gd name="T9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6" h="256">
                    <a:moveTo>
                      <a:pt x="13" y="0"/>
                    </a:move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43" y="28"/>
                    </a:lnTo>
                    <a:lnTo>
                      <a:pt x="63" y="30"/>
                    </a:lnTo>
                    <a:lnTo>
                      <a:pt x="88" y="33"/>
                    </a:lnTo>
                    <a:lnTo>
                      <a:pt x="118" y="38"/>
                    </a:lnTo>
                    <a:lnTo>
                      <a:pt x="151" y="45"/>
                    </a:lnTo>
                    <a:lnTo>
                      <a:pt x="188" y="54"/>
                    </a:lnTo>
                    <a:lnTo>
                      <a:pt x="227" y="66"/>
                    </a:lnTo>
                    <a:lnTo>
                      <a:pt x="270" y="81"/>
                    </a:lnTo>
                    <a:lnTo>
                      <a:pt x="314" y="99"/>
                    </a:lnTo>
                    <a:lnTo>
                      <a:pt x="360" y="121"/>
                    </a:lnTo>
                    <a:lnTo>
                      <a:pt x="407" y="147"/>
                    </a:lnTo>
                    <a:lnTo>
                      <a:pt x="456" y="178"/>
                    </a:lnTo>
                    <a:lnTo>
                      <a:pt x="505" y="213"/>
                    </a:lnTo>
                    <a:lnTo>
                      <a:pt x="553" y="253"/>
                    </a:lnTo>
                    <a:lnTo>
                      <a:pt x="558" y="256"/>
                    </a:lnTo>
                    <a:lnTo>
                      <a:pt x="563" y="256"/>
                    </a:lnTo>
                    <a:lnTo>
                      <a:pt x="569" y="255"/>
                    </a:lnTo>
                    <a:lnTo>
                      <a:pt x="573" y="251"/>
                    </a:lnTo>
                    <a:lnTo>
                      <a:pt x="576" y="247"/>
                    </a:lnTo>
                    <a:lnTo>
                      <a:pt x="576" y="241"/>
                    </a:lnTo>
                    <a:lnTo>
                      <a:pt x="575" y="236"/>
                    </a:lnTo>
                    <a:lnTo>
                      <a:pt x="572" y="232"/>
                    </a:lnTo>
                    <a:lnTo>
                      <a:pt x="522" y="190"/>
                    </a:lnTo>
                    <a:lnTo>
                      <a:pt x="472" y="154"/>
                    </a:lnTo>
                    <a:lnTo>
                      <a:pt x="423" y="122"/>
                    </a:lnTo>
                    <a:lnTo>
                      <a:pt x="374" y="96"/>
                    </a:lnTo>
                    <a:lnTo>
                      <a:pt x="326" y="74"/>
                    </a:lnTo>
                    <a:lnTo>
                      <a:pt x="281" y="54"/>
                    </a:lnTo>
                    <a:lnTo>
                      <a:pt x="237" y="39"/>
                    </a:lnTo>
                    <a:lnTo>
                      <a:pt x="197" y="27"/>
                    </a:lnTo>
                    <a:lnTo>
                      <a:pt x="159" y="18"/>
                    </a:lnTo>
                    <a:lnTo>
                      <a:pt x="125" y="11"/>
                    </a:lnTo>
                    <a:lnTo>
                      <a:pt x="94" y="6"/>
                    </a:lnTo>
                    <a:lnTo>
                      <a:pt x="68" y="3"/>
                    </a:lnTo>
                    <a:lnTo>
                      <a:pt x="47" y="1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 flipH="1">
                <a:off x="6159869" y="3125044"/>
                <a:ext cx="163114" cy="201613"/>
              </a:xfrm>
              <a:custGeom>
                <a:avLst/>
                <a:gdLst>
                  <a:gd name="T0" fmla="*/ 45 w 97"/>
                  <a:gd name="T1" fmla="*/ 0 h 127"/>
                  <a:gd name="T2" fmla="*/ 37 w 97"/>
                  <a:gd name="T3" fmla="*/ 1 h 127"/>
                  <a:gd name="T4" fmla="*/ 29 w 97"/>
                  <a:gd name="T5" fmla="*/ 4 h 127"/>
                  <a:gd name="T6" fmla="*/ 22 w 97"/>
                  <a:gd name="T7" fmla="*/ 8 h 127"/>
                  <a:gd name="T8" fmla="*/ 16 w 97"/>
                  <a:gd name="T9" fmla="*/ 14 h 127"/>
                  <a:gd name="T10" fmla="*/ 9 w 97"/>
                  <a:gd name="T11" fmla="*/ 24 h 127"/>
                  <a:gd name="T12" fmla="*/ 4 w 97"/>
                  <a:gd name="T13" fmla="*/ 36 h 127"/>
                  <a:gd name="T14" fmla="*/ 1 w 97"/>
                  <a:gd name="T15" fmla="*/ 50 h 127"/>
                  <a:gd name="T16" fmla="*/ 0 w 97"/>
                  <a:gd name="T17" fmla="*/ 65 h 127"/>
                  <a:gd name="T18" fmla="*/ 1 w 97"/>
                  <a:gd name="T19" fmla="*/ 79 h 127"/>
                  <a:gd name="T20" fmla="*/ 5 w 97"/>
                  <a:gd name="T21" fmla="*/ 90 h 127"/>
                  <a:gd name="T22" fmla="*/ 9 w 97"/>
                  <a:gd name="T23" fmla="*/ 101 h 127"/>
                  <a:gd name="T24" fmla="*/ 16 w 97"/>
                  <a:gd name="T25" fmla="*/ 110 h 127"/>
                  <a:gd name="T26" fmla="*/ 23 w 97"/>
                  <a:gd name="T27" fmla="*/ 117 h 127"/>
                  <a:gd name="T28" fmla="*/ 32 w 97"/>
                  <a:gd name="T29" fmla="*/ 123 h 127"/>
                  <a:gd name="T30" fmla="*/ 41 w 97"/>
                  <a:gd name="T31" fmla="*/ 126 h 127"/>
                  <a:gd name="T32" fmla="*/ 51 w 97"/>
                  <a:gd name="T33" fmla="*/ 127 h 127"/>
                  <a:gd name="T34" fmla="*/ 60 w 97"/>
                  <a:gd name="T35" fmla="*/ 126 h 127"/>
                  <a:gd name="T36" fmla="*/ 68 w 97"/>
                  <a:gd name="T37" fmla="*/ 123 h 127"/>
                  <a:gd name="T38" fmla="*/ 75 w 97"/>
                  <a:gd name="T39" fmla="*/ 118 h 127"/>
                  <a:gd name="T40" fmla="*/ 81 w 97"/>
                  <a:gd name="T41" fmla="*/ 113 h 127"/>
                  <a:gd name="T42" fmla="*/ 88 w 97"/>
                  <a:gd name="T43" fmla="*/ 103 h 127"/>
                  <a:gd name="T44" fmla="*/ 93 w 97"/>
                  <a:gd name="T45" fmla="*/ 92 h 127"/>
                  <a:gd name="T46" fmla="*/ 96 w 97"/>
                  <a:gd name="T47" fmla="*/ 79 h 127"/>
                  <a:gd name="T48" fmla="*/ 97 w 97"/>
                  <a:gd name="T49" fmla="*/ 64 h 127"/>
                  <a:gd name="T50" fmla="*/ 97 w 97"/>
                  <a:gd name="T51" fmla="*/ 63 h 127"/>
                  <a:gd name="T52" fmla="*/ 97 w 97"/>
                  <a:gd name="T53" fmla="*/ 62 h 127"/>
                  <a:gd name="T54" fmla="*/ 97 w 97"/>
                  <a:gd name="T55" fmla="*/ 61 h 127"/>
                  <a:gd name="T56" fmla="*/ 97 w 97"/>
                  <a:gd name="T57" fmla="*/ 60 h 127"/>
                  <a:gd name="T58" fmla="*/ 95 w 97"/>
                  <a:gd name="T59" fmla="*/ 46 h 127"/>
                  <a:gd name="T60" fmla="*/ 91 w 97"/>
                  <a:gd name="T61" fmla="*/ 33 h 127"/>
                  <a:gd name="T62" fmla="*/ 85 w 97"/>
                  <a:gd name="T63" fmla="*/ 21 h 127"/>
                  <a:gd name="T64" fmla="*/ 76 w 97"/>
                  <a:gd name="T65" fmla="*/ 11 h 127"/>
                  <a:gd name="T66" fmla="*/ 73 w 97"/>
                  <a:gd name="T67" fmla="*/ 8 h 127"/>
                  <a:gd name="T68" fmla="*/ 69 w 97"/>
                  <a:gd name="T69" fmla="*/ 6 h 127"/>
                  <a:gd name="T70" fmla="*/ 66 w 97"/>
                  <a:gd name="T71" fmla="*/ 4 h 127"/>
                  <a:gd name="T72" fmla="*/ 62 w 97"/>
                  <a:gd name="T73" fmla="*/ 2 h 127"/>
                  <a:gd name="T74" fmla="*/ 57 w 97"/>
                  <a:gd name="T75" fmla="*/ 1 h 127"/>
                  <a:gd name="T76" fmla="*/ 53 w 97"/>
                  <a:gd name="T77" fmla="*/ 0 h 127"/>
                  <a:gd name="T78" fmla="*/ 49 w 97"/>
                  <a:gd name="T79" fmla="*/ 0 h 127"/>
                  <a:gd name="T80" fmla="*/ 45 w 97"/>
                  <a:gd name="T8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127">
                    <a:moveTo>
                      <a:pt x="45" y="0"/>
                    </a:moveTo>
                    <a:lnTo>
                      <a:pt x="37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4"/>
                    </a:lnTo>
                    <a:lnTo>
                      <a:pt x="9" y="24"/>
                    </a:lnTo>
                    <a:lnTo>
                      <a:pt x="4" y="36"/>
                    </a:lnTo>
                    <a:lnTo>
                      <a:pt x="1" y="50"/>
                    </a:lnTo>
                    <a:lnTo>
                      <a:pt x="0" y="65"/>
                    </a:lnTo>
                    <a:lnTo>
                      <a:pt x="1" y="79"/>
                    </a:lnTo>
                    <a:lnTo>
                      <a:pt x="5" y="90"/>
                    </a:lnTo>
                    <a:lnTo>
                      <a:pt x="9" y="101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32" y="123"/>
                    </a:lnTo>
                    <a:lnTo>
                      <a:pt x="41" y="126"/>
                    </a:lnTo>
                    <a:lnTo>
                      <a:pt x="51" y="127"/>
                    </a:lnTo>
                    <a:lnTo>
                      <a:pt x="60" y="126"/>
                    </a:lnTo>
                    <a:lnTo>
                      <a:pt x="68" y="123"/>
                    </a:lnTo>
                    <a:lnTo>
                      <a:pt x="75" y="118"/>
                    </a:lnTo>
                    <a:lnTo>
                      <a:pt x="81" y="113"/>
                    </a:lnTo>
                    <a:lnTo>
                      <a:pt x="88" y="103"/>
                    </a:lnTo>
                    <a:lnTo>
                      <a:pt x="93" y="92"/>
                    </a:lnTo>
                    <a:lnTo>
                      <a:pt x="96" y="79"/>
                    </a:lnTo>
                    <a:lnTo>
                      <a:pt x="97" y="64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5" y="46"/>
                    </a:lnTo>
                    <a:lnTo>
                      <a:pt x="91" y="33"/>
                    </a:lnTo>
                    <a:lnTo>
                      <a:pt x="85" y="21"/>
                    </a:lnTo>
                    <a:lnTo>
                      <a:pt x="76" y="11"/>
                    </a:lnTo>
                    <a:lnTo>
                      <a:pt x="73" y="8"/>
                    </a:lnTo>
                    <a:lnTo>
                      <a:pt x="69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7" y="1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 flipH="1">
                <a:off x="6205272" y="3167906"/>
                <a:ext cx="72308" cy="114300"/>
              </a:xfrm>
              <a:custGeom>
                <a:avLst/>
                <a:gdLst>
                  <a:gd name="T0" fmla="*/ 0 w 43"/>
                  <a:gd name="T1" fmla="*/ 37 h 72"/>
                  <a:gd name="T2" fmla="*/ 1 w 43"/>
                  <a:gd name="T3" fmla="*/ 27 h 72"/>
                  <a:gd name="T4" fmla="*/ 2 w 43"/>
                  <a:gd name="T5" fmla="*/ 19 h 72"/>
                  <a:gd name="T6" fmla="*/ 5 w 43"/>
                  <a:gd name="T7" fmla="*/ 11 h 72"/>
                  <a:gd name="T8" fmla="*/ 10 w 43"/>
                  <a:gd name="T9" fmla="*/ 5 h 72"/>
                  <a:gd name="T10" fmla="*/ 12 w 43"/>
                  <a:gd name="T11" fmla="*/ 3 h 72"/>
                  <a:gd name="T12" fmla="*/ 14 w 43"/>
                  <a:gd name="T13" fmla="*/ 2 h 72"/>
                  <a:gd name="T14" fmla="*/ 16 w 43"/>
                  <a:gd name="T15" fmla="*/ 0 h 72"/>
                  <a:gd name="T16" fmla="*/ 19 w 43"/>
                  <a:gd name="T17" fmla="*/ 0 h 72"/>
                  <a:gd name="T18" fmla="*/ 23 w 43"/>
                  <a:gd name="T19" fmla="*/ 0 h 72"/>
                  <a:gd name="T20" fmla="*/ 26 w 43"/>
                  <a:gd name="T21" fmla="*/ 1 h 72"/>
                  <a:gd name="T22" fmla="*/ 28 w 43"/>
                  <a:gd name="T23" fmla="*/ 3 h 72"/>
                  <a:gd name="T24" fmla="*/ 30 w 43"/>
                  <a:gd name="T25" fmla="*/ 4 h 72"/>
                  <a:gd name="T26" fmla="*/ 36 w 43"/>
                  <a:gd name="T27" fmla="*/ 10 h 72"/>
                  <a:gd name="T28" fmla="*/ 39 w 43"/>
                  <a:gd name="T29" fmla="*/ 17 h 72"/>
                  <a:gd name="T30" fmla="*/ 42 w 43"/>
                  <a:gd name="T31" fmla="*/ 26 h 72"/>
                  <a:gd name="T32" fmla="*/ 43 w 43"/>
                  <a:gd name="T33" fmla="*/ 35 h 72"/>
                  <a:gd name="T34" fmla="*/ 43 w 43"/>
                  <a:gd name="T35" fmla="*/ 35 h 72"/>
                  <a:gd name="T36" fmla="*/ 42 w 43"/>
                  <a:gd name="T37" fmla="*/ 45 h 72"/>
                  <a:gd name="T38" fmla="*/ 41 w 43"/>
                  <a:gd name="T39" fmla="*/ 53 h 72"/>
                  <a:gd name="T40" fmla="*/ 38 w 43"/>
                  <a:gd name="T41" fmla="*/ 61 h 72"/>
                  <a:gd name="T42" fmla="*/ 34 w 43"/>
                  <a:gd name="T43" fmla="*/ 67 h 72"/>
                  <a:gd name="T44" fmla="*/ 32 w 43"/>
                  <a:gd name="T45" fmla="*/ 69 h 72"/>
                  <a:gd name="T46" fmla="*/ 28 w 43"/>
                  <a:gd name="T47" fmla="*/ 70 h 72"/>
                  <a:gd name="T48" fmla="*/ 26 w 43"/>
                  <a:gd name="T49" fmla="*/ 71 h 72"/>
                  <a:gd name="T50" fmla="*/ 23 w 43"/>
                  <a:gd name="T51" fmla="*/ 72 h 72"/>
                  <a:gd name="T52" fmla="*/ 15 w 43"/>
                  <a:gd name="T53" fmla="*/ 70 h 72"/>
                  <a:gd name="T54" fmla="*/ 8 w 43"/>
                  <a:gd name="T55" fmla="*/ 63 h 72"/>
                  <a:gd name="T56" fmla="*/ 3 w 43"/>
                  <a:gd name="T57" fmla="*/ 52 h 72"/>
                  <a:gd name="T58" fmla="*/ 0 w 43"/>
                  <a:gd name="T59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72">
                    <a:moveTo>
                      <a:pt x="0" y="37"/>
                    </a:moveTo>
                    <a:lnTo>
                      <a:pt x="1" y="27"/>
                    </a:lnTo>
                    <a:lnTo>
                      <a:pt x="2" y="19"/>
                    </a:lnTo>
                    <a:lnTo>
                      <a:pt x="5" y="11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6" y="10"/>
                    </a:lnTo>
                    <a:lnTo>
                      <a:pt x="39" y="17"/>
                    </a:lnTo>
                    <a:lnTo>
                      <a:pt x="42" y="26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38" y="61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28" y="70"/>
                    </a:lnTo>
                    <a:lnTo>
                      <a:pt x="26" y="71"/>
                    </a:lnTo>
                    <a:lnTo>
                      <a:pt x="23" y="72"/>
                    </a:lnTo>
                    <a:lnTo>
                      <a:pt x="15" y="70"/>
                    </a:lnTo>
                    <a:lnTo>
                      <a:pt x="8" y="63"/>
                    </a:lnTo>
                    <a:lnTo>
                      <a:pt x="3" y="5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 flipH="1">
                <a:off x="6158188" y="3220294"/>
                <a:ext cx="1682" cy="15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 flipH="1">
                <a:off x="7695155" y="4318844"/>
                <a:ext cx="876105" cy="588963"/>
              </a:xfrm>
              <a:custGeom>
                <a:avLst/>
                <a:gdLst>
                  <a:gd name="T0" fmla="*/ 114 w 521"/>
                  <a:gd name="T1" fmla="*/ 5 h 371"/>
                  <a:gd name="T2" fmla="*/ 97 w 521"/>
                  <a:gd name="T3" fmla="*/ 9 h 371"/>
                  <a:gd name="T4" fmla="*/ 81 w 521"/>
                  <a:gd name="T5" fmla="*/ 14 h 371"/>
                  <a:gd name="T6" fmla="*/ 67 w 521"/>
                  <a:gd name="T7" fmla="*/ 20 h 371"/>
                  <a:gd name="T8" fmla="*/ 54 w 521"/>
                  <a:gd name="T9" fmla="*/ 28 h 371"/>
                  <a:gd name="T10" fmla="*/ 42 w 521"/>
                  <a:gd name="T11" fmla="*/ 36 h 371"/>
                  <a:gd name="T12" fmla="*/ 31 w 521"/>
                  <a:gd name="T13" fmla="*/ 47 h 371"/>
                  <a:gd name="T14" fmla="*/ 21 w 521"/>
                  <a:gd name="T15" fmla="*/ 57 h 371"/>
                  <a:gd name="T16" fmla="*/ 12 w 521"/>
                  <a:gd name="T17" fmla="*/ 69 h 371"/>
                  <a:gd name="T18" fmla="*/ 10 w 521"/>
                  <a:gd name="T19" fmla="*/ 72 h 371"/>
                  <a:gd name="T20" fmla="*/ 7 w 521"/>
                  <a:gd name="T21" fmla="*/ 78 h 371"/>
                  <a:gd name="T22" fmla="*/ 4 w 521"/>
                  <a:gd name="T23" fmla="*/ 84 h 371"/>
                  <a:gd name="T24" fmla="*/ 2 w 521"/>
                  <a:gd name="T25" fmla="*/ 87 h 371"/>
                  <a:gd name="T26" fmla="*/ 0 w 521"/>
                  <a:gd name="T27" fmla="*/ 92 h 371"/>
                  <a:gd name="T28" fmla="*/ 1 w 521"/>
                  <a:gd name="T29" fmla="*/ 97 h 371"/>
                  <a:gd name="T30" fmla="*/ 3 w 521"/>
                  <a:gd name="T31" fmla="*/ 101 h 371"/>
                  <a:gd name="T32" fmla="*/ 7 w 521"/>
                  <a:gd name="T33" fmla="*/ 105 h 371"/>
                  <a:gd name="T34" fmla="*/ 408 w 521"/>
                  <a:gd name="T35" fmla="*/ 369 h 371"/>
                  <a:gd name="T36" fmla="*/ 412 w 521"/>
                  <a:gd name="T37" fmla="*/ 371 h 371"/>
                  <a:gd name="T38" fmla="*/ 416 w 521"/>
                  <a:gd name="T39" fmla="*/ 371 h 371"/>
                  <a:gd name="T40" fmla="*/ 421 w 521"/>
                  <a:gd name="T41" fmla="*/ 370 h 371"/>
                  <a:gd name="T42" fmla="*/ 425 w 521"/>
                  <a:gd name="T43" fmla="*/ 368 h 371"/>
                  <a:gd name="T44" fmla="*/ 445 w 521"/>
                  <a:gd name="T45" fmla="*/ 350 h 371"/>
                  <a:gd name="T46" fmla="*/ 461 w 521"/>
                  <a:gd name="T47" fmla="*/ 329 h 371"/>
                  <a:gd name="T48" fmla="*/ 474 w 521"/>
                  <a:gd name="T49" fmla="*/ 308 h 371"/>
                  <a:gd name="T50" fmla="*/ 486 w 521"/>
                  <a:gd name="T51" fmla="*/ 284 h 371"/>
                  <a:gd name="T52" fmla="*/ 495 w 521"/>
                  <a:gd name="T53" fmla="*/ 259 h 371"/>
                  <a:gd name="T54" fmla="*/ 503 w 521"/>
                  <a:gd name="T55" fmla="*/ 234 h 371"/>
                  <a:gd name="T56" fmla="*/ 511 w 521"/>
                  <a:gd name="T57" fmla="*/ 209 h 371"/>
                  <a:gd name="T58" fmla="*/ 518 w 521"/>
                  <a:gd name="T59" fmla="*/ 182 h 371"/>
                  <a:gd name="T60" fmla="*/ 521 w 521"/>
                  <a:gd name="T61" fmla="*/ 171 h 371"/>
                  <a:gd name="T62" fmla="*/ 521 w 521"/>
                  <a:gd name="T63" fmla="*/ 167 h 371"/>
                  <a:gd name="T64" fmla="*/ 521 w 521"/>
                  <a:gd name="T65" fmla="*/ 164 h 371"/>
                  <a:gd name="T66" fmla="*/ 519 w 521"/>
                  <a:gd name="T67" fmla="*/ 161 h 371"/>
                  <a:gd name="T68" fmla="*/ 517 w 521"/>
                  <a:gd name="T69" fmla="*/ 158 h 371"/>
                  <a:gd name="T70" fmla="*/ 509 w 521"/>
                  <a:gd name="T71" fmla="*/ 149 h 371"/>
                  <a:gd name="T72" fmla="*/ 500 w 521"/>
                  <a:gd name="T73" fmla="*/ 141 h 371"/>
                  <a:gd name="T74" fmla="*/ 493 w 521"/>
                  <a:gd name="T75" fmla="*/ 134 h 371"/>
                  <a:gd name="T76" fmla="*/ 486 w 521"/>
                  <a:gd name="T77" fmla="*/ 127 h 371"/>
                  <a:gd name="T78" fmla="*/ 479 w 521"/>
                  <a:gd name="T79" fmla="*/ 121 h 371"/>
                  <a:gd name="T80" fmla="*/ 471 w 521"/>
                  <a:gd name="T81" fmla="*/ 113 h 371"/>
                  <a:gd name="T82" fmla="*/ 462 w 521"/>
                  <a:gd name="T83" fmla="*/ 107 h 371"/>
                  <a:gd name="T84" fmla="*/ 452 w 521"/>
                  <a:gd name="T85" fmla="*/ 99 h 371"/>
                  <a:gd name="T86" fmla="*/ 440 w 521"/>
                  <a:gd name="T87" fmla="*/ 91 h 371"/>
                  <a:gd name="T88" fmla="*/ 418 w 521"/>
                  <a:gd name="T89" fmla="*/ 78 h 371"/>
                  <a:gd name="T90" fmla="*/ 398 w 521"/>
                  <a:gd name="T91" fmla="*/ 66 h 371"/>
                  <a:gd name="T92" fmla="*/ 377 w 521"/>
                  <a:gd name="T93" fmla="*/ 55 h 371"/>
                  <a:gd name="T94" fmla="*/ 355 w 521"/>
                  <a:gd name="T95" fmla="*/ 45 h 371"/>
                  <a:gd name="T96" fmla="*/ 333 w 521"/>
                  <a:gd name="T97" fmla="*/ 35 h 371"/>
                  <a:gd name="T98" fmla="*/ 312 w 521"/>
                  <a:gd name="T99" fmla="*/ 27 h 371"/>
                  <a:gd name="T100" fmla="*/ 291 w 521"/>
                  <a:gd name="T101" fmla="*/ 20 h 371"/>
                  <a:gd name="T102" fmla="*/ 270 w 521"/>
                  <a:gd name="T103" fmla="*/ 14 h 371"/>
                  <a:gd name="T104" fmla="*/ 248 w 521"/>
                  <a:gd name="T105" fmla="*/ 9 h 371"/>
                  <a:gd name="T106" fmla="*/ 228 w 521"/>
                  <a:gd name="T107" fmla="*/ 5 h 371"/>
                  <a:gd name="T108" fmla="*/ 208 w 521"/>
                  <a:gd name="T109" fmla="*/ 2 h 371"/>
                  <a:gd name="T110" fmla="*/ 188 w 521"/>
                  <a:gd name="T111" fmla="*/ 0 h 371"/>
                  <a:gd name="T112" fmla="*/ 168 w 521"/>
                  <a:gd name="T113" fmla="*/ 0 h 371"/>
                  <a:gd name="T114" fmla="*/ 149 w 521"/>
                  <a:gd name="T115" fmla="*/ 0 h 371"/>
                  <a:gd name="T116" fmla="*/ 131 w 521"/>
                  <a:gd name="T117" fmla="*/ 2 h 371"/>
                  <a:gd name="T118" fmla="*/ 114 w 521"/>
                  <a:gd name="T119" fmla="*/ 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1" h="371">
                    <a:moveTo>
                      <a:pt x="114" y="5"/>
                    </a:moveTo>
                    <a:lnTo>
                      <a:pt x="97" y="9"/>
                    </a:lnTo>
                    <a:lnTo>
                      <a:pt x="81" y="14"/>
                    </a:lnTo>
                    <a:lnTo>
                      <a:pt x="67" y="20"/>
                    </a:lnTo>
                    <a:lnTo>
                      <a:pt x="54" y="28"/>
                    </a:lnTo>
                    <a:lnTo>
                      <a:pt x="42" y="36"/>
                    </a:lnTo>
                    <a:lnTo>
                      <a:pt x="31" y="47"/>
                    </a:lnTo>
                    <a:lnTo>
                      <a:pt x="21" y="57"/>
                    </a:lnTo>
                    <a:lnTo>
                      <a:pt x="12" y="69"/>
                    </a:lnTo>
                    <a:lnTo>
                      <a:pt x="10" y="72"/>
                    </a:lnTo>
                    <a:lnTo>
                      <a:pt x="7" y="78"/>
                    </a:lnTo>
                    <a:lnTo>
                      <a:pt x="4" y="84"/>
                    </a:lnTo>
                    <a:lnTo>
                      <a:pt x="2" y="87"/>
                    </a:lnTo>
                    <a:lnTo>
                      <a:pt x="0" y="92"/>
                    </a:lnTo>
                    <a:lnTo>
                      <a:pt x="1" y="97"/>
                    </a:lnTo>
                    <a:lnTo>
                      <a:pt x="3" y="101"/>
                    </a:lnTo>
                    <a:lnTo>
                      <a:pt x="7" y="105"/>
                    </a:lnTo>
                    <a:lnTo>
                      <a:pt x="408" y="369"/>
                    </a:lnTo>
                    <a:lnTo>
                      <a:pt x="412" y="371"/>
                    </a:lnTo>
                    <a:lnTo>
                      <a:pt x="416" y="371"/>
                    </a:lnTo>
                    <a:lnTo>
                      <a:pt x="421" y="370"/>
                    </a:lnTo>
                    <a:lnTo>
                      <a:pt x="425" y="368"/>
                    </a:lnTo>
                    <a:lnTo>
                      <a:pt x="445" y="350"/>
                    </a:lnTo>
                    <a:lnTo>
                      <a:pt x="461" y="329"/>
                    </a:lnTo>
                    <a:lnTo>
                      <a:pt x="474" y="308"/>
                    </a:lnTo>
                    <a:lnTo>
                      <a:pt x="486" y="284"/>
                    </a:lnTo>
                    <a:lnTo>
                      <a:pt x="495" y="259"/>
                    </a:lnTo>
                    <a:lnTo>
                      <a:pt x="503" y="234"/>
                    </a:lnTo>
                    <a:lnTo>
                      <a:pt x="511" y="209"/>
                    </a:lnTo>
                    <a:lnTo>
                      <a:pt x="518" y="182"/>
                    </a:lnTo>
                    <a:lnTo>
                      <a:pt x="521" y="171"/>
                    </a:lnTo>
                    <a:lnTo>
                      <a:pt x="521" y="167"/>
                    </a:lnTo>
                    <a:lnTo>
                      <a:pt x="521" y="164"/>
                    </a:lnTo>
                    <a:lnTo>
                      <a:pt x="519" y="161"/>
                    </a:lnTo>
                    <a:lnTo>
                      <a:pt x="517" y="158"/>
                    </a:lnTo>
                    <a:lnTo>
                      <a:pt x="509" y="149"/>
                    </a:lnTo>
                    <a:lnTo>
                      <a:pt x="500" y="141"/>
                    </a:lnTo>
                    <a:lnTo>
                      <a:pt x="493" y="134"/>
                    </a:lnTo>
                    <a:lnTo>
                      <a:pt x="486" y="127"/>
                    </a:lnTo>
                    <a:lnTo>
                      <a:pt x="479" y="121"/>
                    </a:lnTo>
                    <a:lnTo>
                      <a:pt x="471" y="113"/>
                    </a:lnTo>
                    <a:lnTo>
                      <a:pt x="462" y="107"/>
                    </a:lnTo>
                    <a:lnTo>
                      <a:pt x="452" y="99"/>
                    </a:lnTo>
                    <a:lnTo>
                      <a:pt x="440" y="91"/>
                    </a:lnTo>
                    <a:lnTo>
                      <a:pt x="418" y="78"/>
                    </a:lnTo>
                    <a:lnTo>
                      <a:pt x="398" y="66"/>
                    </a:lnTo>
                    <a:lnTo>
                      <a:pt x="377" y="55"/>
                    </a:lnTo>
                    <a:lnTo>
                      <a:pt x="355" y="45"/>
                    </a:lnTo>
                    <a:lnTo>
                      <a:pt x="333" y="35"/>
                    </a:lnTo>
                    <a:lnTo>
                      <a:pt x="312" y="27"/>
                    </a:lnTo>
                    <a:lnTo>
                      <a:pt x="291" y="20"/>
                    </a:lnTo>
                    <a:lnTo>
                      <a:pt x="270" y="14"/>
                    </a:lnTo>
                    <a:lnTo>
                      <a:pt x="248" y="9"/>
                    </a:lnTo>
                    <a:lnTo>
                      <a:pt x="228" y="5"/>
                    </a:lnTo>
                    <a:lnTo>
                      <a:pt x="208" y="2"/>
                    </a:lnTo>
                    <a:lnTo>
                      <a:pt x="188" y="0"/>
                    </a:lnTo>
                    <a:lnTo>
                      <a:pt x="168" y="0"/>
                    </a:lnTo>
                    <a:lnTo>
                      <a:pt x="149" y="0"/>
                    </a:lnTo>
                    <a:lnTo>
                      <a:pt x="131" y="2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 flipH="1">
                <a:off x="7745603" y="4361706"/>
                <a:ext cx="770165" cy="496888"/>
              </a:xfrm>
              <a:custGeom>
                <a:avLst/>
                <a:gdLst>
                  <a:gd name="T0" fmla="*/ 10 w 458"/>
                  <a:gd name="T1" fmla="*/ 48 h 313"/>
                  <a:gd name="T2" fmla="*/ 26 w 458"/>
                  <a:gd name="T3" fmla="*/ 32 h 313"/>
                  <a:gd name="T4" fmla="*/ 47 w 458"/>
                  <a:gd name="T5" fmla="*/ 19 h 313"/>
                  <a:gd name="T6" fmla="*/ 73 w 458"/>
                  <a:gd name="T7" fmla="*/ 8 h 313"/>
                  <a:gd name="T8" fmla="*/ 103 w 458"/>
                  <a:gd name="T9" fmla="*/ 2 h 313"/>
                  <a:gd name="T10" fmla="*/ 137 w 458"/>
                  <a:gd name="T11" fmla="*/ 0 h 313"/>
                  <a:gd name="T12" fmla="*/ 174 w 458"/>
                  <a:gd name="T13" fmla="*/ 3 h 313"/>
                  <a:gd name="T14" fmla="*/ 212 w 458"/>
                  <a:gd name="T15" fmla="*/ 9 h 313"/>
                  <a:gd name="T16" fmla="*/ 252 w 458"/>
                  <a:gd name="T17" fmla="*/ 21 h 313"/>
                  <a:gd name="T18" fmla="*/ 291 w 458"/>
                  <a:gd name="T19" fmla="*/ 35 h 313"/>
                  <a:gd name="T20" fmla="*/ 332 w 458"/>
                  <a:gd name="T21" fmla="*/ 53 h 313"/>
                  <a:gd name="T22" fmla="*/ 372 w 458"/>
                  <a:gd name="T23" fmla="*/ 75 h 313"/>
                  <a:gd name="T24" fmla="*/ 403 w 458"/>
                  <a:gd name="T25" fmla="*/ 95 h 313"/>
                  <a:gd name="T26" fmla="*/ 420 w 458"/>
                  <a:gd name="T27" fmla="*/ 108 h 313"/>
                  <a:gd name="T28" fmla="*/ 434 w 458"/>
                  <a:gd name="T29" fmla="*/ 120 h 313"/>
                  <a:gd name="T30" fmla="*/ 447 w 458"/>
                  <a:gd name="T31" fmla="*/ 133 h 313"/>
                  <a:gd name="T32" fmla="*/ 455 w 458"/>
                  <a:gd name="T33" fmla="*/ 141 h 313"/>
                  <a:gd name="T34" fmla="*/ 457 w 458"/>
                  <a:gd name="T35" fmla="*/ 143 h 313"/>
                  <a:gd name="T36" fmla="*/ 458 w 458"/>
                  <a:gd name="T37" fmla="*/ 146 h 313"/>
                  <a:gd name="T38" fmla="*/ 457 w 458"/>
                  <a:gd name="T39" fmla="*/ 148 h 313"/>
                  <a:gd name="T40" fmla="*/ 451 w 458"/>
                  <a:gd name="T41" fmla="*/ 173 h 313"/>
                  <a:gd name="T42" fmla="*/ 438 w 458"/>
                  <a:gd name="T43" fmla="*/ 217 h 313"/>
                  <a:gd name="T44" fmla="*/ 421 w 458"/>
                  <a:gd name="T45" fmla="*/ 260 h 313"/>
                  <a:gd name="T46" fmla="*/ 397 w 458"/>
                  <a:gd name="T47" fmla="*/ 296 h 313"/>
                  <a:gd name="T48" fmla="*/ 374 w 458"/>
                  <a:gd name="T49" fmla="*/ 308 h 313"/>
                  <a:gd name="T50" fmla="*/ 342 w 458"/>
                  <a:gd name="T51" fmla="*/ 286 h 313"/>
                  <a:gd name="T52" fmla="*/ 289 w 458"/>
                  <a:gd name="T53" fmla="*/ 252 h 313"/>
                  <a:gd name="T54" fmla="*/ 225 w 458"/>
                  <a:gd name="T55" fmla="*/ 210 h 313"/>
                  <a:gd name="T56" fmla="*/ 158 w 458"/>
                  <a:gd name="T57" fmla="*/ 166 h 313"/>
                  <a:gd name="T58" fmla="*/ 94 w 458"/>
                  <a:gd name="T59" fmla="*/ 123 h 313"/>
                  <a:gd name="T60" fmla="*/ 41 w 458"/>
                  <a:gd name="T61" fmla="*/ 88 h 313"/>
                  <a:gd name="T62" fmla="*/ 7 w 458"/>
                  <a:gd name="T63" fmla="*/ 66 h 313"/>
                  <a:gd name="T64" fmla="*/ 1 w 458"/>
                  <a:gd name="T65" fmla="*/ 60 h 313"/>
                  <a:gd name="T66" fmla="*/ 3 w 458"/>
                  <a:gd name="T67" fmla="*/ 5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8" h="313">
                    <a:moveTo>
                      <a:pt x="3" y="57"/>
                    </a:moveTo>
                    <a:lnTo>
                      <a:pt x="10" y="48"/>
                    </a:lnTo>
                    <a:lnTo>
                      <a:pt x="17" y="39"/>
                    </a:lnTo>
                    <a:lnTo>
                      <a:pt x="26" y="32"/>
                    </a:lnTo>
                    <a:lnTo>
                      <a:pt x="36" y="25"/>
                    </a:lnTo>
                    <a:lnTo>
                      <a:pt x="47" y="19"/>
                    </a:lnTo>
                    <a:lnTo>
                      <a:pt x="59" y="13"/>
                    </a:lnTo>
                    <a:lnTo>
                      <a:pt x="73" y="8"/>
                    </a:lnTo>
                    <a:lnTo>
                      <a:pt x="87" y="5"/>
                    </a:lnTo>
                    <a:lnTo>
                      <a:pt x="103" y="2"/>
                    </a:lnTo>
                    <a:lnTo>
                      <a:pt x="120" y="1"/>
                    </a:lnTo>
                    <a:lnTo>
                      <a:pt x="137" y="0"/>
                    </a:lnTo>
                    <a:lnTo>
                      <a:pt x="156" y="1"/>
                    </a:lnTo>
                    <a:lnTo>
                      <a:pt x="174" y="3"/>
                    </a:lnTo>
                    <a:lnTo>
                      <a:pt x="193" y="5"/>
                    </a:lnTo>
                    <a:lnTo>
                      <a:pt x="212" y="9"/>
                    </a:lnTo>
                    <a:lnTo>
                      <a:pt x="232" y="14"/>
                    </a:lnTo>
                    <a:lnTo>
                      <a:pt x="252" y="21"/>
                    </a:lnTo>
                    <a:lnTo>
                      <a:pt x="271" y="27"/>
                    </a:lnTo>
                    <a:lnTo>
                      <a:pt x="291" y="35"/>
                    </a:lnTo>
                    <a:lnTo>
                      <a:pt x="312" y="44"/>
                    </a:lnTo>
                    <a:lnTo>
                      <a:pt x="332" y="53"/>
                    </a:lnTo>
                    <a:lnTo>
                      <a:pt x="352" y="64"/>
                    </a:lnTo>
                    <a:lnTo>
                      <a:pt x="372" y="75"/>
                    </a:lnTo>
                    <a:lnTo>
                      <a:pt x="392" y="87"/>
                    </a:lnTo>
                    <a:lnTo>
                      <a:pt x="403" y="95"/>
                    </a:lnTo>
                    <a:lnTo>
                      <a:pt x="412" y="102"/>
                    </a:lnTo>
                    <a:lnTo>
                      <a:pt x="420" y="108"/>
                    </a:lnTo>
                    <a:lnTo>
                      <a:pt x="427" y="114"/>
                    </a:lnTo>
                    <a:lnTo>
                      <a:pt x="434" y="120"/>
                    </a:lnTo>
                    <a:lnTo>
                      <a:pt x="440" y="126"/>
                    </a:lnTo>
                    <a:lnTo>
                      <a:pt x="447" y="133"/>
                    </a:lnTo>
                    <a:lnTo>
                      <a:pt x="455" y="141"/>
                    </a:lnTo>
                    <a:lnTo>
                      <a:pt x="455" y="141"/>
                    </a:lnTo>
                    <a:lnTo>
                      <a:pt x="456" y="142"/>
                    </a:lnTo>
                    <a:lnTo>
                      <a:pt x="457" y="143"/>
                    </a:lnTo>
                    <a:lnTo>
                      <a:pt x="458" y="144"/>
                    </a:lnTo>
                    <a:lnTo>
                      <a:pt x="458" y="146"/>
                    </a:lnTo>
                    <a:lnTo>
                      <a:pt x="458" y="147"/>
                    </a:lnTo>
                    <a:lnTo>
                      <a:pt x="457" y="148"/>
                    </a:lnTo>
                    <a:lnTo>
                      <a:pt x="457" y="149"/>
                    </a:lnTo>
                    <a:lnTo>
                      <a:pt x="451" y="173"/>
                    </a:lnTo>
                    <a:lnTo>
                      <a:pt x="445" y="195"/>
                    </a:lnTo>
                    <a:lnTo>
                      <a:pt x="438" y="217"/>
                    </a:lnTo>
                    <a:lnTo>
                      <a:pt x="430" y="239"/>
                    </a:lnTo>
                    <a:lnTo>
                      <a:pt x="421" y="260"/>
                    </a:lnTo>
                    <a:lnTo>
                      <a:pt x="410" y="279"/>
                    </a:lnTo>
                    <a:lnTo>
                      <a:pt x="397" y="296"/>
                    </a:lnTo>
                    <a:lnTo>
                      <a:pt x="381" y="313"/>
                    </a:lnTo>
                    <a:lnTo>
                      <a:pt x="374" y="308"/>
                    </a:lnTo>
                    <a:lnTo>
                      <a:pt x="361" y="299"/>
                    </a:lnTo>
                    <a:lnTo>
                      <a:pt x="342" y="286"/>
                    </a:lnTo>
                    <a:lnTo>
                      <a:pt x="318" y="270"/>
                    </a:lnTo>
                    <a:lnTo>
                      <a:pt x="289" y="252"/>
                    </a:lnTo>
                    <a:lnTo>
                      <a:pt x="259" y="231"/>
                    </a:lnTo>
                    <a:lnTo>
                      <a:pt x="225" y="210"/>
                    </a:lnTo>
                    <a:lnTo>
                      <a:pt x="192" y="188"/>
                    </a:lnTo>
                    <a:lnTo>
                      <a:pt x="158" y="166"/>
                    </a:lnTo>
                    <a:lnTo>
                      <a:pt x="125" y="143"/>
                    </a:lnTo>
                    <a:lnTo>
                      <a:pt x="94" y="123"/>
                    </a:lnTo>
                    <a:lnTo>
                      <a:pt x="65" y="105"/>
                    </a:lnTo>
                    <a:lnTo>
                      <a:pt x="41" y="88"/>
                    </a:lnTo>
                    <a:lnTo>
                      <a:pt x="21" y="75"/>
                    </a:lnTo>
                    <a:lnTo>
                      <a:pt x="7" y="66"/>
                    </a:lnTo>
                    <a:lnTo>
                      <a:pt x="0" y="61"/>
                    </a:lnTo>
                    <a:lnTo>
                      <a:pt x="1" y="60"/>
                    </a:lnTo>
                    <a:lnTo>
                      <a:pt x="2" y="58"/>
                    </a:lnTo>
                    <a:lnTo>
                      <a:pt x="3" y="57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 flipH="1">
                <a:off x="7789324" y="4379169"/>
                <a:ext cx="781936" cy="528638"/>
              </a:xfrm>
              <a:custGeom>
                <a:avLst/>
                <a:gdLst>
                  <a:gd name="T0" fmla="*/ 36 w 465"/>
                  <a:gd name="T1" fmla="*/ 4 h 333"/>
                  <a:gd name="T2" fmla="*/ 29 w 465"/>
                  <a:gd name="T3" fmla="*/ 11 h 333"/>
                  <a:gd name="T4" fmla="*/ 23 w 465"/>
                  <a:gd name="T5" fmla="*/ 17 h 333"/>
                  <a:gd name="T6" fmla="*/ 17 w 465"/>
                  <a:gd name="T7" fmla="*/ 24 h 333"/>
                  <a:gd name="T8" fmla="*/ 12 w 465"/>
                  <a:gd name="T9" fmla="*/ 31 h 333"/>
                  <a:gd name="T10" fmla="*/ 10 w 465"/>
                  <a:gd name="T11" fmla="*/ 34 h 333"/>
                  <a:gd name="T12" fmla="*/ 7 w 465"/>
                  <a:gd name="T13" fmla="*/ 40 h 333"/>
                  <a:gd name="T14" fmla="*/ 4 w 465"/>
                  <a:gd name="T15" fmla="*/ 46 h 333"/>
                  <a:gd name="T16" fmla="*/ 2 w 465"/>
                  <a:gd name="T17" fmla="*/ 49 h 333"/>
                  <a:gd name="T18" fmla="*/ 0 w 465"/>
                  <a:gd name="T19" fmla="*/ 54 h 333"/>
                  <a:gd name="T20" fmla="*/ 1 w 465"/>
                  <a:gd name="T21" fmla="*/ 59 h 333"/>
                  <a:gd name="T22" fmla="*/ 3 w 465"/>
                  <a:gd name="T23" fmla="*/ 63 h 333"/>
                  <a:gd name="T24" fmla="*/ 7 w 465"/>
                  <a:gd name="T25" fmla="*/ 67 h 333"/>
                  <a:gd name="T26" fmla="*/ 408 w 465"/>
                  <a:gd name="T27" fmla="*/ 331 h 333"/>
                  <a:gd name="T28" fmla="*/ 412 w 465"/>
                  <a:gd name="T29" fmla="*/ 333 h 333"/>
                  <a:gd name="T30" fmla="*/ 416 w 465"/>
                  <a:gd name="T31" fmla="*/ 333 h 333"/>
                  <a:gd name="T32" fmla="*/ 421 w 465"/>
                  <a:gd name="T33" fmla="*/ 332 h 333"/>
                  <a:gd name="T34" fmla="*/ 425 w 465"/>
                  <a:gd name="T35" fmla="*/ 330 h 333"/>
                  <a:gd name="T36" fmla="*/ 430 w 465"/>
                  <a:gd name="T37" fmla="*/ 326 h 333"/>
                  <a:gd name="T38" fmla="*/ 435 w 465"/>
                  <a:gd name="T39" fmla="*/ 321 h 333"/>
                  <a:gd name="T40" fmla="*/ 440 w 465"/>
                  <a:gd name="T41" fmla="*/ 317 h 333"/>
                  <a:gd name="T42" fmla="*/ 445 w 465"/>
                  <a:gd name="T43" fmla="*/ 312 h 333"/>
                  <a:gd name="T44" fmla="*/ 450 w 465"/>
                  <a:gd name="T45" fmla="*/ 307 h 333"/>
                  <a:gd name="T46" fmla="*/ 454 w 465"/>
                  <a:gd name="T47" fmla="*/ 301 h 333"/>
                  <a:gd name="T48" fmla="*/ 458 w 465"/>
                  <a:gd name="T49" fmla="*/ 295 h 333"/>
                  <a:gd name="T50" fmla="*/ 462 w 465"/>
                  <a:gd name="T51" fmla="*/ 289 h 333"/>
                  <a:gd name="T52" fmla="*/ 463 w 465"/>
                  <a:gd name="T53" fmla="*/ 287 h 333"/>
                  <a:gd name="T54" fmla="*/ 464 w 465"/>
                  <a:gd name="T55" fmla="*/ 284 h 333"/>
                  <a:gd name="T56" fmla="*/ 465 w 465"/>
                  <a:gd name="T57" fmla="*/ 281 h 333"/>
                  <a:gd name="T58" fmla="*/ 465 w 465"/>
                  <a:gd name="T59" fmla="*/ 279 h 333"/>
                  <a:gd name="T60" fmla="*/ 464 w 465"/>
                  <a:gd name="T61" fmla="*/ 276 h 333"/>
                  <a:gd name="T62" fmla="*/ 463 w 465"/>
                  <a:gd name="T63" fmla="*/ 274 h 333"/>
                  <a:gd name="T64" fmla="*/ 461 w 465"/>
                  <a:gd name="T65" fmla="*/ 272 h 333"/>
                  <a:gd name="T66" fmla="*/ 459 w 465"/>
                  <a:gd name="T67" fmla="*/ 270 h 333"/>
                  <a:gd name="T68" fmla="*/ 52 w 465"/>
                  <a:gd name="T69" fmla="*/ 2 h 333"/>
                  <a:gd name="T70" fmla="*/ 48 w 465"/>
                  <a:gd name="T71" fmla="*/ 0 h 333"/>
                  <a:gd name="T72" fmla="*/ 44 w 465"/>
                  <a:gd name="T73" fmla="*/ 0 h 333"/>
                  <a:gd name="T74" fmla="*/ 39 w 465"/>
                  <a:gd name="T75" fmla="*/ 1 h 333"/>
                  <a:gd name="T76" fmla="*/ 36 w 465"/>
                  <a:gd name="T77" fmla="*/ 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5" h="333">
                    <a:moveTo>
                      <a:pt x="36" y="4"/>
                    </a:moveTo>
                    <a:lnTo>
                      <a:pt x="29" y="11"/>
                    </a:lnTo>
                    <a:lnTo>
                      <a:pt x="23" y="17"/>
                    </a:lnTo>
                    <a:lnTo>
                      <a:pt x="17" y="24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2" y="49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7" y="67"/>
                    </a:lnTo>
                    <a:lnTo>
                      <a:pt x="408" y="331"/>
                    </a:lnTo>
                    <a:lnTo>
                      <a:pt x="412" y="333"/>
                    </a:lnTo>
                    <a:lnTo>
                      <a:pt x="416" y="333"/>
                    </a:lnTo>
                    <a:lnTo>
                      <a:pt x="421" y="332"/>
                    </a:lnTo>
                    <a:lnTo>
                      <a:pt x="425" y="330"/>
                    </a:lnTo>
                    <a:lnTo>
                      <a:pt x="430" y="326"/>
                    </a:lnTo>
                    <a:lnTo>
                      <a:pt x="435" y="321"/>
                    </a:lnTo>
                    <a:lnTo>
                      <a:pt x="440" y="317"/>
                    </a:lnTo>
                    <a:lnTo>
                      <a:pt x="445" y="312"/>
                    </a:lnTo>
                    <a:lnTo>
                      <a:pt x="450" y="307"/>
                    </a:lnTo>
                    <a:lnTo>
                      <a:pt x="454" y="301"/>
                    </a:lnTo>
                    <a:lnTo>
                      <a:pt x="458" y="295"/>
                    </a:lnTo>
                    <a:lnTo>
                      <a:pt x="462" y="289"/>
                    </a:lnTo>
                    <a:lnTo>
                      <a:pt x="463" y="287"/>
                    </a:lnTo>
                    <a:lnTo>
                      <a:pt x="464" y="284"/>
                    </a:lnTo>
                    <a:lnTo>
                      <a:pt x="465" y="281"/>
                    </a:lnTo>
                    <a:lnTo>
                      <a:pt x="465" y="279"/>
                    </a:lnTo>
                    <a:lnTo>
                      <a:pt x="464" y="276"/>
                    </a:lnTo>
                    <a:lnTo>
                      <a:pt x="463" y="274"/>
                    </a:lnTo>
                    <a:lnTo>
                      <a:pt x="461" y="272"/>
                    </a:lnTo>
                    <a:lnTo>
                      <a:pt x="459" y="270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 flipH="1">
                <a:off x="7846498" y="4431556"/>
                <a:ext cx="669270" cy="427038"/>
              </a:xfrm>
              <a:custGeom>
                <a:avLst/>
                <a:gdLst>
                  <a:gd name="T0" fmla="*/ 3 w 398"/>
                  <a:gd name="T1" fmla="*/ 13 h 269"/>
                  <a:gd name="T2" fmla="*/ 5 w 398"/>
                  <a:gd name="T3" fmla="*/ 9 h 269"/>
                  <a:gd name="T4" fmla="*/ 8 w 398"/>
                  <a:gd name="T5" fmla="*/ 6 h 269"/>
                  <a:gd name="T6" fmla="*/ 11 w 398"/>
                  <a:gd name="T7" fmla="*/ 3 h 269"/>
                  <a:gd name="T8" fmla="*/ 14 w 398"/>
                  <a:gd name="T9" fmla="*/ 0 h 269"/>
                  <a:gd name="T10" fmla="*/ 21 w 398"/>
                  <a:gd name="T11" fmla="*/ 5 h 269"/>
                  <a:gd name="T12" fmla="*/ 35 w 398"/>
                  <a:gd name="T13" fmla="*/ 13 h 269"/>
                  <a:gd name="T14" fmla="*/ 54 w 398"/>
                  <a:gd name="T15" fmla="*/ 26 h 269"/>
                  <a:gd name="T16" fmla="*/ 79 w 398"/>
                  <a:gd name="T17" fmla="*/ 42 h 269"/>
                  <a:gd name="T18" fmla="*/ 106 w 398"/>
                  <a:gd name="T19" fmla="*/ 61 h 269"/>
                  <a:gd name="T20" fmla="*/ 137 w 398"/>
                  <a:gd name="T21" fmla="*/ 81 h 269"/>
                  <a:gd name="T22" fmla="*/ 170 w 398"/>
                  <a:gd name="T23" fmla="*/ 102 h 269"/>
                  <a:gd name="T24" fmla="*/ 204 w 398"/>
                  <a:gd name="T25" fmla="*/ 125 h 269"/>
                  <a:gd name="T26" fmla="*/ 238 w 398"/>
                  <a:gd name="T27" fmla="*/ 147 h 269"/>
                  <a:gd name="T28" fmla="*/ 271 w 398"/>
                  <a:gd name="T29" fmla="*/ 168 h 269"/>
                  <a:gd name="T30" fmla="*/ 302 w 398"/>
                  <a:gd name="T31" fmla="*/ 189 h 269"/>
                  <a:gd name="T32" fmla="*/ 331 w 398"/>
                  <a:gd name="T33" fmla="*/ 208 h 269"/>
                  <a:gd name="T34" fmla="*/ 355 w 398"/>
                  <a:gd name="T35" fmla="*/ 224 h 269"/>
                  <a:gd name="T36" fmla="*/ 375 w 398"/>
                  <a:gd name="T37" fmla="*/ 237 h 269"/>
                  <a:gd name="T38" fmla="*/ 389 w 398"/>
                  <a:gd name="T39" fmla="*/ 247 h 269"/>
                  <a:gd name="T40" fmla="*/ 398 w 398"/>
                  <a:gd name="T41" fmla="*/ 252 h 269"/>
                  <a:gd name="T42" fmla="*/ 394 w 398"/>
                  <a:gd name="T43" fmla="*/ 256 h 269"/>
                  <a:gd name="T44" fmla="*/ 389 w 398"/>
                  <a:gd name="T45" fmla="*/ 260 h 269"/>
                  <a:gd name="T46" fmla="*/ 385 w 398"/>
                  <a:gd name="T47" fmla="*/ 264 h 269"/>
                  <a:gd name="T48" fmla="*/ 381 w 398"/>
                  <a:gd name="T49" fmla="*/ 269 h 269"/>
                  <a:gd name="T50" fmla="*/ 374 w 398"/>
                  <a:gd name="T51" fmla="*/ 264 h 269"/>
                  <a:gd name="T52" fmla="*/ 361 w 398"/>
                  <a:gd name="T53" fmla="*/ 255 h 269"/>
                  <a:gd name="T54" fmla="*/ 342 w 398"/>
                  <a:gd name="T55" fmla="*/ 242 h 269"/>
                  <a:gd name="T56" fmla="*/ 318 w 398"/>
                  <a:gd name="T57" fmla="*/ 226 h 269"/>
                  <a:gd name="T58" fmla="*/ 289 w 398"/>
                  <a:gd name="T59" fmla="*/ 208 h 269"/>
                  <a:gd name="T60" fmla="*/ 259 w 398"/>
                  <a:gd name="T61" fmla="*/ 187 h 269"/>
                  <a:gd name="T62" fmla="*/ 225 w 398"/>
                  <a:gd name="T63" fmla="*/ 166 h 269"/>
                  <a:gd name="T64" fmla="*/ 192 w 398"/>
                  <a:gd name="T65" fmla="*/ 144 h 269"/>
                  <a:gd name="T66" fmla="*/ 158 w 398"/>
                  <a:gd name="T67" fmla="*/ 122 h 269"/>
                  <a:gd name="T68" fmla="*/ 125 w 398"/>
                  <a:gd name="T69" fmla="*/ 99 h 269"/>
                  <a:gd name="T70" fmla="*/ 94 w 398"/>
                  <a:gd name="T71" fmla="*/ 79 h 269"/>
                  <a:gd name="T72" fmla="*/ 65 w 398"/>
                  <a:gd name="T73" fmla="*/ 61 h 269"/>
                  <a:gd name="T74" fmla="*/ 41 w 398"/>
                  <a:gd name="T75" fmla="*/ 44 h 269"/>
                  <a:gd name="T76" fmla="*/ 21 w 398"/>
                  <a:gd name="T77" fmla="*/ 31 h 269"/>
                  <a:gd name="T78" fmla="*/ 7 w 398"/>
                  <a:gd name="T79" fmla="*/ 22 h 269"/>
                  <a:gd name="T80" fmla="*/ 0 w 398"/>
                  <a:gd name="T81" fmla="*/ 17 h 269"/>
                  <a:gd name="T82" fmla="*/ 1 w 398"/>
                  <a:gd name="T83" fmla="*/ 16 h 269"/>
                  <a:gd name="T84" fmla="*/ 2 w 398"/>
                  <a:gd name="T85" fmla="*/ 14 h 269"/>
                  <a:gd name="T86" fmla="*/ 3 w 398"/>
                  <a:gd name="T87" fmla="*/ 13 h 269"/>
                  <a:gd name="T88" fmla="*/ 3 w 398"/>
                  <a:gd name="T89" fmla="*/ 1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269">
                    <a:moveTo>
                      <a:pt x="3" y="13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1" y="5"/>
                    </a:lnTo>
                    <a:lnTo>
                      <a:pt x="35" y="13"/>
                    </a:lnTo>
                    <a:lnTo>
                      <a:pt x="54" y="26"/>
                    </a:lnTo>
                    <a:lnTo>
                      <a:pt x="79" y="42"/>
                    </a:lnTo>
                    <a:lnTo>
                      <a:pt x="106" y="61"/>
                    </a:lnTo>
                    <a:lnTo>
                      <a:pt x="137" y="81"/>
                    </a:lnTo>
                    <a:lnTo>
                      <a:pt x="170" y="102"/>
                    </a:lnTo>
                    <a:lnTo>
                      <a:pt x="204" y="125"/>
                    </a:lnTo>
                    <a:lnTo>
                      <a:pt x="238" y="147"/>
                    </a:lnTo>
                    <a:lnTo>
                      <a:pt x="271" y="168"/>
                    </a:lnTo>
                    <a:lnTo>
                      <a:pt x="302" y="189"/>
                    </a:lnTo>
                    <a:lnTo>
                      <a:pt x="331" y="208"/>
                    </a:lnTo>
                    <a:lnTo>
                      <a:pt x="355" y="224"/>
                    </a:lnTo>
                    <a:lnTo>
                      <a:pt x="375" y="237"/>
                    </a:lnTo>
                    <a:lnTo>
                      <a:pt x="389" y="247"/>
                    </a:lnTo>
                    <a:lnTo>
                      <a:pt x="398" y="252"/>
                    </a:lnTo>
                    <a:lnTo>
                      <a:pt x="394" y="256"/>
                    </a:lnTo>
                    <a:lnTo>
                      <a:pt x="389" y="260"/>
                    </a:lnTo>
                    <a:lnTo>
                      <a:pt x="385" y="264"/>
                    </a:lnTo>
                    <a:lnTo>
                      <a:pt x="381" y="269"/>
                    </a:lnTo>
                    <a:lnTo>
                      <a:pt x="374" y="264"/>
                    </a:lnTo>
                    <a:lnTo>
                      <a:pt x="361" y="255"/>
                    </a:lnTo>
                    <a:lnTo>
                      <a:pt x="342" y="242"/>
                    </a:lnTo>
                    <a:lnTo>
                      <a:pt x="318" y="226"/>
                    </a:lnTo>
                    <a:lnTo>
                      <a:pt x="289" y="208"/>
                    </a:lnTo>
                    <a:lnTo>
                      <a:pt x="259" y="187"/>
                    </a:lnTo>
                    <a:lnTo>
                      <a:pt x="225" y="166"/>
                    </a:lnTo>
                    <a:lnTo>
                      <a:pt x="192" y="144"/>
                    </a:lnTo>
                    <a:lnTo>
                      <a:pt x="158" y="122"/>
                    </a:lnTo>
                    <a:lnTo>
                      <a:pt x="125" y="99"/>
                    </a:lnTo>
                    <a:lnTo>
                      <a:pt x="94" y="79"/>
                    </a:lnTo>
                    <a:lnTo>
                      <a:pt x="65" y="61"/>
                    </a:lnTo>
                    <a:lnTo>
                      <a:pt x="41" y="44"/>
                    </a:lnTo>
                    <a:lnTo>
                      <a:pt x="21" y="31"/>
                    </a:lnTo>
                    <a:lnTo>
                      <a:pt x="7" y="22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 flipH="1">
                <a:off x="5805055" y="3363169"/>
                <a:ext cx="551559" cy="688975"/>
              </a:xfrm>
              <a:custGeom>
                <a:avLst/>
                <a:gdLst>
                  <a:gd name="T0" fmla="*/ 22 w 328"/>
                  <a:gd name="T1" fmla="*/ 74 h 434"/>
                  <a:gd name="T2" fmla="*/ 58 w 328"/>
                  <a:gd name="T3" fmla="*/ 44 h 434"/>
                  <a:gd name="T4" fmla="*/ 97 w 328"/>
                  <a:gd name="T5" fmla="*/ 20 h 434"/>
                  <a:gd name="T6" fmla="*/ 137 w 328"/>
                  <a:gd name="T7" fmla="*/ 4 h 434"/>
                  <a:gd name="T8" fmla="*/ 162 w 328"/>
                  <a:gd name="T9" fmla="*/ 8 h 434"/>
                  <a:gd name="T10" fmla="*/ 177 w 328"/>
                  <a:gd name="T11" fmla="*/ 44 h 434"/>
                  <a:gd name="T12" fmla="*/ 200 w 328"/>
                  <a:gd name="T13" fmla="*/ 102 h 434"/>
                  <a:gd name="T14" fmla="*/ 228 w 328"/>
                  <a:gd name="T15" fmla="*/ 173 h 434"/>
                  <a:gd name="T16" fmla="*/ 258 w 328"/>
                  <a:gd name="T17" fmla="*/ 248 h 434"/>
                  <a:gd name="T18" fmla="*/ 286 w 328"/>
                  <a:gd name="T19" fmla="*/ 320 h 434"/>
                  <a:gd name="T20" fmla="*/ 309 w 328"/>
                  <a:gd name="T21" fmla="*/ 378 h 434"/>
                  <a:gd name="T22" fmla="*/ 325 w 328"/>
                  <a:gd name="T23" fmla="*/ 415 h 434"/>
                  <a:gd name="T24" fmla="*/ 327 w 328"/>
                  <a:gd name="T25" fmla="*/ 424 h 434"/>
                  <a:gd name="T26" fmla="*/ 324 w 328"/>
                  <a:gd name="T27" fmla="*/ 426 h 434"/>
                  <a:gd name="T28" fmla="*/ 312 w 328"/>
                  <a:gd name="T29" fmla="*/ 431 h 434"/>
                  <a:gd name="T30" fmla="*/ 289 w 328"/>
                  <a:gd name="T31" fmla="*/ 434 h 434"/>
                  <a:gd name="T32" fmla="*/ 264 w 328"/>
                  <a:gd name="T33" fmla="*/ 432 h 434"/>
                  <a:gd name="T34" fmla="*/ 237 w 328"/>
                  <a:gd name="T35" fmla="*/ 425 h 434"/>
                  <a:gd name="T36" fmla="*/ 209 w 328"/>
                  <a:gd name="T37" fmla="*/ 413 h 434"/>
                  <a:gd name="T38" fmla="*/ 181 w 328"/>
                  <a:gd name="T39" fmla="*/ 395 h 434"/>
                  <a:gd name="T40" fmla="*/ 151 w 328"/>
                  <a:gd name="T41" fmla="*/ 372 h 434"/>
                  <a:gd name="T42" fmla="*/ 124 w 328"/>
                  <a:gd name="T43" fmla="*/ 344 h 434"/>
                  <a:gd name="T44" fmla="*/ 98 w 328"/>
                  <a:gd name="T45" fmla="*/ 313 h 434"/>
                  <a:gd name="T46" fmla="*/ 73 w 328"/>
                  <a:gd name="T47" fmla="*/ 277 h 434"/>
                  <a:gd name="T48" fmla="*/ 51 w 328"/>
                  <a:gd name="T49" fmla="*/ 240 h 434"/>
                  <a:gd name="T50" fmla="*/ 31 w 328"/>
                  <a:gd name="T51" fmla="*/ 198 h 434"/>
                  <a:gd name="T52" fmla="*/ 14 w 328"/>
                  <a:gd name="T53" fmla="*/ 154 h 434"/>
                  <a:gd name="T54" fmla="*/ 4 w 328"/>
                  <a:gd name="T55" fmla="*/ 117 h 434"/>
                  <a:gd name="T56" fmla="*/ 1 w 328"/>
                  <a:gd name="T57" fmla="*/ 96 h 434"/>
                  <a:gd name="T58" fmla="*/ 0 w 328"/>
                  <a:gd name="T59" fmla="*/ 93 h 434"/>
                  <a:gd name="T60" fmla="*/ 1 w 328"/>
                  <a:gd name="T61" fmla="*/ 91 h 434"/>
                  <a:gd name="T62" fmla="*/ 4 w 328"/>
                  <a:gd name="T63" fmla="*/ 89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434">
                    <a:moveTo>
                      <a:pt x="4" y="89"/>
                    </a:moveTo>
                    <a:lnTo>
                      <a:pt x="22" y="74"/>
                    </a:lnTo>
                    <a:lnTo>
                      <a:pt x="40" y="58"/>
                    </a:lnTo>
                    <a:lnTo>
                      <a:pt x="58" y="44"/>
                    </a:lnTo>
                    <a:lnTo>
                      <a:pt x="77" y="32"/>
                    </a:lnTo>
                    <a:lnTo>
                      <a:pt x="97" y="20"/>
                    </a:lnTo>
                    <a:lnTo>
                      <a:pt x="117" y="11"/>
                    </a:lnTo>
                    <a:lnTo>
                      <a:pt x="137" y="4"/>
                    </a:lnTo>
                    <a:lnTo>
                      <a:pt x="158" y="0"/>
                    </a:lnTo>
                    <a:lnTo>
                      <a:pt x="162" y="8"/>
                    </a:lnTo>
                    <a:lnTo>
                      <a:pt x="168" y="23"/>
                    </a:lnTo>
                    <a:lnTo>
                      <a:pt x="177" y="44"/>
                    </a:lnTo>
                    <a:lnTo>
                      <a:pt x="187" y="71"/>
                    </a:lnTo>
                    <a:lnTo>
                      <a:pt x="200" y="102"/>
                    </a:lnTo>
                    <a:lnTo>
                      <a:pt x="213" y="137"/>
                    </a:lnTo>
                    <a:lnTo>
                      <a:pt x="228" y="173"/>
                    </a:lnTo>
                    <a:lnTo>
                      <a:pt x="244" y="211"/>
                    </a:lnTo>
                    <a:lnTo>
                      <a:pt x="258" y="248"/>
                    </a:lnTo>
                    <a:lnTo>
                      <a:pt x="273" y="286"/>
                    </a:lnTo>
                    <a:lnTo>
                      <a:pt x="286" y="320"/>
                    </a:lnTo>
                    <a:lnTo>
                      <a:pt x="299" y="350"/>
                    </a:lnTo>
                    <a:lnTo>
                      <a:pt x="309" y="378"/>
                    </a:lnTo>
                    <a:lnTo>
                      <a:pt x="318" y="400"/>
                    </a:lnTo>
                    <a:lnTo>
                      <a:pt x="325" y="415"/>
                    </a:lnTo>
                    <a:lnTo>
                      <a:pt x="328" y="423"/>
                    </a:lnTo>
                    <a:lnTo>
                      <a:pt x="327" y="424"/>
                    </a:lnTo>
                    <a:lnTo>
                      <a:pt x="325" y="425"/>
                    </a:lnTo>
                    <a:lnTo>
                      <a:pt x="324" y="426"/>
                    </a:lnTo>
                    <a:lnTo>
                      <a:pt x="324" y="426"/>
                    </a:lnTo>
                    <a:lnTo>
                      <a:pt x="312" y="431"/>
                    </a:lnTo>
                    <a:lnTo>
                      <a:pt x="301" y="433"/>
                    </a:lnTo>
                    <a:lnTo>
                      <a:pt x="289" y="434"/>
                    </a:lnTo>
                    <a:lnTo>
                      <a:pt x="277" y="434"/>
                    </a:lnTo>
                    <a:lnTo>
                      <a:pt x="264" y="432"/>
                    </a:lnTo>
                    <a:lnTo>
                      <a:pt x="251" y="430"/>
                    </a:lnTo>
                    <a:lnTo>
                      <a:pt x="237" y="425"/>
                    </a:lnTo>
                    <a:lnTo>
                      <a:pt x="224" y="420"/>
                    </a:lnTo>
                    <a:lnTo>
                      <a:pt x="209" y="413"/>
                    </a:lnTo>
                    <a:lnTo>
                      <a:pt x="195" y="405"/>
                    </a:lnTo>
                    <a:lnTo>
                      <a:pt x="181" y="395"/>
                    </a:lnTo>
                    <a:lnTo>
                      <a:pt x="166" y="384"/>
                    </a:lnTo>
                    <a:lnTo>
                      <a:pt x="151" y="372"/>
                    </a:lnTo>
                    <a:lnTo>
                      <a:pt x="138" y="359"/>
                    </a:lnTo>
                    <a:lnTo>
                      <a:pt x="124" y="344"/>
                    </a:lnTo>
                    <a:lnTo>
                      <a:pt x="111" y="329"/>
                    </a:lnTo>
                    <a:lnTo>
                      <a:pt x="98" y="313"/>
                    </a:lnTo>
                    <a:lnTo>
                      <a:pt x="86" y="296"/>
                    </a:lnTo>
                    <a:lnTo>
                      <a:pt x="73" y="277"/>
                    </a:lnTo>
                    <a:lnTo>
                      <a:pt x="62" y="259"/>
                    </a:lnTo>
                    <a:lnTo>
                      <a:pt x="51" y="240"/>
                    </a:lnTo>
                    <a:lnTo>
                      <a:pt x="41" y="220"/>
                    </a:lnTo>
                    <a:lnTo>
                      <a:pt x="31" y="198"/>
                    </a:lnTo>
                    <a:lnTo>
                      <a:pt x="22" y="177"/>
                    </a:lnTo>
                    <a:lnTo>
                      <a:pt x="14" y="154"/>
                    </a:lnTo>
                    <a:lnTo>
                      <a:pt x="8" y="134"/>
                    </a:lnTo>
                    <a:lnTo>
                      <a:pt x="4" y="117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9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 flipH="1">
                <a:off x="5805055" y="3363169"/>
                <a:ext cx="331272" cy="684213"/>
              </a:xfrm>
              <a:custGeom>
                <a:avLst/>
                <a:gdLst>
                  <a:gd name="T0" fmla="*/ 27 w 197"/>
                  <a:gd name="T1" fmla="*/ 0 h 431"/>
                  <a:gd name="T2" fmla="*/ 31 w 197"/>
                  <a:gd name="T3" fmla="*/ 8 h 431"/>
                  <a:gd name="T4" fmla="*/ 37 w 197"/>
                  <a:gd name="T5" fmla="*/ 23 h 431"/>
                  <a:gd name="T6" fmla="*/ 46 w 197"/>
                  <a:gd name="T7" fmla="*/ 44 h 431"/>
                  <a:gd name="T8" fmla="*/ 56 w 197"/>
                  <a:gd name="T9" fmla="*/ 71 h 431"/>
                  <a:gd name="T10" fmla="*/ 69 w 197"/>
                  <a:gd name="T11" fmla="*/ 102 h 431"/>
                  <a:gd name="T12" fmla="*/ 82 w 197"/>
                  <a:gd name="T13" fmla="*/ 137 h 431"/>
                  <a:gd name="T14" fmla="*/ 97 w 197"/>
                  <a:gd name="T15" fmla="*/ 173 h 431"/>
                  <a:gd name="T16" fmla="*/ 113 w 197"/>
                  <a:gd name="T17" fmla="*/ 211 h 431"/>
                  <a:gd name="T18" fmla="*/ 127 w 197"/>
                  <a:gd name="T19" fmla="*/ 248 h 431"/>
                  <a:gd name="T20" fmla="*/ 142 w 197"/>
                  <a:gd name="T21" fmla="*/ 286 h 431"/>
                  <a:gd name="T22" fmla="*/ 155 w 197"/>
                  <a:gd name="T23" fmla="*/ 320 h 431"/>
                  <a:gd name="T24" fmla="*/ 168 w 197"/>
                  <a:gd name="T25" fmla="*/ 350 h 431"/>
                  <a:gd name="T26" fmla="*/ 178 w 197"/>
                  <a:gd name="T27" fmla="*/ 378 h 431"/>
                  <a:gd name="T28" fmla="*/ 187 w 197"/>
                  <a:gd name="T29" fmla="*/ 400 h 431"/>
                  <a:gd name="T30" fmla="*/ 194 w 197"/>
                  <a:gd name="T31" fmla="*/ 415 h 431"/>
                  <a:gd name="T32" fmla="*/ 197 w 197"/>
                  <a:gd name="T33" fmla="*/ 423 h 431"/>
                  <a:gd name="T34" fmla="*/ 196 w 197"/>
                  <a:gd name="T35" fmla="*/ 424 h 431"/>
                  <a:gd name="T36" fmla="*/ 194 w 197"/>
                  <a:gd name="T37" fmla="*/ 425 h 431"/>
                  <a:gd name="T38" fmla="*/ 193 w 197"/>
                  <a:gd name="T39" fmla="*/ 426 h 431"/>
                  <a:gd name="T40" fmla="*/ 193 w 197"/>
                  <a:gd name="T41" fmla="*/ 426 h 431"/>
                  <a:gd name="T42" fmla="*/ 193 w 197"/>
                  <a:gd name="T43" fmla="*/ 426 h 431"/>
                  <a:gd name="T44" fmla="*/ 193 w 197"/>
                  <a:gd name="T45" fmla="*/ 425 h 431"/>
                  <a:gd name="T46" fmla="*/ 193 w 197"/>
                  <a:gd name="T47" fmla="*/ 425 h 431"/>
                  <a:gd name="T48" fmla="*/ 193 w 197"/>
                  <a:gd name="T49" fmla="*/ 425 h 431"/>
                  <a:gd name="T50" fmla="*/ 193 w 197"/>
                  <a:gd name="T51" fmla="*/ 425 h 431"/>
                  <a:gd name="T52" fmla="*/ 193 w 197"/>
                  <a:gd name="T53" fmla="*/ 425 h 431"/>
                  <a:gd name="T54" fmla="*/ 193 w 197"/>
                  <a:gd name="T55" fmla="*/ 426 h 431"/>
                  <a:gd name="T56" fmla="*/ 193 w 197"/>
                  <a:gd name="T57" fmla="*/ 426 h 431"/>
                  <a:gd name="T58" fmla="*/ 187 w 197"/>
                  <a:gd name="T59" fmla="*/ 428 h 431"/>
                  <a:gd name="T60" fmla="*/ 181 w 197"/>
                  <a:gd name="T61" fmla="*/ 429 h 431"/>
                  <a:gd name="T62" fmla="*/ 175 w 197"/>
                  <a:gd name="T63" fmla="*/ 430 h 431"/>
                  <a:gd name="T64" fmla="*/ 170 w 197"/>
                  <a:gd name="T65" fmla="*/ 431 h 431"/>
                  <a:gd name="T66" fmla="*/ 166 w 197"/>
                  <a:gd name="T67" fmla="*/ 419 h 431"/>
                  <a:gd name="T68" fmla="*/ 159 w 197"/>
                  <a:gd name="T69" fmla="*/ 402 h 431"/>
                  <a:gd name="T70" fmla="*/ 151 w 197"/>
                  <a:gd name="T71" fmla="*/ 380 h 431"/>
                  <a:gd name="T72" fmla="*/ 142 w 197"/>
                  <a:gd name="T73" fmla="*/ 357 h 431"/>
                  <a:gd name="T74" fmla="*/ 133 w 197"/>
                  <a:gd name="T75" fmla="*/ 334 h 431"/>
                  <a:gd name="T76" fmla="*/ 126 w 197"/>
                  <a:gd name="T77" fmla="*/ 315 h 431"/>
                  <a:gd name="T78" fmla="*/ 121 w 197"/>
                  <a:gd name="T79" fmla="*/ 302 h 431"/>
                  <a:gd name="T80" fmla="*/ 119 w 197"/>
                  <a:gd name="T81" fmla="*/ 297 h 431"/>
                  <a:gd name="T82" fmla="*/ 104 w 197"/>
                  <a:gd name="T83" fmla="*/ 260 h 431"/>
                  <a:gd name="T84" fmla="*/ 91 w 197"/>
                  <a:gd name="T85" fmla="*/ 224 h 431"/>
                  <a:gd name="T86" fmla="*/ 77 w 197"/>
                  <a:gd name="T87" fmla="*/ 187 h 431"/>
                  <a:gd name="T88" fmla="*/ 63 w 197"/>
                  <a:gd name="T89" fmla="*/ 151 h 431"/>
                  <a:gd name="T90" fmla="*/ 48 w 197"/>
                  <a:gd name="T91" fmla="*/ 114 h 431"/>
                  <a:gd name="T92" fmla="*/ 33 w 197"/>
                  <a:gd name="T93" fmla="*/ 78 h 431"/>
                  <a:gd name="T94" fmla="*/ 16 w 197"/>
                  <a:gd name="T95" fmla="*/ 41 h 431"/>
                  <a:gd name="T96" fmla="*/ 0 w 197"/>
                  <a:gd name="T97" fmla="*/ 6 h 431"/>
                  <a:gd name="T98" fmla="*/ 7 w 197"/>
                  <a:gd name="T99" fmla="*/ 4 h 431"/>
                  <a:gd name="T100" fmla="*/ 14 w 197"/>
                  <a:gd name="T101" fmla="*/ 2 h 431"/>
                  <a:gd name="T102" fmla="*/ 20 w 197"/>
                  <a:gd name="T103" fmla="*/ 1 h 431"/>
                  <a:gd name="T104" fmla="*/ 27 w 197"/>
                  <a:gd name="T105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" h="431">
                    <a:moveTo>
                      <a:pt x="27" y="0"/>
                    </a:moveTo>
                    <a:lnTo>
                      <a:pt x="31" y="8"/>
                    </a:lnTo>
                    <a:lnTo>
                      <a:pt x="37" y="23"/>
                    </a:lnTo>
                    <a:lnTo>
                      <a:pt x="46" y="44"/>
                    </a:lnTo>
                    <a:lnTo>
                      <a:pt x="56" y="71"/>
                    </a:lnTo>
                    <a:lnTo>
                      <a:pt x="69" y="102"/>
                    </a:lnTo>
                    <a:lnTo>
                      <a:pt x="82" y="137"/>
                    </a:lnTo>
                    <a:lnTo>
                      <a:pt x="97" y="173"/>
                    </a:lnTo>
                    <a:lnTo>
                      <a:pt x="113" y="211"/>
                    </a:lnTo>
                    <a:lnTo>
                      <a:pt x="127" y="248"/>
                    </a:lnTo>
                    <a:lnTo>
                      <a:pt x="142" y="286"/>
                    </a:lnTo>
                    <a:lnTo>
                      <a:pt x="155" y="320"/>
                    </a:lnTo>
                    <a:lnTo>
                      <a:pt x="168" y="350"/>
                    </a:lnTo>
                    <a:lnTo>
                      <a:pt x="178" y="378"/>
                    </a:lnTo>
                    <a:lnTo>
                      <a:pt x="187" y="400"/>
                    </a:lnTo>
                    <a:lnTo>
                      <a:pt x="194" y="415"/>
                    </a:lnTo>
                    <a:lnTo>
                      <a:pt x="197" y="423"/>
                    </a:lnTo>
                    <a:lnTo>
                      <a:pt x="196" y="424"/>
                    </a:lnTo>
                    <a:lnTo>
                      <a:pt x="194" y="425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7" y="428"/>
                    </a:lnTo>
                    <a:lnTo>
                      <a:pt x="181" y="429"/>
                    </a:lnTo>
                    <a:lnTo>
                      <a:pt x="175" y="430"/>
                    </a:lnTo>
                    <a:lnTo>
                      <a:pt x="170" y="431"/>
                    </a:lnTo>
                    <a:lnTo>
                      <a:pt x="166" y="419"/>
                    </a:lnTo>
                    <a:lnTo>
                      <a:pt x="159" y="402"/>
                    </a:lnTo>
                    <a:lnTo>
                      <a:pt x="151" y="380"/>
                    </a:lnTo>
                    <a:lnTo>
                      <a:pt x="142" y="357"/>
                    </a:lnTo>
                    <a:lnTo>
                      <a:pt x="133" y="334"/>
                    </a:lnTo>
                    <a:lnTo>
                      <a:pt x="126" y="315"/>
                    </a:lnTo>
                    <a:lnTo>
                      <a:pt x="121" y="302"/>
                    </a:lnTo>
                    <a:lnTo>
                      <a:pt x="119" y="297"/>
                    </a:lnTo>
                    <a:lnTo>
                      <a:pt x="104" y="260"/>
                    </a:lnTo>
                    <a:lnTo>
                      <a:pt x="91" y="224"/>
                    </a:lnTo>
                    <a:lnTo>
                      <a:pt x="77" y="187"/>
                    </a:lnTo>
                    <a:lnTo>
                      <a:pt x="63" y="151"/>
                    </a:lnTo>
                    <a:lnTo>
                      <a:pt x="48" y="114"/>
                    </a:lnTo>
                    <a:lnTo>
                      <a:pt x="33" y="78"/>
                    </a:lnTo>
                    <a:lnTo>
                      <a:pt x="16" y="41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4" y="2"/>
                    </a:lnTo>
                    <a:lnTo>
                      <a:pt x="20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 flipH="1">
                <a:off x="5811782" y="40394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flipH="1">
                <a:off x="6025343" y="3383806"/>
                <a:ext cx="1436072" cy="760413"/>
              </a:xfrm>
              <a:custGeom>
                <a:avLst/>
                <a:gdLst>
                  <a:gd name="T0" fmla="*/ 49 w 854"/>
                  <a:gd name="T1" fmla="*/ 1 h 479"/>
                  <a:gd name="T2" fmla="*/ 44 w 854"/>
                  <a:gd name="T3" fmla="*/ 7 h 479"/>
                  <a:gd name="T4" fmla="*/ 0 w 854"/>
                  <a:gd name="T5" fmla="*/ 215 h 479"/>
                  <a:gd name="T6" fmla="*/ 1 w 854"/>
                  <a:gd name="T7" fmla="*/ 221 h 479"/>
                  <a:gd name="T8" fmla="*/ 4 w 854"/>
                  <a:gd name="T9" fmla="*/ 226 h 479"/>
                  <a:gd name="T10" fmla="*/ 57 w 854"/>
                  <a:gd name="T11" fmla="*/ 282 h 479"/>
                  <a:gd name="T12" fmla="*/ 110 w 854"/>
                  <a:gd name="T13" fmla="*/ 330 h 479"/>
                  <a:gd name="T14" fmla="*/ 163 w 854"/>
                  <a:gd name="T15" fmla="*/ 373 h 479"/>
                  <a:gd name="T16" fmla="*/ 219 w 854"/>
                  <a:gd name="T17" fmla="*/ 408 h 479"/>
                  <a:gd name="T18" fmla="*/ 275 w 854"/>
                  <a:gd name="T19" fmla="*/ 436 h 479"/>
                  <a:gd name="T20" fmla="*/ 332 w 854"/>
                  <a:gd name="T21" fmla="*/ 457 h 479"/>
                  <a:gd name="T22" fmla="*/ 389 w 854"/>
                  <a:gd name="T23" fmla="*/ 471 h 479"/>
                  <a:gd name="T24" fmla="*/ 448 w 854"/>
                  <a:gd name="T25" fmla="*/ 478 h 479"/>
                  <a:gd name="T26" fmla="*/ 514 w 854"/>
                  <a:gd name="T27" fmla="*/ 478 h 479"/>
                  <a:gd name="T28" fmla="*/ 574 w 854"/>
                  <a:gd name="T29" fmla="*/ 470 h 479"/>
                  <a:gd name="T30" fmla="*/ 628 w 854"/>
                  <a:gd name="T31" fmla="*/ 456 h 479"/>
                  <a:gd name="T32" fmla="*/ 677 w 854"/>
                  <a:gd name="T33" fmla="*/ 438 h 479"/>
                  <a:gd name="T34" fmla="*/ 718 w 854"/>
                  <a:gd name="T35" fmla="*/ 419 h 479"/>
                  <a:gd name="T36" fmla="*/ 753 w 854"/>
                  <a:gd name="T37" fmla="*/ 398 h 479"/>
                  <a:gd name="T38" fmla="*/ 779 w 854"/>
                  <a:gd name="T39" fmla="*/ 381 h 479"/>
                  <a:gd name="T40" fmla="*/ 796 w 854"/>
                  <a:gd name="T41" fmla="*/ 368 h 479"/>
                  <a:gd name="T42" fmla="*/ 810 w 854"/>
                  <a:gd name="T43" fmla="*/ 374 h 479"/>
                  <a:gd name="T44" fmla="*/ 822 w 854"/>
                  <a:gd name="T45" fmla="*/ 374 h 479"/>
                  <a:gd name="T46" fmla="*/ 836 w 854"/>
                  <a:gd name="T47" fmla="*/ 368 h 479"/>
                  <a:gd name="T48" fmla="*/ 845 w 854"/>
                  <a:gd name="T49" fmla="*/ 359 h 479"/>
                  <a:gd name="T50" fmla="*/ 851 w 854"/>
                  <a:gd name="T51" fmla="*/ 350 h 479"/>
                  <a:gd name="T52" fmla="*/ 853 w 854"/>
                  <a:gd name="T53" fmla="*/ 344 h 479"/>
                  <a:gd name="T54" fmla="*/ 854 w 854"/>
                  <a:gd name="T55" fmla="*/ 340 h 479"/>
                  <a:gd name="T56" fmla="*/ 854 w 854"/>
                  <a:gd name="T57" fmla="*/ 337 h 479"/>
                  <a:gd name="T58" fmla="*/ 842 w 854"/>
                  <a:gd name="T59" fmla="*/ 293 h 479"/>
                  <a:gd name="T60" fmla="*/ 820 w 854"/>
                  <a:gd name="T61" fmla="*/ 243 h 479"/>
                  <a:gd name="T62" fmla="*/ 789 w 854"/>
                  <a:gd name="T63" fmla="*/ 191 h 479"/>
                  <a:gd name="T64" fmla="*/ 756 w 854"/>
                  <a:gd name="T65" fmla="*/ 143 h 479"/>
                  <a:gd name="T66" fmla="*/ 722 w 854"/>
                  <a:gd name="T67" fmla="*/ 98 h 479"/>
                  <a:gd name="T68" fmla="*/ 693 w 854"/>
                  <a:gd name="T69" fmla="*/ 61 h 479"/>
                  <a:gd name="T70" fmla="*/ 672 w 854"/>
                  <a:gd name="T71" fmla="*/ 35 h 479"/>
                  <a:gd name="T72" fmla="*/ 662 w 854"/>
                  <a:gd name="T73" fmla="*/ 24 h 479"/>
                  <a:gd name="T74" fmla="*/ 657 w 854"/>
                  <a:gd name="T75" fmla="*/ 20 h 479"/>
                  <a:gd name="T76" fmla="*/ 650 w 854"/>
                  <a:gd name="T77" fmla="*/ 19 h 479"/>
                  <a:gd name="T78" fmla="*/ 644 w 854"/>
                  <a:gd name="T79" fmla="*/ 21 h 479"/>
                  <a:gd name="T80" fmla="*/ 639 w 854"/>
                  <a:gd name="T81" fmla="*/ 25 h 479"/>
                  <a:gd name="T82" fmla="*/ 612 w 854"/>
                  <a:gd name="T83" fmla="*/ 63 h 479"/>
                  <a:gd name="T84" fmla="*/ 584 w 854"/>
                  <a:gd name="T85" fmla="*/ 96 h 479"/>
                  <a:gd name="T86" fmla="*/ 554 w 854"/>
                  <a:gd name="T87" fmla="*/ 125 h 479"/>
                  <a:gd name="T88" fmla="*/ 525 w 854"/>
                  <a:gd name="T89" fmla="*/ 148 h 479"/>
                  <a:gd name="T90" fmla="*/ 494 w 854"/>
                  <a:gd name="T91" fmla="*/ 166 h 479"/>
                  <a:gd name="T92" fmla="*/ 461 w 854"/>
                  <a:gd name="T93" fmla="*/ 180 h 479"/>
                  <a:gd name="T94" fmla="*/ 429 w 854"/>
                  <a:gd name="T95" fmla="*/ 188 h 479"/>
                  <a:gd name="T96" fmla="*/ 395 w 854"/>
                  <a:gd name="T97" fmla="*/ 192 h 479"/>
                  <a:gd name="T98" fmla="*/ 331 w 854"/>
                  <a:gd name="T99" fmla="*/ 186 h 479"/>
                  <a:gd name="T100" fmla="*/ 271 w 854"/>
                  <a:gd name="T101" fmla="*/ 166 h 479"/>
                  <a:gd name="T102" fmla="*/ 215 w 854"/>
                  <a:gd name="T103" fmla="*/ 137 h 479"/>
                  <a:gd name="T104" fmla="*/ 166 w 854"/>
                  <a:gd name="T105" fmla="*/ 101 h 479"/>
                  <a:gd name="T106" fmla="*/ 126 w 854"/>
                  <a:gd name="T107" fmla="*/ 67 h 479"/>
                  <a:gd name="T108" fmla="*/ 95 w 854"/>
                  <a:gd name="T109" fmla="*/ 36 h 479"/>
                  <a:gd name="T110" fmla="*/ 74 w 854"/>
                  <a:gd name="T111" fmla="*/ 14 h 479"/>
                  <a:gd name="T112" fmla="*/ 67 w 854"/>
                  <a:gd name="T113" fmla="*/ 5 h 479"/>
                  <a:gd name="T114" fmla="*/ 61 w 854"/>
                  <a:gd name="T115" fmla="*/ 1 h 479"/>
                  <a:gd name="T116" fmla="*/ 53 w 854"/>
                  <a:gd name="T11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4" h="479">
                    <a:moveTo>
                      <a:pt x="53" y="0"/>
                    </a:moveTo>
                    <a:lnTo>
                      <a:pt x="49" y="1"/>
                    </a:lnTo>
                    <a:lnTo>
                      <a:pt x="47" y="4"/>
                    </a:lnTo>
                    <a:lnTo>
                      <a:pt x="44" y="7"/>
                    </a:lnTo>
                    <a:lnTo>
                      <a:pt x="43" y="11"/>
                    </a:lnTo>
                    <a:lnTo>
                      <a:pt x="0" y="215"/>
                    </a:lnTo>
                    <a:lnTo>
                      <a:pt x="0" y="218"/>
                    </a:lnTo>
                    <a:lnTo>
                      <a:pt x="1" y="221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31" y="254"/>
                    </a:lnTo>
                    <a:lnTo>
                      <a:pt x="57" y="282"/>
                    </a:lnTo>
                    <a:lnTo>
                      <a:pt x="83" y="307"/>
                    </a:lnTo>
                    <a:lnTo>
                      <a:pt x="110" y="330"/>
                    </a:lnTo>
                    <a:lnTo>
                      <a:pt x="137" y="353"/>
                    </a:lnTo>
                    <a:lnTo>
                      <a:pt x="163" y="373"/>
                    </a:lnTo>
                    <a:lnTo>
                      <a:pt x="192" y="391"/>
                    </a:lnTo>
                    <a:lnTo>
                      <a:pt x="219" y="408"/>
                    </a:lnTo>
                    <a:lnTo>
                      <a:pt x="246" y="423"/>
                    </a:lnTo>
                    <a:lnTo>
                      <a:pt x="275" y="436"/>
                    </a:lnTo>
                    <a:lnTo>
                      <a:pt x="303" y="448"/>
                    </a:lnTo>
                    <a:lnTo>
                      <a:pt x="332" y="457"/>
                    </a:lnTo>
                    <a:lnTo>
                      <a:pt x="361" y="465"/>
                    </a:lnTo>
                    <a:lnTo>
                      <a:pt x="389" y="471"/>
                    </a:lnTo>
                    <a:lnTo>
                      <a:pt x="419" y="475"/>
                    </a:lnTo>
                    <a:lnTo>
                      <a:pt x="448" y="478"/>
                    </a:lnTo>
                    <a:lnTo>
                      <a:pt x="481" y="479"/>
                    </a:lnTo>
                    <a:lnTo>
                      <a:pt x="514" y="478"/>
                    </a:lnTo>
                    <a:lnTo>
                      <a:pt x="544" y="474"/>
                    </a:lnTo>
                    <a:lnTo>
                      <a:pt x="574" y="470"/>
                    </a:lnTo>
                    <a:lnTo>
                      <a:pt x="602" y="463"/>
                    </a:lnTo>
                    <a:lnTo>
                      <a:pt x="628" y="456"/>
                    </a:lnTo>
                    <a:lnTo>
                      <a:pt x="653" y="447"/>
                    </a:lnTo>
                    <a:lnTo>
                      <a:pt x="677" y="438"/>
                    </a:lnTo>
                    <a:lnTo>
                      <a:pt x="698" y="429"/>
                    </a:lnTo>
                    <a:lnTo>
                      <a:pt x="718" y="419"/>
                    </a:lnTo>
                    <a:lnTo>
                      <a:pt x="737" y="408"/>
                    </a:lnTo>
                    <a:lnTo>
                      <a:pt x="753" y="398"/>
                    </a:lnTo>
                    <a:lnTo>
                      <a:pt x="767" y="389"/>
                    </a:lnTo>
                    <a:lnTo>
                      <a:pt x="779" y="381"/>
                    </a:lnTo>
                    <a:lnTo>
                      <a:pt x="788" y="374"/>
                    </a:lnTo>
                    <a:lnTo>
                      <a:pt x="796" y="368"/>
                    </a:lnTo>
                    <a:lnTo>
                      <a:pt x="803" y="372"/>
                    </a:lnTo>
                    <a:lnTo>
                      <a:pt x="810" y="374"/>
                    </a:lnTo>
                    <a:lnTo>
                      <a:pt x="817" y="375"/>
                    </a:lnTo>
                    <a:lnTo>
                      <a:pt x="822" y="374"/>
                    </a:lnTo>
                    <a:lnTo>
                      <a:pt x="829" y="372"/>
                    </a:lnTo>
                    <a:lnTo>
                      <a:pt x="836" y="368"/>
                    </a:lnTo>
                    <a:lnTo>
                      <a:pt x="841" y="364"/>
                    </a:lnTo>
                    <a:lnTo>
                      <a:pt x="845" y="359"/>
                    </a:lnTo>
                    <a:lnTo>
                      <a:pt x="848" y="354"/>
                    </a:lnTo>
                    <a:lnTo>
                      <a:pt x="851" y="350"/>
                    </a:lnTo>
                    <a:lnTo>
                      <a:pt x="852" y="346"/>
                    </a:lnTo>
                    <a:lnTo>
                      <a:pt x="853" y="344"/>
                    </a:lnTo>
                    <a:lnTo>
                      <a:pt x="854" y="341"/>
                    </a:lnTo>
                    <a:lnTo>
                      <a:pt x="854" y="340"/>
                    </a:lnTo>
                    <a:lnTo>
                      <a:pt x="854" y="338"/>
                    </a:lnTo>
                    <a:lnTo>
                      <a:pt x="854" y="337"/>
                    </a:lnTo>
                    <a:lnTo>
                      <a:pt x="850" y="316"/>
                    </a:lnTo>
                    <a:lnTo>
                      <a:pt x="842" y="293"/>
                    </a:lnTo>
                    <a:lnTo>
                      <a:pt x="832" y="268"/>
                    </a:lnTo>
                    <a:lnTo>
                      <a:pt x="820" y="243"/>
                    </a:lnTo>
                    <a:lnTo>
                      <a:pt x="805" y="218"/>
                    </a:lnTo>
                    <a:lnTo>
                      <a:pt x="789" y="191"/>
                    </a:lnTo>
                    <a:lnTo>
                      <a:pt x="773" y="167"/>
                    </a:lnTo>
                    <a:lnTo>
                      <a:pt x="756" y="143"/>
                    </a:lnTo>
                    <a:lnTo>
                      <a:pt x="739" y="119"/>
                    </a:lnTo>
                    <a:lnTo>
                      <a:pt x="722" y="98"/>
                    </a:lnTo>
                    <a:lnTo>
                      <a:pt x="707" y="78"/>
                    </a:lnTo>
                    <a:lnTo>
                      <a:pt x="693" y="61"/>
                    </a:lnTo>
                    <a:lnTo>
                      <a:pt x="681" y="46"/>
                    </a:lnTo>
                    <a:lnTo>
                      <a:pt x="672" y="35"/>
                    </a:lnTo>
                    <a:lnTo>
                      <a:pt x="665" y="28"/>
                    </a:lnTo>
                    <a:lnTo>
                      <a:pt x="662" y="24"/>
                    </a:lnTo>
                    <a:lnTo>
                      <a:pt x="660" y="22"/>
                    </a:lnTo>
                    <a:lnTo>
                      <a:pt x="657" y="20"/>
                    </a:lnTo>
                    <a:lnTo>
                      <a:pt x="653" y="19"/>
                    </a:lnTo>
                    <a:lnTo>
                      <a:pt x="650" y="19"/>
                    </a:lnTo>
                    <a:lnTo>
                      <a:pt x="647" y="20"/>
                    </a:lnTo>
                    <a:lnTo>
                      <a:pt x="644" y="21"/>
                    </a:lnTo>
                    <a:lnTo>
                      <a:pt x="641" y="23"/>
                    </a:lnTo>
                    <a:lnTo>
                      <a:pt x="639" y="25"/>
                    </a:lnTo>
                    <a:lnTo>
                      <a:pt x="626" y="44"/>
                    </a:lnTo>
                    <a:lnTo>
                      <a:pt x="612" y="63"/>
                    </a:lnTo>
                    <a:lnTo>
                      <a:pt x="598" y="80"/>
                    </a:lnTo>
                    <a:lnTo>
                      <a:pt x="584" y="96"/>
                    </a:lnTo>
                    <a:lnTo>
                      <a:pt x="569" y="111"/>
                    </a:lnTo>
                    <a:lnTo>
                      <a:pt x="554" y="125"/>
                    </a:lnTo>
                    <a:lnTo>
                      <a:pt x="540" y="137"/>
                    </a:lnTo>
                    <a:lnTo>
                      <a:pt x="525" y="148"/>
                    </a:lnTo>
                    <a:lnTo>
                      <a:pt x="509" y="158"/>
                    </a:lnTo>
                    <a:lnTo>
                      <a:pt x="494" y="166"/>
                    </a:lnTo>
                    <a:lnTo>
                      <a:pt x="477" y="174"/>
                    </a:lnTo>
                    <a:lnTo>
                      <a:pt x="461" y="180"/>
                    </a:lnTo>
                    <a:lnTo>
                      <a:pt x="445" y="185"/>
                    </a:lnTo>
                    <a:lnTo>
                      <a:pt x="429" y="188"/>
                    </a:lnTo>
                    <a:lnTo>
                      <a:pt x="413" y="191"/>
                    </a:lnTo>
                    <a:lnTo>
                      <a:pt x="395" y="192"/>
                    </a:lnTo>
                    <a:lnTo>
                      <a:pt x="363" y="191"/>
                    </a:lnTo>
                    <a:lnTo>
                      <a:pt x="331" y="186"/>
                    </a:lnTo>
                    <a:lnTo>
                      <a:pt x="300" y="177"/>
                    </a:lnTo>
                    <a:lnTo>
                      <a:pt x="271" y="166"/>
                    </a:lnTo>
                    <a:lnTo>
                      <a:pt x="242" y="152"/>
                    </a:lnTo>
                    <a:lnTo>
                      <a:pt x="215" y="137"/>
                    </a:lnTo>
                    <a:lnTo>
                      <a:pt x="190" y="119"/>
                    </a:lnTo>
                    <a:lnTo>
                      <a:pt x="166" y="101"/>
                    </a:lnTo>
                    <a:lnTo>
                      <a:pt x="145" y="84"/>
                    </a:lnTo>
                    <a:lnTo>
                      <a:pt x="126" y="67"/>
                    </a:lnTo>
                    <a:lnTo>
                      <a:pt x="109" y="51"/>
                    </a:lnTo>
                    <a:lnTo>
                      <a:pt x="95" y="36"/>
                    </a:lnTo>
                    <a:lnTo>
                      <a:pt x="83" y="23"/>
                    </a:lnTo>
                    <a:lnTo>
                      <a:pt x="74" y="14"/>
                    </a:lnTo>
                    <a:lnTo>
                      <a:pt x="69" y="7"/>
                    </a:lnTo>
                    <a:lnTo>
                      <a:pt x="67" y="5"/>
                    </a:lnTo>
                    <a:lnTo>
                      <a:pt x="64" y="2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 flipH="1">
                <a:off x="7560628" y="2920256"/>
                <a:ext cx="741578" cy="479425"/>
              </a:xfrm>
              <a:custGeom>
                <a:avLst/>
                <a:gdLst>
                  <a:gd name="T0" fmla="*/ 421 w 441"/>
                  <a:gd name="T1" fmla="*/ 1 h 302"/>
                  <a:gd name="T2" fmla="*/ 414 w 441"/>
                  <a:gd name="T3" fmla="*/ 9 h 302"/>
                  <a:gd name="T4" fmla="*/ 413 w 441"/>
                  <a:gd name="T5" fmla="*/ 22 h 302"/>
                  <a:gd name="T6" fmla="*/ 411 w 441"/>
                  <a:gd name="T7" fmla="*/ 74 h 302"/>
                  <a:gd name="T8" fmla="*/ 395 w 441"/>
                  <a:gd name="T9" fmla="*/ 149 h 302"/>
                  <a:gd name="T10" fmla="*/ 356 w 441"/>
                  <a:gd name="T11" fmla="*/ 223 h 302"/>
                  <a:gd name="T12" fmla="*/ 310 w 441"/>
                  <a:gd name="T13" fmla="*/ 258 h 302"/>
                  <a:gd name="T14" fmla="*/ 282 w 441"/>
                  <a:gd name="T15" fmla="*/ 270 h 302"/>
                  <a:gd name="T16" fmla="*/ 250 w 441"/>
                  <a:gd name="T17" fmla="*/ 275 h 302"/>
                  <a:gd name="T18" fmla="*/ 216 w 441"/>
                  <a:gd name="T19" fmla="*/ 274 h 302"/>
                  <a:gd name="T20" fmla="*/ 177 w 441"/>
                  <a:gd name="T21" fmla="*/ 268 h 302"/>
                  <a:gd name="T22" fmla="*/ 137 w 441"/>
                  <a:gd name="T23" fmla="*/ 257 h 302"/>
                  <a:gd name="T24" fmla="*/ 92 w 441"/>
                  <a:gd name="T25" fmla="*/ 240 h 302"/>
                  <a:gd name="T26" fmla="*/ 45 w 441"/>
                  <a:gd name="T27" fmla="*/ 219 h 302"/>
                  <a:gd name="T28" fmla="*/ 15 w 441"/>
                  <a:gd name="T29" fmla="*/ 205 h 302"/>
                  <a:gd name="T30" fmla="*/ 5 w 441"/>
                  <a:gd name="T31" fmla="*/ 208 h 302"/>
                  <a:gd name="T32" fmla="*/ 0 w 441"/>
                  <a:gd name="T33" fmla="*/ 217 h 302"/>
                  <a:gd name="T34" fmla="*/ 3 w 441"/>
                  <a:gd name="T35" fmla="*/ 227 h 302"/>
                  <a:gd name="T36" fmla="*/ 34 w 441"/>
                  <a:gd name="T37" fmla="*/ 244 h 302"/>
                  <a:gd name="T38" fmla="*/ 84 w 441"/>
                  <a:gd name="T39" fmla="*/ 267 h 302"/>
                  <a:gd name="T40" fmla="*/ 132 w 441"/>
                  <a:gd name="T41" fmla="*/ 285 h 302"/>
                  <a:gd name="T42" fmla="*/ 176 w 441"/>
                  <a:gd name="T43" fmla="*/ 296 h 302"/>
                  <a:gd name="T44" fmla="*/ 218 w 441"/>
                  <a:gd name="T45" fmla="*/ 301 h 302"/>
                  <a:gd name="T46" fmla="*/ 256 w 441"/>
                  <a:gd name="T47" fmla="*/ 301 h 302"/>
                  <a:gd name="T48" fmla="*/ 291 w 441"/>
                  <a:gd name="T49" fmla="*/ 295 h 302"/>
                  <a:gd name="T50" fmla="*/ 323 w 441"/>
                  <a:gd name="T51" fmla="*/ 283 h 302"/>
                  <a:gd name="T52" fmla="*/ 374 w 441"/>
                  <a:gd name="T53" fmla="*/ 243 h 302"/>
                  <a:gd name="T54" fmla="*/ 419 w 441"/>
                  <a:gd name="T55" fmla="*/ 162 h 302"/>
                  <a:gd name="T56" fmla="*/ 438 w 441"/>
                  <a:gd name="T57" fmla="*/ 80 h 302"/>
                  <a:gd name="T58" fmla="*/ 441 w 441"/>
                  <a:gd name="T59" fmla="*/ 23 h 302"/>
                  <a:gd name="T60" fmla="*/ 439 w 441"/>
                  <a:gd name="T61" fmla="*/ 7 h 302"/>
                  <a:gd name="T62" fmla="*/ 432 w 441"/>
                  <a:gd name="T6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1" h="302">
                    <a:moveTo>
                      <a:pt x="427" y="0"/>
                    </a:moveTo>
                    <a:lnTo>
                      <a:pt x="421" y="1"/>
                    </a:lnTo>
                    <a:lnTo>
                      <a:pt x="417" y="4"/>
                    </a:lnTo>
                    <a:lnTo>
                      <a:pt x="414" y="9"/>
                    </a:lnTo>
                    <a:lnTo>
                      <a:pt x="413" y="14"/>
                    </a:lnTo>
                    <a:lnTo>
                      <a:pt x="413" y="22"/>
                    </a:lnTo>
                    <a:lnTo>
                      <a:pt x="413" y="43"/>
                    </a:lnTo>
                    <a:lnTo>
                      <a:pt x="411" y="74"/>
                    </a:lnTo>
                    <a:lnTo>
                      <a:pt x="406" y="109"/>
                    </a:lnTo>
                    <a:lnTo>
                      <a:pt x="395" y="149"/>
                    </a:lnTo>
                    <a:lnTo>
                      <a:pt x="379" y="188"/>
                    </a:lnTo>
                    <a:lnTo>
                      <a:pt x="356" y="223"/>
                    </a:lnTo>
                    <a:lnTo>
                      <a:pt x="323" y="251"/>
                    </a:lnTo>
                    <a:lnTo>
                      <a:pt x="310" y="258"/>
                    </a:lnTo>
                    <a:lnTo>
                      <a:pt x="297" y="264"/>
                    </a:lnTo>
                    <a:lnTo>
                      <a:pt x="282" y="270"/>
                    </a:lnTo>
                    <a:lnTo>
                      <a:pt x="267" y="273"/>
                    </a:lnTo>
                    <a:lnTo>
                      <a:pt x="250" y="275"/>
                    </a:lnTo>
                    <a:lnTo>
                      <a:pt x="233" y="275"/>
                    </a:lnTo>
                    <a:lnTo>
                      <a:pt x="216" y="274"/>
                    </a:lnTo>
                    <a:lnTo>
                      <a:pt x="197" y="272"/>
                    </a:lnTo>
                    <a:lnTo>
                      <a:pt x="177" y="268"/>
                    </a:lnTo>
                    <a:lnTo>
                      <a:pt x="157" y="263"/>
                    </a:lnTo>
                    <a:lnTo>
                      <a:pt x="137" y="257"/>
                    </a:lnTo>
                    <a:lnTo>
                      <a:pt x="115" y="249"/>
                    </a:lnTo>
                    <a:lnTo>
                      <a:pt x="92" y="240"/>
                    </a:lnTo>
                    <a:lnTo>
                      <a:pt x="69" y="230"/>
                    </a:lnTo>
                    <a:lnTo>
                      <a:pt x="45" y="219"/>
                    </a:lnTo>
                    <a:lnTo>
                      <a:pt x="21" y="206"/>
                    </a:lnTo>
                    <a:lnTo>
                      <a:pt x="15" y="205"/>
                    </a:lnTo>
                    <a:lnTo>
                      <a:pt x="10" y="205"/>
                    </a:lnTo>
                    <a:lnTo>
                      <a:pt x="5" y="208"/>
                    </a:lnTo>
                    <a:lnTo>
                      <a:pt x="2" y="212"/>
                    </a:lnTo>
                    <a:lnTo>
                      <a:pt x="0" y="217"/>
                    </a:lnTo>
                    <a:lnTo>
                      <a:pt x="0" y="222"/>
                    </a:lnTo>
                    <a:lnTo>
                      <a:pt x="3" y="227"/>
                    </a:lnTo>
                    <a:lnTo>
                      <a:pt x="7" y="230"/>
                    </a:lnTo>
                    <a:lnTo>
                      <a:pt x="34" y="244"/>
                    </a:lnTo>
                    <a:lnTo>
                      <a:pt x="60" y="256"/>
                    </a:lnTo>
                    <a:lnTo>
                      <a:pt x="84" y="267"/>
                    </a:lnTo>
                    <a:lnTo>
                      <a:pt x="109" y="277"/>
                    </a:lnTo>
                    <a:lnTo>
                      <a:pt x="132" y="285"/>
                    </a:lnTo>
                    <a:lnTo>
                      <a:pt x="155" y="291"/>
                    </a:lnTo>
                    <a:lnTo>
                      <a:pt x="176" y="296"/>
                    </a:lnTo>
                    <a:lnTo>
                      <a:pt x="198" y="299"/>
                    </a:lnTo>
                    <a:lnTo>
                      <a:pt x="218" y="301"/>
                    </a:lnTo>
                    <a:lnTo>
                      <a:pt x="237" y="302"/>
                    </a:lnTo>
                    <a:lnTo>
                      <a:pt x="256" y="301"/>
                    </a:lnTo>
                    <a:lnTo>
                      <a:pt x="274" y="298"/>
                    </a:lnTo>
                    <a:lnTo>
                      <a:pt x="291" y="295"/>
                    </a:lnTo>
                    <a:lnTo>
                      <a:pt x="307" y="289"/>
                    </a:lnTo>
                    <a:lnTo>
                      <a:pt x="323" y="283"/>
                    </a:lnTo>
                    <a:lnTo>
                      <a:pt x="337" y="275"/>
                    </a:lnTo>
                    <a:lnTo>
                      <a:pt x="374" y="243"/>
                    </a:lnTo>
                    <a:lnTo>
                      <a:pt x="401" y="205"/>
                    </a:lnTo>
                    <a:lnTo>
                      <a:pt x="419" y="162"/>
                    </a:lnTo>
                    <a:lnTo>
                      <a:pt x="432" y="119"/>
                    </a:lnTo>
                    <a:lnTo>
                      <a:pt x="438" y="80"/>
                    </a:lnTo>
                    <a:lnTo>
                      <a:pt x="441" y="46"/>
                    </a:lnTo>
                    <a:lnTo>
                      <a:pt x="441" y="23"/>
                    </a:lnTo>
                    <a:lnTo>
                      <a:pt x="441" y="13"/>
                    </a:lnTo>
                    <a:lnTo>
                      <a:pt x="439" y="7"/>
                    </a:lnTo>
                    <a:lnTo>
                      <a:pt x="436" y="3"/>
                    </a:lnTo>
                    <a:lnTo>
                      <a:pt x="432" y="0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 flipH="1">
                <a:off x="6983845" y="2748806"/>
                <a:ext cx="672633" cy="792163"/>
              </a:xfrm>
              <a:custGeom>
                <a:avLst/>
                <a:gdLst>
                  <a:gd name="T0" fmla="*/ 144 w 400"/>
                  <a:gd name="T1" fmla="*/ 10 h 499"/>
                  <a:gd name="T2" fmla="*/ 141 w 400"/>
                  <a:gd name="T3" fmla="*/ 11 h 499"/>
                  <a:gd name="T4" fmla="*/ 138 w 400"/>
                  <a:gd name="T5" fmla="*/ 12 h 499"/>
                  <a:gd name="T6" fmla="*/ 3 w 400"/>
                  <a:gd name="T7" fmla="*/ 100 h 499"/>
                  <a:gd name="T8" fmla="*/ 0 w 400"/>
                  <a:gd name="T9" fmla="*/ 106 h 499"/>
                  <a:gd name="T10" fmla="*/ 0 w 400"/>
                  <a:gd name="T11" fmla="*/ 114 h 499"/>
                  <a:gd name="T12" fmla="*/ 3 w 400"/>
                  <a:gd name="T13" fmla="*/ 119 h 499"/>
                  <a:gd name="T14" fmla="*/ 10 w 400"/>
                  <a:gd name="T15" fmla="*/ 124 h 499"/>
                  <a:gd name="T16" fmla="*/ 33 w 400"/>
                  <a:gd name="T17" fmla="*/ 140 h 499"/>
                  <a:gd name="T18" fmla="*/ 70 w 400"/>
                  <a:gd name="T19" fmla="*/ 168 h 499"/>
                  <a:gd name="T20" fmla="*/ 107 w 400"/>
                  <a:gd name="T21" fmla="*/ 199 h 499"/>
                  <a:gd name="T22" fmla="*/ 137 w 400"/>
                  <a:gd name="T23" fmla="*/ 230 h 499"/>
                  <a:gd name="T24" fmla="*/ 157 w 400"/>
                  <a:gd name="T25" fmla="*/ 266 h 499"/>
                  <a:gd name="T26" fmla="*/ 169 w 400"/>
                  <a:gd name="T27" fmla="*/ 302 h 499"/>
                  <a:gd name="T28" fmla="*/ 173 w 400"/>
                  <a:gd name="T29" fmla="*/ 341 h 499"/>
                  <a:gd name="T30" fmla="*/ 166 w 400"/>
                  <a:gd name="T31" fmla="*/ 390 h 499"/>
                  <a:gd name="T32" fmla="*/ 163 w 400"/>
                  <a:gd name="T33" fmla="*/ 398 h 499"/>
                  <a:gd name="T34" fmla="*/ 157 w 400"/>
                  <a:gd name="T35" fmla="*/ 411 h 499"/>
                  <a:gd name="T36" fmla="*/ 148 w 400"/>
                  <a:gd name="T37" fmla="*/ 430 h 499"/>
                  <a:gd name="T38" fmla="*/ 134 w 400"/>
                  <a:gd name="T39" fmla="*/ 455 h 499"/>
                  <a:gd name="T40" fmla="*/ 132 w 400"/>
                  <a:gd name="T41" fmla="*/ 461 h 499"/>
                  <a:gd name="T42" fmla="*/ 133 w 400"/>
                  <a:gd name="T43" fmla="*/ 468 h 499"/>
                  <a:gd name="T44" fmla="*/ 137 w 400"/>
                  <a:gd name="T45" fmla="*/ 473 h 499"/>
                  <a:gd name="T46" fmla="*/ 144 w 400"/>
                  <a:gd name="T47" fmla="*/ 476 h 499"/>
                  <a:gd name="T48" fmla="*/ 356 w 400"/>
                  <a:gd name="T49" fmla="*/ 498 h 499"/>
                  <a:gd name="T50" fmla="*/ 364 w 400"/>
                  <a:gd name="T51" fmla="*/ 494 h 499"/>
                  <a:gd name="T52" fmla="*/ 376 w 400"/>
                  <a:gd name="T53" fmla="*/ 470 h 499"/>
                  <a:gd name="T54" fmla="*/ 387 w 400"/>
                  <a:gd name="T55" fmla="*/ 440 h 499"/>
                  <a:gd name="T56" fmla="*/ 389 w 400"/>
                  <a:gd name="T57" fmla="*/ 433 h 499"/>
                  <a:gd name="T58" fmla="*/ 390 w 400"/>
                  <a:gd name="T59" fmla="*/ 431 h 499"/>
                  <a:gd name="T60" fmla="*/ 395 w 400"/>
                  <a:gd name="T61" fmla="*/ 411 h 499"/>
                  <a:gd name="T62" fmla="*/ 399 w 400"/>
                  <a:gd name="T63" fmla="*/ 370 h 499"/>
                  <a:gd name="T64" fmla="*/ 398 w 400"/>
                  <a:gd name="T65" fmla="*/ 315 h 499"/>
                  <a:gd name="T66" fmla="*/ 382 w 400"/>
                  <a:gd name="T67" fmla="*/ 248 h 499"/>
                  <a:gd name="T68" fmla="*/ 355 w 400"/>
                  <a:gd name="T69" fmla="*/ 190 h 499"/>
                  <a:gd name="T70" fmla="*/ 322 w 400"/>
                  <a:gd name="T71" fmla="*/ 142 h 499"/>
                  <a:gd name="T72" fmla="*/ 308 w 400"/>
                  <a:gd name="T73" fmla="*/ 114 h 499"/>
                  <a:gd name="T74" fmla="*/ 323 w 400"/>
                  <a:gd name="T75" fmla="*/ 89 h 499"/>
                  <a:gd name="T76" fmla="*/ 340 w 400"/>
                  <a:gd name="T77" fmla="*/ 59 h 499"/>
                  <a:gd name="T78" fmla="*/ 351 w 400"/>
                  <a:gd name="T79" fmla="*/ 39 h 499"/>
                  <a:gd name="T80" fmla="*/ 354 w 400"/>
                  <a:gd name="T81" fmla="*/ 34 h 499"/>
                  <a:gd name="T82" fmla="*/ 354 w 400"/>
                  <a:gd name="T83" fmla="*/ 31 h 499"/>
                  <a:gd name="T84" fmla="*/ 354 w 400"/>
                  <a:gd name="T85" fmla="*/ 27 h 499"/>
                  <a:gd name="T86" fmla="*/ 354 w 400"/>
                  <a:gd name="T87" fmla="*/ 24 h 499"/>
                  <a:gd name="T88" fmla="*/ 351 w 400"/>
                  <a:gd name="T89" fmla="*/ 20 h 499"/>
                  <a:gd name="T90" fmla="*/ 346 w 400"/>
                  <a:gd name="T91" fmla="*/ 16 h 499"/>
                  <a:gd name="T92" fmla="*/ 323 w 400"/>
                  <a:gd name="T93" fmla="*/ 10 h 499"/>
                  <a:gd name="T94" fmla="*/ 287 w 400"/>
                  <a:gd name="T95" fmla="*/ 5 h 499"/>
                  <a:gd name="T96" fmla="*/ 256 w 400"/>
                  <a:gd name="T97" fmla="*/ 1 h 499"/>
                  <a:gd name="T98" fmla="*/ 231 w 400"/>
                  <a:gd name="T99" fmla="*/ 0 h 499"/>
                  <a:gd name="T100" fmla="*/ 210 w 400"/>
                  <a:gd name="T101" fmla="*/ 0 h 499"/>
                  <a:gd name="T102" fmla="*/ 191 w 400"/>
                  <a:gd name="T103" fmla="*/ 2 h 499"/>
                  <a:gd name="T104" fmla="*/ 177 w 400"/>
                  <a:gd name="T105" fmla="*/ 4 h 499"/>
                  <a:gd name="T106" fmla="*/ 164 w 400"/>
                  <a:gd name="T107" fmla="*/ 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0" h="499">
                    <a:moveTo>
                      <a:pt x="159" y="7"/>
                    </a:moveTo>
                    <a:lnTo>
                      <a:pt x="144" y="10"/>
                    </a:lnTo>
                    <a:lnTo>
                      <a:pt x="142" y="10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8" y="12"/>
                    </a:lnTo>
                    <a:lnTo>
                      <a:pt x="6" y="98"/>
                    </a:lnTo>
                    <a:lnTo>
                      <a:pt x="3" y="100"/>
                    </a:lnTo>
                    <a:lnTo>
                      <a:pt x="2" y="103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10" y="124"/>
                    </a:lnTo>
                    <a:lnTo>
                      <a:pt x="19" y="130"/>
                    </a:lnTo>
                    <a:lnTo>
                      <a:pt x="33" y="140"/>
                    </a:lnTo>
                    <a:lnTo>
                      <a:pt x="51" y="153"/>
                    </a:lnTo>
                    <a:lnTo>
                      <a:pt x="70" y="168"/>
                    </a:lnTo>
                    <a:lnTo>
                      <a:pt x="89" y="183"/>
                    </a:lnTo>
                    <a:lnTo>
                      <a:pt x="107" y="199"/>
                    </a:lnTo>
                    <a:lnTo>
                      <a:pt x="123" y="214"/>
                    </a:lnTo>
                    <a:lnTo>
                      <a:pt x="137" y="230"/>
                    </a:lnTo>
                    <a:lnTo>
                      <a:pt x="148" y="248"/>
                    </a:lnTo>
                    <a:lnTo>
                      <a:pt x="157" y="266"/>
                    </a:lnTo>
                    <a:lnTo>
                      <a:pt x="164" y="284"/>
                    </a:lnTo>
                    <a:lnTo>
                      <a:pt x="169" y="302"/>
                    </a:lnTo>
                    <a:lnTo>
                      <a:pt x="172" y="322"/>
                    </a:lnTo>
                    <a:lnTo>
                      <a:pt x="173" y="341"/>
                    </a:lnTo>
                    <a:lnTo>
                      <a:pt x="171" y="361"/>
                    </a:lnTo>
                    <a:lnTo>
                      <a:pt x="166" y="390"/>
                    </a:lnTo>
                    <a:lnTo>
                      <a:pt x="165" y="393"/>
                    </a:lnTo>
                    <a:lnTo>
                      <a:pt x="163" y="398"/>
                    </a:lnTo>
                    <a:lnTo>
                      <a:pt x="161" y="404"/>
                    </a:lnTo>
                    <a:lnTo>
                      <a:pt x="157" y="411"/>
                    </a:lnTo>
                    <a:lnTo>
                      <a:pt x="153" y="420"/>
                    </a:lnTo>
                    <a:lnTo>
                      <a:pt x="148" y="430"/>
                    </a:lnTo>
                    <a:lnTo>
                      <a:pt x="141" y="442"/>
                    </a:lnTo>
                    <a:lnTo>
                      <a:pt x="134" y="455"/>
                    </a:lnTo>
                    <a:lnTo>
                      <a:pt x="132" y="458"/>
                    </a:lnTo>
                    <a:lnTo>
                      <a:pt x="132" y="461"/>
                    </a:lnTo>
                    <a:lnTo>
                      <a:pt x="132" y="465"/>
                    </a:lnTo>
                    <a:lnTo>
                      <a:pt x="133" y="468"/>
                    </a:lnTo>
                    <a:lnTo>
                      <a:pt x="135" y="471"/>
                    </a:lnTo>
                    <a:lnTo>
                      <a:pt x="137" y="473"/>
                    </a:lnTo>
                    <a:lnTo>
                      <a:pt x="140" y="475"/>
                    </a:lnTo>
                    <a:lnTo>
                      <a:pt x="144" y="476"/>
                    </a:lnTo>
                    <a:lnTo>
                      <a:pt x="352" y="499"/>
                    </a:lnTo>
                    <a:lnTo>
                      <a:pt x="356" y="498"/>
                    </a:lnTo>
                    <a:lnTo>
                      <a:pt x="361" y="497"/>
                    </a:lnTo>
                    <a:lnTo>
                      <a:pt x="364" y="494"/>
                    </a:lnTo>
                    <a:lnTo>
                      <a:pt x="367" y="491"/>
                    </a:lnTo>
                    <a:lnTo>
                      <a:pt x="376" y="470"/>
                    </a:lnTo>
                    <a:lnTo>
                      <a:pt x="383" y="453"/>
                    </a:lnTo>
                    <a:lnTo>
                      <a:pt x="387" y="440"/>
                    </a:lnTo>
                    <a:lnTo>
                      <a:pt x="389" y="433"/>
                    </a:lnTo>
                    <a:lnTo>
                      <a:pt x="389" y="433"/>
                    </a:lnTo>
                    <a:lnTo>
                      <a:pt x="390" y="432"/>
                    </a:lnTo>
                    <a:lnTo>
                      <a:pt x="390" y="431"/>
                    </a:lnTo>
                    <a:lnTo>
                      <a:pt x="390" y="431"/>
                    </a:lnTo>
                    <a:lnTo>
                      <a:pt x="395" y="411"/>
                    </a:lnTo>
                    <a:lnTo>
                      <a:pt x="398" y="391"/>
                    </a:lnTo>
                    <a:lnTo>
                      <a:pt x="399" y="370"/>
                    </a:lnTo>
                    <a:lnTo>
                      <a:pt x="400" y="351"/>
                    </a:lnTo>
                    <a:lnTo>
                      <a:pt x="398" y="315"/>
                    </a:lnTo>
                    <a:lnTo>
                      <a:pt x="392" y="280"/>
                    </a:lnTo>
                    <a:lnTo>
                      <a:pt x="382" y="248"/>
                    </a:lnTo>
                    <a:lnTo>
                      <a:pt x="370" y="217"/>
                    </a:lnTo>
                    <a:lnTo>
                      <a:pt x="355" y="190"/>
                    </a:lnTo>
                    <a:lnTo>
                      <a:pt x="339" y="165"/>
                    </a:lnTo>
                    <a:lnTo>
                      <a:pt x="322" y="142"/>
                    </a:lnTo>
                    <a:lnTo>
                      <a:pt x="304" y="122"/>
                    </a:lnTo>
                    <a:lnTo>
                      <a:pt x="308" y="114"/>
                    </a:lnTo>
                    <a:lnTo>
                      <a:pt x="315" y="102"/>
                    </a:lnTo>
                    <a:lnTo>
                      <a:pt x="323" y="89"/>
                    </a:lnTo>
                    <a:lnTo>
                      <a:pt x="332" y="73"/>
                    </a:lnTo>
                    <a:lnTo>
                      <a:pt x="340" y="59"/>
                    </a:lnTo>
                    <a:lnTo>
                      <a:pt x="346" y="47"/>
                    </a:lnTo>
                    <a:lnTo>
                      <a:pt x="351" y="39"/>
                    </a:lnTo>
                    <a:lnTo>
                      <a:pt x="353" y="36"/>
                    </a:lnTo>
                    <a:lnTo>
                      <a:pt x="354" y="34"/>
                    </a:lnTo>
                    <a:lnTo>
                      <a:pt x="354" y="32"/>
                    </a:lnTo>
                    <a:lnTo>
                      <a:pt x="354" y="31"/>
                    </a:lnTo>
                    <a:lnTo>
                      <a:pt x="354" y="29"/>
                    </a:lnTo>
                    <a:lnTo>
                      <a:pt x="354" y="27"/>
                    </a:lnTo>
                    <a:lnTo>
                      <a:pt x="354" y="26"/>
                    </a:lnTo>
                    <a:lnTo>
                      <a:pt x="354" y="24"/>
                    </a:lnTo>
                    <a:lnTo>
                      <a:pt x="353" y="23"/>
                    </a:lnTo>
                    <a:lnTo>
                      <a:pt x="351" y="20"/>
                    </a:lnTo>
                    <a:lnTo>
                      <a:pt x="349" y="18"/>
                    </a:lnTo>
                    <a:lnTo>
                      <a:pt x="346" y="16"/>
                    </a:lnTo>
                    <a:lnTo>
                      <a:pt x="343" y="15"/>
                    </a:lnTo>
                    <a:lnTo>
                      <a:pt x="323" y="10"/>
                    </a:lnTo>
                    <a:lnTo>
                      <a:pt x="304" y="7"/>
                    </a:lnTo>
                    <a:lnTo>
                      <a:pt x="287" y="5"/>
                    </a:lnTo>
                    <a:lnTo>
                      <a:pt x="271" y="3"/>
                    </a:lnTo>
                    <a:lnTo>
                      <a:pt x="256" y="1"/>
                    </a:lnTo>
                    <a:lnTo>
                      <a:pt x="243" y="1"/>
                    </a:lnTo>
                    <a:lnTo>
                      <a:pt x="231" y="0"/>
                    </a:lnTo>
                    <a:lnTo>
                      <a:pt x="220" y="0"/>
                    </a:lnTo>
                    <a:lnTo>
                      <a:pt x="210" y="0"/>
                    </a:lnTo>
                    <a:lnTo>
                      <a:pt x="200" y="1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7" y="4"/>
                    </a:lnTo>
                    <a:lnTo>
                      <a:pt x="170" y="5"/>
                    </a:lnTo>
                    <a:lnTo>
                      <a:pt x="164" y="6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 flipH="1">
                <a:off x="7030930" y="2794844"/>
                <a:ext cx="561649" cy="700088"/>
              </a:xfrm>
              <a:custGeom>
                <a:avLst/>
                <a:gdLst>
                  <a:gd name="T0" fmla="*/ 137 w 334"/>
                  <a:gd name="T1" fmla="*/ 4 h 441"/>
                  <a:gd name="T2" fmla="*/ 162 w 334"/>
                  <a:gd name="T3" fmla="*/ 1 h 441"/>
                  <a:gd name="T4" fmla="*/ 198 w 334"/>
                  <a:gd name="T5" fmla="*/ 0 h 441"/>
                  <a:gd name="T6" fmla="*/ 249 w 334"/>
                  <a:gd name="T7" fmla="*/ 5 h 441"/>
                  <a:gd name="T8" fmla="*/ 275 w 334"/>
                  <a:gd name="T9" fmla="*/ 20 h 441"/>
                  <a:gd name="T10" fmla="*/ 261 w 334"/>
                  <a:gd name="T11" fmla="*/ 44 h 441"/>
                  <a:gd name="T12" fmla="*/ 247 w 334"/>
                  <a:gd name="T13" fmla="*/ 70 h 441"/>
                  <a:gd name="T14" fmla="*/ 237 w 334"/>
                  <a:gd name="T15" fmla="*/ 86 h 441"/>
                  <a:gd name="T16" fmla="*/ 235 w 334"/>
                  <a:gd name="T17" fmla="*/ 89 h 441"/>
                  <a:gd name="T18" fmla="*/ 234 w 334"/>
                  <a:gd name="T19" fmla="*/ 92 h 441"/>
                  <a:gd name="T20" fmla="*/ 234 w 334"/>
                  <a:gd name="T21" fmla="*/ 97 h 441"/>
                  <a:gd name="T22" fmla="*/ 237 w 334"/>
                  <a:gd name="T23" fmla="*/ 102 h 441"/>
                  <a:gd name="T24" fmla="*/ 256 w 334"/>
                  <a:gd name="T25" fmla="*/ 123 h 441"/>
                  <a:gd name="T26" fmla="*/ 289 w 334"/>
                  <a:gd name="T27" fmla="*/ 168 h 441"/>
                  <a:gd name="T28" fmla="*/ 315 w 334"/>
                  <a:gd name="T29" fmla="*/ 223 h 441"/>
                  <a:gd name="T30" fmla="*/ 332 w 334"/>
                  <a:gd name="T31" fmla="*/ 287 h 441"/>
                  <a:gd name="T32" fmla="*/ 334 w 334"/>
                  <a:gd name="T33" fmla="*/ 340 h 441"/>
                  <a:gd name="T34" fmla="*/ 329 w 334"/>
                  <a:gd name="T35" fmla="*/ 377 h 441"/>
                  <a:gd name="T36" fmla="*/ 322 w 334"/>
                  <a:gd name="T37" fmla="*/ 402 h 441"/>
                  <a:gd name="T38" fmla="*/ 314 w 334"/>
                  <a:gd name="T39" fmla="*/ 425 h 441"/>
                  <a:gd name="T40" fmla="*/ 303 w 334"/>
                  <a:gd name="T41" fmla="*/ 441 h 441"/>
                  <a:gd name="T42" fmla="*/ 288 w 334"/>
                  <a:gd name="T43" fmla="*/ 439 h 441"/>
                  <a:gd name="T44" fmla="*/ 266 w 334"/>
                  <a:gd name="T45" fmla="*/ 437 h 441"/>
                  <a:gd name="T46" fmla="*/ 239 w 334"/>
                  <a:gd name="T47" fmla="*/ 434 h 441"/>
                  <a:gd name="T48" fmla="*/ 210 w 334"/>
                  <a:gd name="T49" fmla="*/ 431 h 441"/>
                  <a:gd name="T50" fmla="*/ 183 w 334"/>
                  <a:gd name="T51" fmla="*/ 428 h 441"/>
                  <a:gd name="T52" fmla="*/ 157 w 334"/>
                  <a:gd name="T53" fmla="*/ 425 h 441"/>
                  <a:gd name="T54" fmla="*/ 137 w 334"/>
                  <a:gd name="T55" fmla="*/ 423 h 441"/>
                  <a:gd name="T56" fmla="*/ 140 w 334"/>
                  <a:gd name="T57" fmla="*/ 402 h 441"/>
                  <a:gd name="T58" fmla="*/ 152 w 334"/>
                  <a:gd name="T59" fmla="*/ 376 h 441"/>
                  <a:gd name="T60" fmla="*/ 155 w 334"/>
                  <a:gd name="T61" fmla="*/ 364 h 441"/>
                  <a:gd name="T62" fmla="*/ 159 w 334"/>
                  <a:gd name="T63" fmla="*/ 341 h 441"/>
                  <a:gd name="T64" fmla="*/ 161 w 334"/>
                  <a:gd name="T65" fmla="*/ 329 h 441"/>
                  <a:gd name="T66" fmla="*/ 162 w 334"/>
                  <a:gd name="T67" fmla="*/ 316 h 441"/>
                  <a:gd name="T68" fmla="*/ 161 w 334"/>
                  <a:gd name="T69" fmla="*/ 290 h 441"/>
                  <a:gd name="T70" fmla="*/ 154 w 334"/>
                  <a:gd name="T71" fmla="*/ 252 h 441"/>
                  <a:gd name="T72" fmla="*/ 140 w 334"/>
                  <a:gd name="T73" fmla="*/ 217 h 441"/>
                  <a:gd name="T74" fmla="*/ 118 w 334"/>
                  <a:gd name="T75" fmla="*/ 183 h 441"/>
                  <a:gd name="T76" fmla="*/ 94 w 334"/>
                  <a:gd name="T77" fmla="*/ 155 h 441"/>
                  <a:gd name="T78" fmla="*/ 66 w 334"/>
                  <a:gd name="T79" fmla="*/ 131 h 441"/>
                  <a:gd name="T80" fmla="*/ 37 w 334"/>
                  <a:gd name="T81" fmla="*/ 108 h 441"/>
                  <a:gd name="T82" fmla="*/ 11 w 334"/>
                  <a:gd name="T83" fmla="*/ 89 h 441"/>
                  <a:gd name="T84" fmla="*/ 13 w 334"/>
                  <a:gd name="T85" fmla="*/ 73 h 441"/>
                  <a:gd name="T86" fmla="*/ 46 w 334"/>
                  <a:gd name="T87" fmla="*/ 51 h 441"/>
                  <a:gd name="T88" fmla="*/ 81 w 334"/>
                  <a:gd name="T89" fmla="*/ 28 h 441"/>
                  <a:gd name="T90" fmla="*/ 107 w 334"/>
                  <a:gd name="T91" fmla="*/ 12 h 441"/>
                  <a:gd name="T92" fmla="*/ 116 w 334"/>
                  <a:gd name="T93" fmla="*/ 8 h 441"/>
                  <a:gd name="T94" fmla="*/ 125 w 334"/>
                  <a:gd name="T95" fmla="*/ 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4" h="441">
                    <a:moveTo>
                      <a:pt x="127" y="6"/>
                    </a:moveTo>
                    <a:lnTo>
                      <a:pt x="137" y="4"/>
                    </a:lnTo>
                    <a:lnTo>
                      <a:pt x="148" y="2"/>
                    </a:lnTo>
                    <a:lnTo>
                      <a:pt x="162" y="1"/>
                    </a:lnTo>
                    <a:lnTo>
                      <a:pt x="179" y="0"/>
                    </a:lnTo>
                    <a:lnTo>
                      <a:pt x="198" y="0"/>
                    </a:lnTo>
                    <a:lnTo>
                      <a:pt x="221" y="2"/>
                    </a:lnTo>
                    <a:lnTo>
                      <a:pt x="249" y="5"/>
                    </a:lnTo>
                    <a:lnTo>
                      <a:pt x="281" y="10"/>
                    </a:lnTo>
                    <a:lnTo>
                      <a:pt x="275" y="20"/>
                    </a:lnTo>
                    <a:lnTo>
                      <a:pt x="269" y="32"/>
                    </a:lnTo>
                    <a:lnTo>
                      <a:pt x="261" y="44"/>
                    </a:lnTo>
                    <a:lnTo>
                      <a:pt x="254" y="58"/>
                    </a:lnTo>
                    <a:lnTo>
                      <a:pt x="247" y="70"/>
                    </a:lnTo>
                    <a:lnTo>
                      <a:pt x="241" y="79"/>
                    </a:lnTo>
                    <a:lnTo>
                      <a:pt x="237" y="86"/>
                    </a:lnTo>
                    <a:lnTo>
                      <a:pt x="236" y="88"/>
                    </a:lnTo>
                    <a:lnTo>
                      <a:pt x="235" y="89"/>
                    </a:lnTo>
                    <a:lnTo>
                      <a:pt x="235" y="91"/>
                    </a:lnTo>
                    <a:lnTo>
                      <a:pt x="234" y="92"/>
                    </a:lnTo>
                    <a:lnTo>
                      <a:pt x="234" y="94"/>
                    </a:lnTo>
                    <a:lnTo>
                      <a:pt x="234" y="97"/>
                    </a:lnTo>
                    <a:lnTo>
                      <a:pt x="235" y="99"/>
                    </a:lnTo>
                    <a:lnTo>
                      <a:pt x="237" y="102"/>
                    </a:lnTo>
                    <a:lnTo>
                      <a:pt x="238" y="104"/>
                    </a:lnTo>
                    <a:lnTo>
                      <a:pt x="256" y="123"/>
                    </a:lnTo>
                    <a:lnTo>
                      <a:pt x="273" y="145"/>
                    </a:lnTo>
                    <a:lnTo>
                      <a:pt x="289" y="168"/>
                    </a:lnTo>
                    <a:lnTo>
                      <a:pt x="303" y="194"/>
                    </a:lnTo>
                    <a:lnTo>
                      <a:pt x="315" y="223"/>
                    </a:lnTo>
                    <a:lnTo>
                      <a:pt x="325" y="254"/>
                    </a:lnTo>
                    <a:lnTo>
                      <a:pt x="332" y="287"/>
                    </a:lnTo>
                    <a:lnTo>
                      <a:pt x="334" y="322"/>
                    </a:lnTo>
                    <a:lnTo>
                      <a:pt x="334" y="340"/>
                    </a:lnTo>
                    <a:lnTo>
                      <a:pt x="332" y="359"/>
                    </a:lnTo>
                    <a:lnTo>
                      <a:pt x="329" y="377"/>
                    </a:lnTo>
                    <a:lnTo>
                      <a:pt x="324" y="396"/>
                    </a:lnTo>
                    <a:lnTo>
                      <a:pt x="322" y="402"/>
                    </a:lnTo>
                    <a:lnTo>
                      <a:pt x="319" y="411"/>
                    </a:lnTo>
                    <a:lnTo>
                      <a:pt x="314" y="425"/>
                    </a:lnTo>
                    <a:lnTo>
                      <a:pt x="307" y="441"/>
                    </a:lnTo>
                    <a:lnTo>
                      <a:pt x="303" y="441"/>
                    </a:lnTo>
                    <a:lnTo>
                      <a:pt x="296" y="440"/>
                    </a:lnTo>
                    <a:lnTo>
                      <a:pt x="288" y="439"/>
                    </a:lnTo>
                    <a:lnTo>
                      <a:pt x="277" y="438"/>
                    </a:lnTo>
                    <a:lnTo>
                      <a:pt x="266" y="437"/>
                    </a:lnTo>
                    <a:lnTo>
                      <a:pt x="253" y="435"/>
                    </a:lnTo>
                    <a:lnTo>
                      <a:pt x="239" y="434"/>
                    </a:lnTo>
                    <a:lnTo>
                      <a:pt x="225" y="432"/>
                    </a:lnTo>
                    <a:lnTo>
                      <a:pt x="210" y="431"/>
                    </a:lnTo>
                    <a:lnTo>
                      <a:pt x="196" y="429"/>
                    </a:lnTo>
                    <a:lnTo>
                      <a:pt x="183" y="428"/>
                    </a:lnTo>
                    <a:lnTo>
                      <a:pt x="170" y="426"/>
                    </a:lnTo>
                    <a:lnTo>
                      <a:pt x="157" y="425"/>
                    </a:lnTo>
                    <a:lnTo>
                      <a:pt x="146" y="424"/>
                    </a:lnTo>
                    <a:lnTo>
                      <a:pt x="137" y="423"/>
                    </a:lnTo>
                    <a:lnTo>
                      <a:pt x="130" y="422"/>
                    </a:lnTo>
                    <a:lnTo>
                      <a:pt x="140" y="402"/>
                    </a:lnTo>
                    <a:lnTo>
                      <a:pt x="147" y="387"/>
                    </a:lnTo>
                    <a:lnTo>
                      <a:pt x="152" y="376"/>
                    </a:lnTo>
                    <a:lnTo>
                      <a:pt x="154" y="369"/>
                    </a:lnTo>
                    <a:lnTo>
                      <a:pt x="155" y="364"/>
                    </a:lnTo>
                    <a:lnTo>
                      <a:pt x="157" y="353"/>
                    </a:lnTo>
                    <a:lnTo>
                      <a:pt x="159" y="341"/>
                    </a:lnTo>
                    <a:lnTo>
                      <a:pt x="160" y="336"/>
                    </a:lnTo>
                    <a:lnTo>
                      <a:pt x="161" y="329"/>
                    </a:lnTo>
                    <a:lnTo>
                      <a:pt x="162" y="322"/>
                    </a:lnTo>
                    <a:lnTo>
                      <a:pt x="162" y="316"/>
                    </a:lnTo>
                    <a:lnTo>
                      <a:pt x="162" y="309"/>
                    </a:lnTo>
                    <a:lnTo>
                      <a:pt x="161" y="290"/>
                    </a:lnTo>
                    <a:lnTo>
                      <a:pt x="158" y="270"/>
                    </a:lnTo>
                    <a:lnTo>
                      <a:pt x="154" y="252"/>
                    </a:lnTo>
                    <a:lnTo>
                      <a:pt x="148" y="234"/>
                    </a:lnTo>
                    <a:lnTo>
                      <a:pt x="140" y="217"/>
                    </a:lnTo>
                    <a:lnTo>
                      <a:pt x="130" y="199"/>
                    </a:lnTo>
                    <a:lnTo>
                      <a:pt x="118" y="183"/>
                    </a:lnTo>
                    <a:lnTo>
                      <a:pt x="105" y="167"/>
                    </a:lnTo>
                    <a:lnTo>
                      <a:pt x="94" y="155"/>
                    </a:lnTo>
                    <a:lnTo>
                      <a:pt x="80" y="143"/>
                    </a:lnTo>
                    <a:lnTo>
                      <a:pt x="66" y="131"/>
                    </a:lnTo>
                    <a:lnTo>
                      <a:pt x="51" y="119"/>
                    </a:lnTo>
                    <a:lnTo>
                      <a:pt x="37" y="108"/>
                    </a:lnTo>
                    <a:lnTo>
                      <a:pt x="24" y="98"/>
                    </a:lnTo>
                    <a:lnTo>
                      <a:pt x="11" y="89"/>
                    </a:lnTo>
                    <a:lnTo>
                      <a:pt x="0" y="81"/>
                    </a:lnTo>
                    <a:lnTo>
                      <a:pt x="13" y="73"/>
                    </a:lnTo>
                    <a:lnTo>
                      <a:pt x="28" y="63"/>
                    </a:lnTo>
                    <a:lnTo>
                      <a:pt x="46" y="51"/>
                    </a:lnTo>
                    <a:lnTo>
                      <a:pt x="64" y="39"/>
                    </a:lnTo>
                    <a:lnTo>
                      <a:pt x="81" y="28"/>
                    </a:lnTo>
                    <a:lnTo>
                      <a:pt x="97" y="19"/>
                    </a:lnTo>
                    <a:lnTo>
                      <a:pt x="107" y="12"/>
                    </a:lnTo>
                    <a:lnTo>
                      <a:pt x="112" y="9"/>
                    </a:lnTo>
                    <a:lnTo>
                      <a:pt x="116" y="8"/>
                    </a:lnTo>
                    <a:lnTo>
                      <a:pt x="121" y="7"/>
                    </a:lnTo>
                    <a:lnTo>
                      <a:pt x="125" y="6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 flipH="1">
                <a:off x="7035974" y="3460006"/>
                <a:ext cx="1242690" cy="1352550"/>
              </a:xfrm>
              <a:custGeom>
                <a:avLst/>
                <a:gdLst>
                  <a:gd name="T0" fmla="*/ 494 w 739"/>
                  <a:gd name="T1" fmla="*/ 22 h 852"/>
                  <a:gd name="T2" fmla="*/ 472 w 739"/>
                  <a:gd name="T3" fmla="*/ 50 h 852"/>
                  <a:gd name="T4" fmla="*/ 449 w 739"/>
                  <a:gd name="T5" fmla="*/ 79 h 852"/>
                  <a:gd name="T6" fmla="*/ 424 w 739"/>
                  <a:gd name="T7" fmla="*/ 104 h 852"/>
                  <a:gd name="T8" fmla="*/ 357 w 739"/>
                  <a:gd name="T9" fmla="*/ 163 h 852"/>
                  <a:gd name="T10" fmla="*/ 315 w 739"/>
                  <a:gd name="T11" fmla="*/ 198 h 852"/>
                  <a:gd name="T12" fmla="*/ 275 w 739"/>
                  <a:gd name="T13" fmla="*/ 235 h 852"/>
                  <a:gd name="T14" fmla="*/ 233 w 739"/>
                  <a:gd name="T15" fmla="*/ 273 h 852"/>
                  <a:gd name="T16" fmla="*/ 192 w 739"/>
                  <a:gd name="T17" fmla="*/ 315 h 852"/>
                  <a:gd name="T18" fmla="*/ 151 w 739"/>
                  <a:gd name="T19" fmla="*/ 360 h 852"/>
                  <a:gd name="T20" fmla="*/ 111 w 739"/>
                  <a:gd name="T21" fmla="*/ 411 h 852"/>
                  <a:gd name="T22" fmla="*/ 71 w 739"/>
                  <a:gd name="T23" fmla="*/ 467 h 852"/>
                  <a:gd name="T24" fmla="*/ 33 w 739"/>
                  <a:gd name="T25" fmla="*/ 530 h 852"/>
                  <a:gd name="T26" fmla="*/ 24 w 739"/>
                  <a:gd name="T27" fmla="*/ 528 h 852"/>
                  <a:gd name="T28" fmla="*/ 14 w 739"/>
                  <a:gd name="T29" fmla="*/ 529 h 852"/>
                  <a:gd name="T30" fmla="*/ 5 w 739"/>
                  <a:gd name="T31" fmla="*/ 536 h 852"/>
                  <a:gd name="T32" fmla="*/ 0 w 739"/>
                  <a:gd name="T33" fmla="*/ 547 h 852"/>
                  <a:gd name="T34" fmla="*/ 0 w 739"/>
                  <a:gd name="T35" fmla="*/ 554 h 852"/>
                  <a:gd name="T36" fmla="*/ 3 w 739"/>
                  <a:gd name="T37" fmla="*/ 560 h 852"/>
                  <a:gd name="T38" fmla="*/ 294 w 739"/>
                  <a:gd name="T39" fmla="*/ 850 h 852"/>
                  <a:gd name="T40" fmla="*/ 301 w 739"/>
                  <a:gd name="T41" fmla="*/ 852 h 852"/>
                  <a:gd name="T42" fmla="*/ 308 w 739"/>
                  <a:gd name="T43" fmla="*/ 850 h 852"/>
                  <a:gd name="T44" fmla="*/ 313 w 739"/>
                  <a:gd name="T45" fmla="*/ 845 h 852"/>
                  <a:gd name="T46" fmla="*/ 324 w 739"/>
                  <a:gd name="T47" fmla="*/ 793 h 852"/>
                  <a:gd name="T48" fmla="*/ 349 w 739"/>
                  <a:gd name="T49" fmla="*/ 699 h 852"/>
                  <a:gd name="T50" fmla="*/ 377 w 739"/>
                  <a:gd name="T51" fmla="*/ 608 h 852"/>
                  <a:gd name="T52" fmla="*/ 409 w 739"/>
                  <a:gd name="T53" fmla="*/ 522 h 852"/>
                  <a:gd name="T54" fmla="*/ 446 w 739"/>
                  <a:gd name="T55" fmla="*/ 443 h 852"/>
                  <a:gd name="T56" fmla="*/ 483 w 739"/>
                  <a:gd name="T57" fmla="*/ 372 h 852"/>
                  <a:gd name="T58" fmla="*/ 524 w 739"/>
                  <a:gd name="T59" fmla="*/ 311 h 852"/>
                  <a:gd name="T60" fmla="*/ 564 w 739"/>
                  <a:gd name="T61" fmla="*/ 261 h 852"/>
                  <a:gd name="T62" fmla="*/ 614 w 739"/>
                  <a:gd name="T63" fmla="*/ 213 h 852"/>
                  <a:gd name="T64" fmla="*/ 663 w 739"/>
                  <a:gd name="T65" fmla="*/ 160 h 852"/>
                  <a:gd name="T66" fmla="*/ 700 w 739"/>
                  <a:gd name="T67" fmla="*/ 108 h 852"/>
                  <a:gd name="T68" fmla="*/ 726 w 739"/>
                  <a:gd name="T69" fmla="*/ 62 h 852"/>
                  <a:gd name="T70" fmla="*/ 738 w 739"/>
                  <a:gd name="T71" fmla="*/ 40 h 852"/>
                  <a:gd name="T72" fmla="*/ 738 w 739"/>
                  <a:gd name="T73" fmla="*/ 33 h 852"/>
                  <a:gd name="T74" fmla="*/ 734 w 739"/>
                  <a:gd name="T75" fmla="*/ 28 h 852"/>
                  <a:gd name="T76" fmla="*/ 729 w 739"/>
                  <a:gd name="T77" fmla="*/ 24 h 852"/>
                  <a:gd name="T78" fmla="*/ 517 w 739"/>
                  <a:gd name="T79" fmla="*/ 0 h 852"/>
                  <a:gd name="T80" fmla="*/ 510 w 739"/>
                  <a:gd name="T81" fmla="*/ 1 h 852"/>
                  <a:gd name="T82" fmla="*/ 504 w 739"/>
                  <a:gd name="T83" fmla="*/ 7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9" h="852">
                    <a:moveTo>
                      <a:pt x="504" y="7"/>
                    </a:moveTo>
                    <a:lnTo>
                      <a:pt x="494" y="22"/>
                    </a:lnTo>
                    <a:lnTo>
                      <a:pt x="483" y="36"/>
                    </a:lnTo>
                    <a:lnTo>
                      <a:pt x="472" y="50"/>
                    </a:lnTo>
                    <a:lnTo>
                      <a:pt x="461" y="64"/>
                    </a:lnTo>
                    <a:lnTo>
                      <a:pt x="449" y="79"/>
                    </a:lnTo>
                    <a:lnTo>
                      <a:pt x="437" y="92"/>
                    </a:lnTo>
                    <a:lnTo>
                      <a:pt x="424" y="104"/>
                    </a:lnTo>
                    <a:lnTo>
                      <a:pt x="410" y="117"/>
                    </a:lnTo>
                    <a:lnTo>
                      <a:pt x="357" y="163"/>
                    </a:lnTo>
                    <a:lnTo>
                      <a:pt x="337" y="180"/>
                    </a:lnTo>
                    <a:lnTo>
                      <a:pt x="315" y="198"/>
                    </a:lnTo>
                    <a:lnTo>
                      <a:pt x="295" y="216"/>
                    </a:lnTo>
                    <a:lnTo>
                      <a:pt x="275" y="235"/>
                    </a:lnTo>
                    <a:lnTo>
                      <a:pt x="254" y="253"/>
                    </a:lnTo>
                    <a:lnTo>
                      <a:pt x="233" y="273"/>
                    </a:lnTo>
                    <a:lnTo>
                      <a:pt x="212" y="293"/>
                    </a:lnTo>
                    <a:lnTo>
                      <a:pt x="192" y="315"/>
                    </a:lnTo>
                    <a:lnTo>
                      <a:pt x="172" y="337"/>
                    </a:lnTo>
                    <a:lnTo>
                      <a:pt x="151" y="360"/>
                    </a:lnTo>
                    <a:lnTo>
                      <a:pt x="131" y="385"/>
                    </a:lnTo>
                    <a:lnTo>
                      <a:pt x="111" y="411"/>
                    </a:lnTo>
                    <a:lnTo>
                      <a:pt x="91" y="437"/>
                    </a:lnTo>
                    <a:lnTo>
                      <a:pt x="71" y="467"/>
                    </a:lnTo>
                    <a:lnTo>
                      <a:pt x="52" y="497"/>
                    </a:lnTo>
                    <a:lnTo>
                      <a:pt x="33" y="530"/>
                    </a:lnTo>
                    <a:lnTo>
                      <a:pt x="29" y="529"/>
                    </a:lnTo>
                    <a:lnTo>
                      <a:pt x="24" y="528"/>
                    </a:lnTo>
                    <a:lnTo>
                      <a:pt x="19" y="528"/>
                    </a:lnTo>
                    <a:lnTo>
                      <a:pt x="14" y="529"/>
                    </a:lnTo>
                    <a:lnTo>
                      <a:pt x="9" y="532"/>
                    </a:lnTo>
                    <a:lnTo>
                      <a:pt x="5" y="536"/>
                    </a:lnTo>
                    <a:lnTo>
                      <a:pt x="2" y="541"/>
                    </a:lnTo>
                    <a:lnTo>
                      <a:pt x="0" y="547"/>
                    </a:lnTo>
                    <a:lnTo>
                      <a:pt x="0" y="551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3" y="560"/>
                    </a:lnTo>
                    <a:lnTo>
                      <a:pt x="291" y="848"/>
                    </a:lnTo>
                    <a:lnTo>
                      <a:pt x="294" y="850"/>
                    </a:lnTo>
                    <a:lnTo>
                      <a:pt x="297" y="852"/>
                    </a:lnTo>
                    <a:lnTo>
                      <a:pt x="301" y="852"/>
                    </a:lnTo>
                    <a:lnTo>
                      <a:pt x="304" y="851"/>
                    </a:lnTo>
                    <a:lnTo>
                      <a:pt x="308" y="850"/>
                    </a:lnTo>
                    <a:lnTo>
                      <a:pt x="311" y="847"/>
                    </a:lnTo>
                    <a:lnTo>
                      <a:pt x="313" y="845"/>
                    </a:lnTo>
                    <a:lnTo>
                      <a:pt x="314" y="841"/>
                    </a:lnTo>
                    <a:lnTo>
                      <a:pt x="324" y="793"/>
                    </a:lnTo>
                    <a:lnTo>
                      <a:pt x="336" y="746"/>
                    </a:lnTo>
                    <a:lnTo>
                      <a:pt x="349" y="699"/>
                    </a:lnTo>
                    <a:lnTo>
                      <a:pt x="363" y="652"/>
                    </a:lnTo>
                    <a:lnTo>
                      <a:pt x="377" y="608"/>
                    </a:lnTo>
                    <a:lnTo>
                      <a:pt x="393" y="564"/>
                    </a:lnTo>
                    <a:lnTo>
                      <a:pt x="409" y="522"/>
                    </a:lnTo>
                    <a:lnTo>
                      <a:pt x="428" y="481"/>
                    </a:lnTo>
                    <a:lnTo>
                      <a:pt x="446" y="443"/>
                    </a:lnTo>
                    <a:lnTo>
                      <a:pt x="464" y="406"/>
                    </a:lnTo>
                    <a:lnTo>
                      <a:pt x="483" y="372"/>
                    </a:lnTo>
                    <a:lnTo>
                      <a:pt x="504" y="339"/>
                    </a:lnTo>
                    <a:lnTo>
                      <a:pt x="524" y="311"/>
                    </a:lnTo>
                    <a:lnTo>
                      <a:pt x="544" y="284"/>
                    </a:lnTo>
                    <a:lnTo>
                      <a:pt x="564" y="261"/>
                    </a:lnTo>
                    <a:lnTo>
                      <a:pt x="585" y="241"/>
                    </a:lnTo>
                    <a:lnTo>
                      <a:pt x="614" y="213"/>
                    </a:lnTo>
                    <a:lnTo>
                      <a:pt x="639" y="186"/>
                    </a:lnTo>
                    <a:lnTo>
                      <a:pt x="663" y="160"/>
                    </a:lnTo>
                    <a:lnTo>
                      <a:pt x="683" y="133"/>
                    </a:lnTo>
                    <a:lnTo>
                      <a:pt x="700" y="108"/>
                    </a:lnTo>
                    <a:lnTo>
                      <a:pt x="714" y="85"/>
                    </a:lnTo>
                    <a:lnTo>
                      <a:pt x="726" y="62"/>
                    </a:lnTo>
                    <a:lnTo>
                      <a:pt x="737" y="43"/>
                    </a:lnTo>
                    <a:lnTo>
                      <a:pt x="738" y="40"/>
                    </a:lnTo>
                    <a:lnTo>
                      <a:pt x="739" y="36"/>
                    </a:lnTo>
                    <a:lnTo>
                      <a:pt x="738" y="33"/>
                    </a:lnTo>
                    <a:lnTo>
                      <a:pt x="737" y="30"/>
                    </a:lnTo>
                    <a:lnTo>
                      <a:pt x="734" y="28"/>
                    </a:lnTo>
                    <a:lnTo>
                      <a:pt x="732" y="26"/>
                    </a:lnTo>
                    <a:lnTo>
                      <a:pt x="729" y="24"/>
                    </a:lnTo>
                    <a:lnTo>
                      <a:pt x="725" y="23"/>
                    </a:lnTo>
                    <a:lnTo>
                      <a:pt x="517" y="0"/>
                    </a:lnTo>
                    <a:lnTo>
                      <a:pt x="513" y="0"/>
                    </a:lnTo>
                    <a:lnTo>
                      <a:pt x="510" y="1"/>
                    </a:lnTo>
                    <a:lnTo>
                      <a:pt x="507" y="4"/>
                    </a:lnTo>
                    <a:lnTo>
                      <a:pt x="50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 flipH="1">
                <a:off x="7244491" y="3518744"/>
                <a:ext cx="818931" cy="963613"/>
              </a:xfrm>
              <a:custGeom>
                <a:avLst/>
                <a:gdLst>
                  <a:gd name="T0" fmla="*/ 475 w 487"/>
                  <a:gd name="T1" fmla="*/ 2 h 607"/>
                  <a:gd name="T2" fmla="*/ 471 w 487"/>
                  <a:gd name="T3" fmla="*/ 5 h 607"/>
                  <a:gd name="T4" fmla="*/ 462 w 487"/>
                  <a:gd name="T5" fmla="*/ 14 h 607"/>
                  <a:gd name="T6" fmla="*/ 446 w 487"/>
                  <a:gd name="T7" fmla="*/ 30 h 607"/>
                  <a:gd name="T8" fmla="*/ 421 w 487"/>
                  <a:gd name="T9" fmla="*/ 57 h 607"/>
                  <a:gd name="T10" fmla="*/ 386 w 487"/>
                  <a:gd name="T11" fmla="*/ 93 h 607"/>
                  <a:gd name="T12" fmla="*/ 339 w 487"/>
                  <a:gd name="T13" fmla="*/ 143 h 607"/>
                  <a:gd name="T14" fmla="*/ 279 w 487"/>
                  <a:gd name="T15" fmla="*/ 208 h 607"/>
                  <a:gd name="T16" fmla="*/ 213 w 487"/>
                  <a:gd name="T17" fmla="*/ 281 h 607"/>
                  <a:gd name="T18" fmla="*/ 158 w 487"/>
                  <a:gd name="T19" fmla="*/ 348 h 607"/>
                  <a:gd name="T20" fmla="*/ 111 w 487"/>
                  <a:gd name="T21" fmla="*/ 411 h 607"/>
                  <a:gd name="T22" fmla="*/ 74 w 487"/>
                  <a:gd name="T23" fmla="*/ 466 h 607"/>
                  <a:gd name="T24" fmla="*/ 45 w 487"/>
                  <a:gd name="T25" fmla="*/ 514 h 607"/>
                  <a:gd name="T26" fmla="*/ 23 w 487"/>
                  <a:gd name="T27" fmla="*/ 554 h 607"/>
                  <a:gd name="T28" fmla="*/ 9 w 487"/>
                  <a:gd name="T29" fmla="*/ 581 h 607"/>
                  <a:gd name="T30" fmla="*/ 2 w 487"/>
                  <a:gd name="T31" fmla="*/ 596 h 607"/>
                  <a:gd name="T32" fmla="*/ 0 w 487"/>
                  <a:gd name="T33" fmla="*/ 600 h 607"/>
                  <a:gd name="T34" fmla="*/ 2 w 487"/>
                  <a:gd name="T35" fmla="*/ 605 h 607"/>
                  <a:gd name="T36" fmla="*/ 7 w 487"/>
                  <a:gd name="T37" fmla="*/ 607 h 607"/>
                  <a:gd name="T38" fmla="*/ 12 w 487"/>
                  <a:gd name="T39" fmla="*/ 605 h 607"/>
                  <a:gd name="T40" fmla="*/ 14 w 487"/>
                  <a:gd name="T41" fmla="*/ 601 h 607"/>
                  <a:gd name="T42" fmla="*/ 21 w 487"/>
                  <a:gd name="T43" fmla="*/ 586 h 607"/>
                  <a:gd name="T44" fmla="*/ 35 w 487"/>
                  <a:gd name="T45" fmla="*/ 559 h 607"/>
                  <a:gd name="T46" fmla="*/ 57 w 487"/>
                  <a:gd name="T47" fmla="*/ 521 h 607"/>
                  <a:gd name="T48" fmla="*/ 86 w 487"/>
                  <a:gd name="T49" fmla="*/ 473 h 607"/>
                  <a:gd name="T50" fmla="*/ 124 w 487"/>
                  <a:gd name="T51" fmla="*/ 418 h 607"/>
                  <a:gd name="T52" fmla="*/ 169 w 487"/>
                  <a:gd name="T53" fmla="*/ 357 h 607"/>
                  <a:gd name="T54" fmla="*/ 224 w 487"/>
                  <a:gd name="T55" fmla="*/ 291 h 607"/>
                  <a:gd name="T56" fmla="*/ 290 w 487"/>
                  <a:gd name="T57" fmla="*/ 218 h 607"/>
                  <a:gd name="T58" fmla="*/ 348 w 487"/>
                  <a:gd name="T59" fmla="*/ 153 h 607"/>
                  <a:gd name="T60" fmla="*/ 395 w 487"/>
                  <a:gd name="T61" fmla="*/ 103 h 607"/>
                  <a:gd name="T62" fmla="*/ 429 w 487"/>
                  <a:gd name="T63" fmla="*/ 67 h 607"/>
                  <a:gd name="T64" fmla="*/ 455 w 487"/>
                  <a:gd name="T65" fmla="*/ 42 h 607"/>
                  <a:gd name="T66" fmla="*/ 471 w 487"/>
                  <a:gd name="T67" fmla="*/ 25 h 607"/>
                  <a:gd name="T68" fmla="*/ 480 w 487"/>
                  <a:gd name="T69" fmla="*/ 16 h 607"/>
                  <a:gd name="T70" fmla="*/ 484 w 487"/>
                  <a:gd name="T71" fmla="*/ 13 h 607"/>
                  <a:gd name="T72" fmla="*/ 487 w 487"/>
                  <a:gd name="T73" fmla="*/ 10 h 607"/>
                  <a:gd name="T74" fmla="*/ 487 w 487"/>
                  <a:gd name="T75" fmla="*/ 5 h 607"/>
                  <a:gd name="T76" fmla="*/ 484 w 487"/>
                  <a:gd name="T77" fmla="*/ 0 h 607"/>
                  <a:gd name="T78" fmla="*/ 478 w 487"/>
                  <a:gd name="T7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7" h="607">
                    <a:moveTo>
                      <a:pt x="476" y="1"/>
                    </a:moveTo>
                    <a:lnTo>
                      <a:pt x="475" y="2"/>
                    </a:lnTo>
                    <a:lnTo>
                      <a:pt x="474" y="3"/>
                    </a:lnTo>
                    <a:lnTo>
                      <a:pt x="471" y="5"/>
                    </a:lnTo>
                    <a:lnTo>
                      <a:pt x="468" y="9"/>
                    </a:lnTo>
                    <a:lnTo>
                      <a:pt x="462" y="14"/>
                    </a:lnTo>
                    <a:lnTo>
                      <a:pt x="455" y="21"/>
                    </a:lnTo>
                    <a:lnTo>
                      <a:pt x="446" y="30"/>
                    </a:lnTo>
                    <a:lnTo>
                      <a:pt x="434" y="43"/>
                    </a:lnTo>
                    <a:lnTo>
                      <a:pt x="421" y="57"/>
                    </a:lnTo>
                    <a:lnTo>
                      <a:pt x="405" y="73"/>
                    </a:lnTo>
                    <a:lnTo>
                      <a:pt x="386" y="93"/>
                    </a:lnTo>
                    <a:lnTo>
                      <a:pt x="365" y="117"/>
                    </a:lnTo>
                    <a:lnTo>
                      <a:pt x="339" y="143"/>
                    </a:lnTo>
                    <a:lnTo>
                      <a:pt x="311" y="173"/>
                    </a:lnTo>
                    <a:lnTo>
                      <a:pt x="279" y="208"/>
                    </a:lnTo>
                    <a:lnTo>
                      <a:pt x="244" y="246"/>
                    </a:lnTo>
                    <a:lnTo>
                      <a:pt x="213" y="281"/>
                    </a:lnTo>
                    <a:lnTo>
                      <a:pt x="184" y="315"/>
                    </a:lnTo>
                    <a:lnTo>
                      <a:pt x="158" y="348"/>
                    </a:lnTo>
                    <a:lnTo>
                      <a:pt x="134" y="380"/>
                    </a:lnTo>
                    <a:lnTo>
                      <a:pt x="111" y="411"/>
                    </a:lnTo>
                    <a:lnTo>
                      <a:pt x="92" y="439"/>
                    </a:lnTo>
                    <a:lnTo>
                      <a:pt x="74" y="466"/>
                    </a:lnTo>
                    <a:lnTo>
                      <a:pt x="59" y="492"/>
                    </a:lnTo>
                    <a:lnTo>
                      <a:pt x="45" y="514"/>
                    </a:lnTo>
                    <a:lnTo>
                      <a:pt x="32" y="535"/>
                    </a:lnTo>
                    <a:lnTo>
                      <a:pt x="23" y="554"/>
                    </a:lnTo>
                    <a:lnTo>
                      <a:pt x="15" y="569"/>
                    </a:lnTo>
                    <a:lnTo>
                      <a:pt x="9" y="581"/>
                    </a:lnTo>
                    <a:lnTo>
                      <a:pt x="4" y="590"/>
                    </a:lnTo>
                    <a:lnTo>
                      <a:pt x="2" y="596"/>
                    </a:lnTo>
                    <a:lnTo>
                      <a:pt x="1" y="598"/>
                    </a:lnTo>
                    <a:lnTo>
                      <a:pt x="0" y="600"/>
                    </a:lnTo>
                    <a:lnTo>
                      <a:pt x="1" y="603"/>
                    </a:lnTo>
                    <a:lnTo>
                      <a:pt x="2" y="605"/>
                    </a:lnTo>
                    <a:lnTo>
                      <a:pt x="4" y="607"/>
                    </a:lnTo>
                    <a:lnTo>
                      <a:pt x="7" y="607"/>
                    </a:lnTo>
                    <a:lnTo>
                      <a:pt x="10" y="607"/>
                    </a:lnTo>
                    <a:lnTo>
                      <a:pt x="12" y="605"/>
                    </a:lnTo>
                    <a:lnTo>
                      <a:pt x="13" y="603"/>
                    </a:lnTo>
                    <a:lnTo>
                      <a:pt x="14" y="601"/>
                    </a:lnTo>
                    <a:lnTo>
                      <a:pt x="17" y="595"/>
                    </a:lnTo>
                    <a:lnTo>
                      <a:pt x="21" y="586"/>
                    </a:lnTo>
                    <a:lnTo>
                      <a:pt x="27" y="574"/>
                    </a:lnTo>
                    <a:lnTo>
                      <a:pt x="35" y="559"/>
                    </a:lnTo>
                    <a:lnTo>
                      <a:pt x="46" y="541"/>
                    </a:lnTo>
                    <a:lnTo>
                      <a:pt x="57" y="521"/>
                    </a:lnTo>
                    <a:lnTo>
                      <a:pt x="71" y="498"/>
                    </a:lnTo>
                    <a:lnTo>
                      <a:pt x="86" y="473"/>
                    </a:lnTo>
                    <a:lnTo>
                      <a:pt x="104" y="446"/>
                    </a:lnTo>
                    <a:lnTo>
                      <a:pt x="124" y="418"/>
                    </a:lnTo>
                    <a:lnTo>
                      <a:pt x="146" y="388"/>
                    </a:lnTo>
                    <a:lnTo>
                      <a:pt x="169" y="357"/>
                    </a:lnTo>
                    <a:lnTo>
                      <a:pt x="195" y="324"/>
                    </a:lnTo>
                    <a:lnTo>
                      <a:pt x="224" y="291"/>
                    </a:lnTo>
                    <a:lnTo>
                      <a:pt x="254" y="256"/>
                    </a:lnTo>
                    <a:lnTo>
                      <a:pt x="290" y="218"/>
                    </a:lnTo>
                    <a:lnTo>
                      <a:pt x="321" y="183"/>
                    </a:lnTo>
                    <a:lnTo>
                      <a:pt x="348" y="153"/>
                    </a:lnTo>
                    <a:lnTo>
                      <a:pt x="374" y="127"/>
                    </a:lnTo>
                    <a:lnTo>
                      <a:pt x="395" y="103"/>
                    </a:lnTo>
                    <a:lnTo>
                      <a:pt x="414" y="84"/>
                    </a:lnTo>
                    <a:lnTo>
                      <a:pt x="429" y="67"/>
                    </a:lnTo>
                    <a:lnTo>
                      <a:pt x="443" y="54"/>
                    </a:lnTo>
                    <a:lnTo>
                      <a:pt x="455" y="42"/>
                    </a:lnTo>
                    <a:lnTo>
                      <a:pt x="464" y="32"/>
                    </a:lnTo>
                    <a:lnTo>
                      <a:pt x="471" y="25"/>
                    </a:lnTo>
                    <a:lnTo>
                      <a:pt x="476" y="20"/>
                    </a:lnTo>
                    <a:lnTo>
                      <a:pt x="480" y="16"/>
                    </a:lnTo>
                    <a:lnTo>
                      <a:pt x="483" y="14"/>
                    </a:lnTo>
                    <a:lnTo>
                      <a:pt x="484" y="13"/>
                    </a:lnTo>
                    <a:lnTo>
                      <a:pt x="485" y="12"/>
                    </a:lnTo>
                    <a:lnTo>
                      <a:pt x="487" y="10"/>
                    </a:lnTo>
                    <a:lnTo>
                      <a:pt x="487" y="7"/>
                    </a:lnTo>
                    <a:lnTo>
                      <a:pt x="487" y="5"/>
                    </a:lnTo>
                    <a:lnTo>
                      <a:pt x="486" y="2"/>
                    </a:lnTo>
                    <a:lnTo>
                      <a:pt x="484" y="0"/>
                    </a:lnTo>
                    <a:lnTo>
                      <a:pt x="481" y="0"/>
                    </a:lnTo>
                    <a:lnTo>
                      <a:pt x="478" y="0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 flipH="1">
                <a:off x="7463097" y="2739281"/>
                <a:ext cx="225332" cy="115888"/>
              </a:xfrm>
              <a:custGeom>
                <a:avLst/>
                <a:gdLst>
                  <a:gd name="T0" fmla="*/ 18 w 134"/>
                  <a:gd name="T1" fmla="*/ 18 h 73"/>
                  <a:gd name="T2" fmla="*/ 15 w 134"/>
                  <a:gd name="T3" fmla="*/ 23 h 73"/>
                  <a:gd name="T4" fmla="*/ 11 w 134"/>
                  <a:gd name="T5" fmla="*/ 26 h 73"/>
                  <a:gd name="T6" fmla="*/ 5 w 134"/>
                  <a:gd name="T7" fmla="*/ 27 h 73"/>
                  <a:gd name="T8" fmla="*/ 0 w 134"/>
                  <a:gd name="T9" fmla="*/ 26 h 73"/>
                  <a:gd name="T10" fmla="*/ 115 w 134"/>
                  <a:gd name="T11" fmla="*/ 72 h 73"/>
                  <a:gd name="T12" fmla="*/ 120 w 134"/>
                  <a:gd name="T13" fmla="*/ 73 h 73"/>
                  <a:gd name="T14" fmla="*/ 126 w 134"/>
                  <a:gd name="T15" fmla="*/ 72 h 73"/>
                  <a:gd name="T16" fmla="*/ 130 w 134"/>
                  <a:gd name="T17" fmla="*/ 69 h 73"/>
                  <a:gd name="T18" fmla="*/ 133 w 134"/>
                  <a:gd name="T19" fmla="*/ 64 h 73"/>
                  <a:gd name="T20" fmla="*/ 134 w 134"/>
                  <a:gd name="T21" fmla="*/ 59 h 73"/>
                  <a:gd name="T22" fmla="*/ 133 w 134"/>
                  <a:gd name="T23" fmla="*/ 53 h 73"/>
                  <a:gd name="T24" fmla="*/ 130 w 134"/>
                  <a:gd name="T25" fmla="*/ 49 h 73"/>
                  <a:gd name="T26" fmla="*/ 126 w 134"/>
                  <a:gd name="T27" fmla="*/ 46 h 73"/>
                  <a:gd name="T28" fmla="*/ 10 w 134"/>
                  <a:gd name="T29" fmla="*/ 0 h 73"/>
                  <a:gd name="T30" fmla="*/ 15 w 134"/>
                  <a:gd name="T31" fmla="*/ 3 h 73"/>
                  <a:gd name="T32" fmla="*/ 18 w 134"/>
                  <a:gd name="T33" fmla="*/ 7 h 73"/>
                  <a:gd name="T34" fmla="*/ 19 w 134"/>
                  <a:gd name="T35" fmla="*/ 13 h 73"/>
                  <a:gd name="T36" fmla="*/ 18 w 134"/>
                  <a:gd name="T37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73">
                    <a:moveTo>
                      <a:pt x="18" y="18"/>
                    </a:moveTo>
                    <a:lnTo>
                      <a:pt x="15" y="23"/>
                    </a:lnTo>
                    <a:lnTo>
                      <a:pt x="11" y="26"/>
                    </a:lnTo>
                    <a:lnTo>
                      <a:pt x="5" y="27"/>
                    </a:lnTo>
                    <a:lnTo>
                      <a:pt x="0" y="26"/>
                    </a:lnTo>
                    <a:lnTo>
                      <a:pt x="115" y="72"/>
                    </a:lnTo>
                    <a:lnTo>
                      <a:pt x="120" y="73"/>
                    </a:lnTo>
                    <a:lnTo>
                      <a:pt x="126" y="72"/>
                    </a:lnTo>
                    <a:lnTo>
                      <a:pt x="130" y="69"/>
                    </a:lnTo>
                    <a:lnTo>
                      <a:pt x="133" y="64"/>
                    </a:lnTo>
                    <a:lnTo>
                      <a:pt x="134" y="59"/>
                    </a:lnTo>
                    <a:lnTo>
                      <a:pt x="133" y="53"/>
                    </a:lnTo>
                    <a:lnTo>
                      <a:pt x="130" y="49"/>
                    </a:lnTo>
                    <a:lnTo>
                      <a:pt x="126" y="46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7"/>
                    </a:lnTo>
                    <a:lnTo>
                      <a:pt x="19" y="13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 flipH="1">
                <a:off x="8218128" y="3123456"/>
                <a:ext cx="176566" cy="187325"/>
              </a:xfrm>
              <a:custGeom>
                <a:avLst/>
                <a:gdLst>
                  <a:gd name="T0" fmla="*/ 29 w 105"/>
                  <a:gd name="T1" fmla="*/ 4 h 118"/>
                  <a:gd name="T2" fmla="*/ 21 w 105"/>
                  <a:gd name="T3" fmla="*/ 8 h 118"/>
                  <a:gd name="T4" fmla="*/ 14 w 105"/>
                  <a:gd name="T5" fmla="*/ 13 h 118"/>
                  <a:gd name="T6" fmla="*/ 8 w 105"/>
                  <a:gd name="T7" fmla="*/ 21 h 118"/>
                  <a:gd name="T8" fmla="*/ 4 w 105"/>
                  <a:gd name="T9" fmla="*/ 29 h 118"/>
                  <a:gd name="T10" fmla="*/ 1 w 105"/>
                  <a:gd name="T11" fmla="*/ 41 h 118"/>
                  <a:gd name="T12" fmla="*/ 0 w 105"/>
                  <a:gd name="T13" fmla="*/ 53 h 118"/>
                  <a:gd name="T14" fmla="*/ 1 w 105"/>
                  <a:gd name="T15" fmla="*/ 66 h 118"/>
                  <a:gd name="T16" fmla="*/ 5 w 105"/>
                  <a:gd name="T17" fmla="*/ 79 h 118"/>
                  <a:gd name="T18" fmla="*/ 8 w 105"/>
                  <a:gd name="T19" fmla="*/ 85 h 118"/>
                  <a:gd name="T20" fmla="*/ 11 w 105"/>
                  <a:gd name="T21" fmla="*/ 90 h 118"/>
                  <a:gd name="T22" fmla="*/ 15 w 105"/>
                  <a:gd name="T23" fmla="*/ 96 h 118"/>
                  <a:gd name="T24" fmla="*/ 19 w 105"/>
                  <a:gd name="T25" fmla="*/ 100 h 118"/>
                  <a:gd name="T26" fmla="*/ 23 w 105"/>
                  <a:gd name="T27" fmla="*/ 105 h 118"/>
                  <a:gd name="T28" fmla="*/ 28 w 105"/>
                  <a:gd name="T29" fmla="*/ 108 h 118"/>
                  <a:gd name="T30" fmla="*/ 34 w 105"/>
                  <a:gd name="T31" fmla="*/ 111 h 118"/>
                  <a:gd name="T32" fmla="*/ 39 w 105"/>
                  <a:gd name="T33" fmla="*/ 114 h 118"/>
                  <a:gd name="T34" fmla="*/ 44 w 105"/>
                  <a:gd name="T35" fmla="*/ 116 h 118"/>
                  <a:gd name="T36" fmla="*/ 48 w 105"/>
                  <a:gd name="T37" fmla="*/ 117 h 118"/>
                  <a:gd name="T38" fmla="*/ 53 w 105"/>
                  <a:gd name="T39" fmla="*/ 118 h 118"/>
                  <a:gd name="T40" fmla="*/ 57 w 105"/>
                  <a:gd name="T41" fmla="*/ 118 h 118"/>
                  <a:gd name="T42" fmla="*/ 62 w 105"/>
                  <a:gd name="T43" fmla="*/ 118 h 118"/>
                  <a:gd name="T44" fmla="*/ 66 w 105"/>
                  <a:gd name="T45" fmla="*/ 117 h 118"/>
                  <a:gd name="T46" fmla="*/ 71 w 105"/>
                  <a:gd name="T47" fmla="*/ 116 h 118"/>
                  <a:gd name="T48" fmla="*/ 76 w 105"/>
                  <a:gd name="T49" fmla="*/ 114 h 118"/>
                  <a:gd name="T50" fmla="*/ 84 w 105"/>
                  <a:gd name="T51" fmla="*/ 110 h 118"/>
                  <a:gd name="T52" fmla="*/ 91 w 105"/>
                  <a:gd name="T53" fmla="*/ 104 h 118"/>
                  <a:gd name="T54" fmla="*/ 97 w 105"/>
                  <a:gd name="T55" fmla="*/ 96 h 118"/>
                  <a:gd name="T56" fmla="*/ 101 w 105"/>
                  <a:gd name="T57" fmla="*/ 88 h 118"/>
                  <a:gd name="T58" fmla="*/ 103 w 105"/>
                  <a:gd name="T59" fmla="*/ 83 h 118"/>
                  <a:gd name="T60" fmla="*/ 104 w 105"/>
                  <a:gd name="T61" fmla="*/ 77 h 118"/>
                  <a:gd name="T62" fmla="*/ 105 w 105"/>
                  <a:gd name="T63" fmla="*/ 72 h 118"/>
                  <a:gd name="T64" fmla="*/ 105 w 105"/>
                  <a:gd name="T65" fmla="*/ 65 h 118"/>
                  <a:gd name="T66" fmla="*/ 105 w 105"/>
                  <a:gd name="T67" fmla="*/ 58 h 118"/>
                  <a:gd name="T68" fmla="*/ 104 w 105"/>
                  <a:gd name="T69" fmla="*/ 52 h 118"/>
                  <a:gd name="T70" fmla="*/ 102 w 105"/>
                  <a:gd name="T71" fmla="*/ 45 h 118"/>
                  <a:gd name="T72" fmla="*/ 100 w 105"/>
                  <a:gd name="T73" fmla="*/ 39 h 118"/>
                  <a:gd name="T74" fmla="*/ 97 w 105"/>
                  <a:gd name="T75" fmla="*/ 33 h 118"/>
                  <a:gd name="T76" fmla="*/ 94 w 105"/>
                  <a:gd name="T77" fmla="*/ 28 h 118"/>
                  <a:gd name="T78" fmla="*/ 91 w 105"/>
                  <a:gd name="T79" fmla="*/ 22 h 118"/>
                  <a:gd name="T80" fmla="*/ 87 w 105"/>
                  <a:gd name="T81" fmla="*/ 18 h 118"/>
                  <a:gd name="T82" fmla="*/ 82 w 105"/>
                  <a:gd name="T83" fmla="*/ 13 h 118"/>
                  <a:gd name="T84" fmla="*/ 77 w 105"/>
                  <a:gd name="T85" fmla="*/ 10 h 118"/>
                  <a:gd name="T86" fmla="*/ 71 w 105"/>
                  <a:gd name="T87" fmla="*/ 7 h 118"/>
                  <a:gd name="T88" fmla="*/ 66 w 105"/>
                  <a:gd name="T89" fmla="*/ 4 h 118"/>
                  <a:gd name="T90" fmla="*/ 61 w 105"/>
                  <a:gd name="T91" fmla="*/ 2 h 118"/>
                  <a:gd name="T92" fmla="*/ 57 w 105"/>
                  <a:gd name="T93" fmla="*/ 1 h 118"/>
                  <a:gd name="T94" fmla="*/ 52 w 105"/>
                  <a:gd name="T95" fmla="*/ 0 h 118"/>
                  <a:gd name="T96" fmla="*/ 48 w 105"/>
                  <a:gd name="T97" fmla="*/ 0 h 118"/>
                  <a:gd name="T98" fmla="*/ 43 w 105"/>
                  <a:gd name="T99" fmla="*/ 0 h 118"/>
                  <a:gd name="T100" fmla="*/ 38 w 105"/>
                  <a:gd name="T101" fmla="*/ 1 h 118"/>
                  <a:gd name="T102" fmla="*/ 34 w 105"/>
                  <a:gd name="T103" fmla="*/ 2 h 118"/>
                  <a:gd name="T104" fmla="*/ 29 w 105"/>
                  <a:gd name="T10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18">
                    <a:moveTo>
                      <a:pt x="29" y="4"/>
                    </a:moveTo>
                    <a:lnTo>
                      <a:pt x="21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1" y="41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5" y="79"/>
                    </a:lnTo>
                    <a:lnTo>
                      <a:pt x="8" y="85"/>
                    </a:lnTo>
                    <a:lnTo>
                      <a:pt x="11" y="90"/>
                    </a:lnTo>
                    <a:lnTo>
                      <a:pt x="15" y="96"/>
                    </a:lnTo>
                    <a:lnTo>
                      <a:pt x="19" y="100"/>
                    </a:lnTo>
                    <a:lnTo>
                      <a:pt x="23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4"/>
                    </a:lnTo>
                    <a:lnTo>
                      <a:pt x="44" y="116"/>
                    </a:lnTo>
                    <a:lnTo>
                      <a:pt x="48" y="117"/>
                    </a:lnTo>
                    <a:lnTo>
                      <a:pt x="53" y="118"/>
                    </a:lnTo>
                    <a:lnTo>
                      <a:pt x="57" y="118"/>
                    </a:lnTo>
                    <a:lnTo>
                      <a:pt x="62" y="118"/>
                    </a:lnTo>
                    <a:lnTo>
                      <a:pt x="66" y="117"/>
                    </a:lnTo>
                    <a:lnTo>
                      <a:pt x="71" y="116"/>
                    </a:lnTo>
                    <a:lnTo>
                      <a:pt x="76" y="114"/>
                    </a:lnTo>
                    <a:lnTo>
                      <a:pt x="84" y="110"/>
                    </a:lnTo>
                    <a:lnTo>
                      <a:pt x="91" y="104"/>
                    </a:lnTo>
                    <a:lnTo>
                      <a:pt x="97" y="96"/>
                    </a:lnTo>
                    <a:lnTo>
                      <a:pt x="101" y="88"/>
                    </a:lnTo>
                    <a:lnTo>
                      <a:pt x="103" y="83"/>
                    </a:lnTo>
                    <a:lnTo>
                      <a:pt x="104" y="77"/>
                    </a:lnTo>
                    <a:lnTo>
                      <a:pt x="105" y="72"/>
                    </a:lnTo>
                    <a:lnTo>
                      <a:pt x="105" y="65"/>
                    </a:lnTo>
                    <a:lnTo>
                      <a:pt x="105" y="58"/>
                    </a:lnTo>
                    <a:lnTo>
                      <a:pt x="104" y="52"/>
                    </a:lnTo>
                    <a:lnTo>
                      <a:pt x="102" y="45"/>
                    </a:lnTo>
                    <a:lnTo>
                      <a:pt x="100" y="39"/>
                    </a:lnTo>
                    <a:lnTo>
                      <a:pt x="97" y="33"/>
                    </a:lnTo>
                    <a:lnTo>
                      <a:pt x="94" y="28"/>
                    </a:lnTo>
                    <a:lnTo>
                      <a:pt x="91" y="22"/>
                    </a:lnTo>
                    <a:lnTo>
                      <a:pt x="87" y="18"/>
                    </a:lnTo>
                    <a:lnTo>
                      <a:pt x="82" y="13"/>
                    </a:lnTo>
                    <a:lnTo>
                      <a:pt x="77" y="10"/>
                    </a:lnTo>
                    <a:lnTo>
                      <a:pt x="71" y="7"/>
                    </a:lnTo>
                    <a:lnTo>
                      <a:pt x="66" y="4"/>
                    </a:lnTo>
                    <a:lnTo>
                      <a:pt x="61" y="2"/>
                    </a:lnTo>
                    <a:lnTo>
                      <a:pt x="57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 flipH="1">
                <a:off x="8263530" y="3167906"/>
                <a:ext cx="84079" cy="98425"/>
              </a:xfrm>
              <a:custGeom>
                <a:avLst/>
                <a:gdLst>
                  <a:gd name="T0" fmla="*/ 21 w 50"/>
                  <a:gd name="T1" fmla="*/ 60 h 62"/>
                  <a:gd name="T2" fmla="*/ 15 w 50"/>
                  <a:gd name="T3" fmla="*/ 57 h 62"/>
                  <a:gd name="T4" fmla="*/ 10 w 50"/>
                  <a:gd name="T5" fmla="*/ 53 h 62"/>
                  <a:gd name="T6" fmla="*/ 6 w 50"/>
                  <a:gd name="T7" fmla="*/ 47 h 62"/>
                  <a:gd name="T8" fmla="*/ 3 w 50"/>
                  <a:gd name="T9" fmla="*/ 39 h 62"/>
                  <a:gd name="T10" fmla="*/ 1 w 50"/>
                  <a:gd name="T11" fmla="*/ 32 h 62"/>
                  <a:gd name="T12" fmla="*/ 0 w 50"/>
                  <a:gd name="T13" fmla="*/ 25 h 62"/>
                  <a:gd name="T14" fmla="*/ 0 w 50"/>
                  <a:gd name="T15" fmla="*/ 18 h 62"/>
                  <a:gd name="T16" fmla="*/ 2 w 50"/>
                  <a:gd name="T17" fmla="*/ 12 h 62"/>
                  <a:gd name="T18" fmla="*/ 3 w 50"/>
                  <a:gd name="T19" fmla="*/ 9 h 62"/>
                  <a:gd name="T20" fmla="*/ 5 w 50"/>
                  <a:gd name="T21" fmla="*/ 6 h 62"/>
                  <a:gd name="T22" fmla="*/ 8 w 50"/>
                  <a:gd name="T23" fmla="*/ 3 h 62"/>
                  <a:gd name="T24" fmla="*/ 12 w 50"/>
                  <a:gd name="T25" fmla="*/ 1 h 62"/>
                  <a:gd name="T26" fmla="*/ 16 w 50"/>
                  <a:gd name="T27" fmla="*/ 0 h 62"/>
                  <a:gd name="T28" fmla="*/ 20 w 50"/>
                  <a:gd name="T29" fmla="*/ 0 h 62"/>
                  <a:gd name="T30" fmla="*/ 24 w 50"/>
                  <a:gd name="T31" fmla="*/ 0 h 62"/>
                  <a:gd name="T32" fmla="*/ 27 w 50"/>
                  <a:gd name="T33" fmla="*/ 1 h 62"/>
                  <a:gd name="T34" fmla="*/ 33 w 50"/>
                  <a:gd name="T35" fmla="*/ 5 h 62"/>
                  <a:gd name="T36" fmla="*/ 38 w 50"/>
                  <a:gd name="T37" fmla="*/ 9 h 62"/>
                  <a:gd name="T38" fmla="*/ 42 w 50"/>
                  <a:gd name="T39" fmla="*/ 15 h 62"/>
                  <a:gd name="T40" fmla="*/ 46 w 50"/>
                  <a:gd name="T41" fmla="*/ 21 h 62"/>
                  <a:gd name="T42" fmla="*/ 46 w 50"/>
                  <a:gd name="T43" fmla="*/ 21 h 62"/>
                  <a:gd name="T44" fmla="*/ 49 w 50"/>
                  <a:gd name="T45" fmla="*/ 28 h 62"/>
                  <a:gd name="T46" fmla="*/ 50 w 50"/>
                  <a:gd name="T47" fmla="*/ 36 h 62"/>
                  <a:gd name="T48" fmla="*/ 50 w 50"/>
                  <a:gd name="T49" fmla="*/ 44 h 62"/>
                  <a:gd name="T50" fmla="*/ 48 w 50"/>
                  <a:gd name="T51" fmla="*/ 50 h 62"/>
                  <a:gd name="T52" fmla="*/ 45 w 50"/>
                  <a:gd name="T53" fmla="*/ 53 h 62"/>
                  <a:gd name="T54" fmla="*/ 43 w 50"/>
                  <a:gd name="T55" fmla="*/ 55 h 62"/>
                  <a:gd name="T56" fmla="*/ 40 w 50"/>
                  <a:gd name="T57" fmla="*/ 58 h 62"/>
                  <a:gd name="T58" fmla="*/ 36 w 50"/>
                  <a:gd name="T59" fmla="*/ 61 h 62"/>
                  <a:gd name="T60" fmla="*/ 32 w 50"/>
                  <a:gd name="T61" fmla="*/ 62 h 62"/>
                  <a:gd name="T62" fmla="*/ 28 w 50"/>
                  <a:gd name="T63" fmla="*/ 62 h 62"/>
                  <a:gd name="T64" fmla="*/ 24 w 50"/>
                  <a:gd name="T65" fmla="*/ 61 h 62"/>
                  <a:gd name="T66" fmla="*/ 21 w 50"/>
                  <a:gd name="T67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62">
                    <a:moveTo>
                      <a:pt x="21" y="60"/>
                    </a:moveTo>
                    <a:lnTo>
                      <a:pt x="15" y="57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3" y="39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42" y="15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9" y="28"/>
                    </a:lnTo>
                    <a:lnTo>
                      <a:pt x="50" y="36"/>
                    </a:lnTo>
                    <a:lnTo>
                      <a:pt x="50" y="44"/>
                    </a:lnTo>
                    <a:lnTo>
                      <a:pt x="48" y="50"/>
                    </a:lnTo>
                    <a:lnTo>
                      <a:pt x="45" y="53"/>
                    </a:lnTo>
                    <a:lnTo>
                      <a:pt x="43" y="55"/>
                    </a:lnTo>
                    <a:lnTo>
                      <a:pt x="40" y="58"/>
                    </a:lnTo>
                    <a:lnTo>
                      <a:pt x="36" y="61"/>
                    </a:lnTo>
                    <a:lnTo>
                      <a:pt x="32" y="62"/>
                    </a:lnTo>
                    <a:lnTo>
                      <a:pt x="28" y="62"/>
                    </a:lnTo>
                    <a:lnTo>
                      <a:pt x="24" y="61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 flipH="1">
                <a:off x="8226535" y="31853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 flipH="1">
                <a:off x="8406465" y="3636219"/>
                <a:ext cx="746623" cy="706438"/>
              </a:xfrm>
              <a:custGeom>
                <a:avLst/>
                <a:gdLst>
                  <a:gd name="T0" fmla="*/ 1 w 444"/>
                  <a:gd name="T1" fmla="*/ 245 h 445"/>
                  <a:gd name="T2" fmla="*/ 10 w 444"/>
                  <a:gd name="T3" fmla="*/ 289 h 445"/>
                  <a:gd name="T4" fmla="*/ 26 w 444"/>
                  <a:gd name="T5" fmla="*/ 329 h 445"/>
                  <a:gd name="T6" fmla="*/ 51 w 444"/>
                  <a:gd name="T7" fmla="*/ 364 h 445"/>
                  <a:gd name="T8" fmla="*/ 81 w 444"/>
                  <a:gd name="T9" fmla="*/ 394 h 445"/>
                  <a:gd name="T10" fmla="*/ 116 w 444"/>
                  <a:gd name="T11" fmla="*/ 419 h 445"/>
                  <a:gd name="T12" fmla="*/ 156 w 444"/>
                  <a:gd name="T13" fmla="*/ 435 h 445"/>
                  <a:gd name="T14" fmla="*/ 199 w 444"/>
                  <a:gd name="T15" fmla="*/ 444 h 445"/>
                  <a:gd name="T16" fmla="*/ 244 w 444"/>
                  <a:gd name="T17" fmla="*/ 444 h 445"/>
                  <a:gd name="T18" fmla="*/ 288 w 444"/>
                  <a:gd name="T19" fmla="*/ 435 h 445"/>
                  <a:gd name="T20" fmla="*/ 328 w 444"/>
                  <a:gd name="T21" fmla="*/ 419 h 445"/>
                  <a:gd name="T22" fmla="*/ 363 w 444"/>
                  <a:gd name="T23" fmla="*/ 394 h 445"/>
                  <a:gd name="T24" fmla="*/ 394 w 444"/>
                  <a:gd name="T25" fmla="*/ 364 h 445"/>
                  <a:gd name="T26" fmla="*/ 417 w 444"/>
                  <a:gd name="T27" fmla="*/ 329 h 445"/>
                  <a:gd name="T28" fmla="*/ 434 w 444"/>
                  <a:gd name="T29" fmla="*/ 289 h 445"/>
                  <a:gd name="T30" fmla="*/ 443 w 444"/>
                  <a:gd name="T31" fmla="*/ 245 h 445"/>
                  <a:gd name="T32" fmla="*/ 443 w 444"/>
                  <a:gd name="T33" fmla="*/ 201 h 445"/>
                  <a:gd name="T34" fmla="*/ 434 w 444"/>
                  <a:gd name="T35" fmla="*/ 157 h 445"/>
                  <a:gd name="T36" fmla="*/ 417 w 444"/>
                  <a:gd name="T37" fmla="*/ 117 h 445"/>
                  <a:gd name="T38" fmla="*/ 394 w 444"/>
                  <a:gd name="T39" fmla="*/ 81 h 445"/>
                  <a:gd name="T40" fmla="*/ 363 w 444"/>
                  <a:gd name="T41" fmla="*/ 51 h 445"/>
                  <a:gd name="T42" fmla="*/ 328 w 444"/>
                  <a:gd name="T43" fmla="*/ 27 h 445"/>
                  <a:gd name="T44" fmla="*/ 288 w 444"/>
                  <a:gd name="T45" fmla="*/ 10 h 445"/>
                  <a:gd name="T46" fmla="*/ 244 w 444"/>
                  <a:gd name="T47" fmla="*/ 1 h 445"/>
                  <a:gd name="T48" fmla="*/ 199 w 444"/>
                  <a:gd name="T49" fmla="*/ 1 h 445"/>
                  <a:gd name="T50" fmla="*/ 156 w 444"/>
                  <a:gd name="T51" fmla="*/ 10 h 445"/>
                  <a:gd name="T52" fmla="*/ 116 w 444"/>
                  <a:gd name="T53" fmla="*/ 27 h 445"/>
                  <a:gd name="T54" fmla="*/ 81 w 444"/>
                  <a:gd name="T55" fmla="*/ 51 h 445"/>
                  <a:gd name="T56" fmla="*/ 51 w 444"/>
                  <a:gd name="T57" fmla="*/ 81 h 445"/>
                  <a:gd name="T58" fmla="*/ 26 w 444"/>
                  <a:gd name="T59" fmla="*/ 117 h 445"/>
                  <a:gd name="T60" fmla="*/ 10 w 444"/>
                  <a:gd name="T61" fmla="*/ 157 h 445"/>
                  <a:gd name="T62" fmla="*/ 1 w 444"/>
                  <a:gd name="T63" fmla="*/ 201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4" h="445">
                    <a:moveTo>
                      <a:pt x="0" y="223"/>
                    </a:moveTo>
                    <a:lnTo>
                      <a:pt x="1" y="245"/>
                    </a:lnTo>
                    <a:lnTo>
                      <a:pt x="4" y="268"/>
                    </a:lnTo>
                    <a:lnTo>
                      <a:pt x="10" y="289"/>
                    </a:lnTo>
                    <a:lnTo>
                      <a:pt x="17" y="309"/>
                    </a:lnTo>
                    <a:lnTo>
                      <a:pt x="26" y="329"/>
                    </a:lnTo>
                    <a:lnTo>
                      <a:pt x="37" y="347"/>
                    </a:lnTo>
                    <a:lnTo>
                      <a:pt x="51" y="364"/>
                    </a:lnTo>
                    <a:lnTo>
                      <a:pt x="65" y="380"/>
                    </a:lnTo>
                    <a:lnTo>
                      <a:pt x="81" y="394"/>
                    </a:lnTo>
                    <a:lnTo>
                      <a:pt x="98" y="408"/>
                    </a:lnTo>
                    <a:lnTo>
                      <a:pt x="116" y="419"/>
                    </a:lnTo>
                    <a:lnTo>
                      <a:pt x="136" y="428"/>
                    </a:lnTo>
                    <a:lnTo>
                      <a:pt x="156" y="435"/>
                    </a:lnTo>
                    <a:lnTo>
                      <a:pt x="177" y="441"/>
                    </a:lnTo>
                    <a:lnTo>
                      <a:pt x="199" y="444"/>
                    </a:lnTo>
                    <a:lnTo>
                      <a:pt x="222" y="445"/>
                    </a:lnTo>
                    <a:lnTo>
                      <a:pt x="244" y="444"/>
                    </a:lnTo>
                    <a:lnTo>
                      <a:pt x="266" y="441"/>
                    </a:lnTo>
                    <a:lnTo>
                      <a:pt x="288" y="435"/>
                    </a:lnTo>
                    <a:lnTo>
                      <a:pt x="308" y="428"/>
                    </a:lnTo>
                    <a:lnTo>
                      <a:pt x="328" y="419"/>
                    </a:lnTo>
                    <a:lnTo>
                      <a:pt x="346" y="408"/>
                    </a:lnTo>
                    <a:lnTo>
                      <a:pt x="363" y="394"/>
                    </a:lnTo>
                    <a:lnTo>
                      <a:pt x="379" y="380"/>
                    </a:lnTo>
                    <a:lnTo>
                      <a:pt x="394" y="364"/>
                    </a:lnTo>
                    <a:lnTo>
                      <a:pt x="406" y="347"/>
                    </a:lnTo>
                    <a:lnTo>
                      <a:pt x="417" y="329"/>
                    </a:lnTo>
                    <a:lnTo>
                      <a:pt x="427" y="309"/>
                    </a:lnTo>
                    <a:lnTo>
                      <a:pt x="434" y="289"/>
                    </a:lnTo>
                    <a:lnTo>
                      <a:pt x="440" y="268"/>
                    </a:lnTo>
                    <a:lnTo>
                      <a:pt x="443" y="245"/>
                    </a:lnTo>
                    <a:lnTo>
                      <a:pt x="444" y="223"/>
                    </a:lnTo>
                    <a:lnTo>
                      <a:pt x="443" y="201"/>
                    </a:lnTo>
                    <a:lnTo>
                      <a:pt x="440" y="178"/>
                    </a:lnTo>
                    <a:lnTo>
                      <a:pt x="434" y="157"/>
                    </a:lnTo>
                    <a:lnTo>
                      <a:pt x="427" y="137"/>
                    </a:lnTo>
                    <a:lnTo>
                      <a:pt x="417" y="117"/>
                    </a:lnTo>
                    <a:lnTo>
                      <a:pt x="406" y="98"/>
                    </a:lnTo>
                    <a:lnTo>
                      <a:pt x="394" y="81"/>
                    </a:lnTo>
                    <a:lnTo>
                      <a:pt x="379" y="66"/>
                    </a:lnTo>
                    <a:lnTo>
                      <a:pt x="363" y="51"/>
                    </a:lnTo>
                    <a:lnTo>
                      <a:pt x="346" y="39"/>
                    </a:lnTo>
                    <a:lnTo>
                      <a:pt x="328" y="27"/>
                    </a:lnTo>
                    <a:lnTo>
                      <a:pt x="308" y="17"/>
                    </a:lnTo>
                    <a:lnTo>
                      <a:pt x="288" y="10"/>
                    </a:lnTo>
                    <a:lnTo>
                      <a:pt x="266" y="4"/>
                    </a:lnTo>
                    <a:lnTo>
                      <a:pt x="244" y="1"/>
                    </a:lnTo>
                    <a:lnTo>
                      <a:pt x="222" y="0"/>
                    </a:lnTo>
                    <a:lnTo>
                      <a:pt x="199" y="1"/>
                    </a:lnTo>
                    <a:lnTo>
                      <a:pt x="177" y="4"/>
                    </a:lnTo>
                    <a:lnTo>
                      <a:pt x="156" y="10"/>
                    </a:lnTo>
                    <a:lnTo>
                      <a:pt x="136" y="17"/>
                    </a:lnTo>
                    <a:lnTo>
                      <a:pt x="116" y="27"/>
                    </a:lnTo>
                    <a:lnTo>
                      <a:pt x="98" y="39"/>
                    </a:lnTo>
                    <a:lnTo>
                      <a:pt x="81" y="51"/>
                    </a:lnTo>
                    <a:lnTo>
                      <a:pt x="65" y="66"/>
                    </a:lnTo>
                    <a:lnTo>
                      <a:pt x="51" y="81"/>
                    </a:lnTo>
                    <a:lnTo>
                      <a:pt x="37" y="98"/>
                    </a:lnTo>
                    <a:lnTo>
                      <a:pt x="26" y="117"/>
                    </a:lnTo>
                    <a:lnTo>
                      <a:pt x="17" y="137"/>
                    </a:lnTo>
                    <a:lnTo>
                      <a:pt x="10" y="157"/>
                    </a:lnTo>
                    <a:lnTo>
                      <a:pt x="4" y="178"/>
                    </a:lnTo>
                    <a:lnTo>
                      <a:pt x="1" y="201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 flipH="1">
                <a:off x="8453549" y="3680669"/>
                <a:ext cx="652454" cy="619125"/>
              </a:xfrm>
              <a:custGeom>
                <a:avLst/>
                <a:gdLst>
                  <a:gd name="T0" fmla="*/ 1 w 388"/>
                  <a:gd name="T1" fmla="*/ 175 h 390"/>
                  <a:gd name="T2" fmla="*/ 9 w 388"/>
                  <a:gd name="T3" fmla="*/ 137 h 390"/>
                  <a:gd name="T4" fmla="*/ 24 w 388"/>
                  <a:gd name="T5" fmla="*/ 102 h 390"/>
                  <a:gd name="T6" fmla="*/ 45 w 388"/>
                  <a:gd name="T7" fmla="*/ 71 h 390"/>
                  <a:gd name="T8" fmla="*/ 71 w 388"/>
                  <a:gd name="T9" fmla="*/ 45 h 390"/>
                  <a:gd name="T10" fmla="*/ 102 w 388"/>
                  <a:gd name="T11" fmla="*/ 24 h 390"/>
                  <a:gd name="T12" fmla="*/ 136 w 388"/>
                  <a:gd name="T13" fmla="*/ 10 h 390"/>
                  <a:gd name="T14" fmla="*/ 175 w 388"/>
                  <a:gd name="T15" fmla="*/ 1 h 390"/>
                  <a:gd name="T16" fmla="*/ 214 w 388"/>
                  <a:gd name="T17" fmla="*/ 1 h 390"/>
                  <a:gd name="T18" fmla="*/ 251 w 388"/>
                  <a:gd name="T19" fmla="*/ 10 h 390"/>
                  <a:gd name="T20" fmla="*/ 287 w 388"/>
                  <a:gd name="T21" fmla="*/ 24 h 390"/>
                  <a:gd name="T22" fmla="*/ 317 w 388"/>
                  <a:gd name="T23" fmla="*/ 45 h 390"/>
                  <a:gd name="T24" fmla="*/ 344 w 388"/>
                  <a:gd name="T25" fmla="*/ 71 h 390"/>
                  <a:gd name="T26" fmla="*/ 365 w 388"/>
                  <a:gd name="T27" fmla="*/ 102 h 390"/>
                  <a:gd name="T28" fmla="*/ 379 w 388"/>
                  <a:gd name="T29" fmla="*/ 137 h 390"/>
                  <a:gd name="T30" fmla="*/ 387 w 388"/>
                  <a:gd name="T31" fmla="*/ 175 h 390"/>
                  <a:gd name="T32" fmla="*/ 387 w 388"/>
                  <a:gd name="T33" fmla="*/ 214 h 390"/>
                  <a:gd name="T34" fmla="*/ 379 w 388"/>
                  <a:gd name="T35" fmla="*/ 253 h 390"/>
                  <a:gd name="T36" fmla="*/ 365 w 388"/>
                  <a:gd name="T37" fmla="*/ 287 h 390"/>
                  <a:gd name="T38" fmla="*/ 344 w 388"/>
                  <a:gd name="T39" fmla="*/ 319 h 390"/>
                  <a:gd name="T40" fmla="*/ 317 w 388"/>
                  <a:gd name="T41" fmla="*/ 345 h 390"/>
                  <a:gd name="T42" fmla="*/ 287 w 388"/>
                  <a:gd name="T43" fmla="*/ 366 h 390"/>
                  <a:gd name="T44" fmla="*/ 251 w 388"/>
                  <a:gd name="T45" fmla="*/ 381 h 390"/>
                  <a:gd name="T46" fmla="*/ 214 w 388"/>
                  <a:gd name="T47" fmla="*/ 389 h 390"/>
                  <a:gd name="T48" fmla="*/ 175 w 388"/>
                  <a:gd name="T49" fmla="*/ 389 h 390"/>
                  <a:gd name="T50" fmla="*/ 136 w 388"/>
                  <a:gd name="T51" fmla="*/ 381 h 390"/>
                  <a:gd name="T52" fmla="*/ 102 w 388"/>
                  <a:gd name="T53" fmla="*/ 366 h 390"/>
                  <a:gd name="T54" fmla="*/ 71 w 388"/>
                  <a:gd name="T55" fmla="*/ 345 h 390"/>
                  <a:gd name="T56" fmla="*/ 45 w 388"/>
                  <a:gd name="T57" fmla="*/ 319 h 390"/>
                  <a:gd name="T58" fmla="*/ 24 w 388"/>
                  <a:gd name="T59" fmla="*/ 287 h 390"/>
                  <a:gd name="T60" fmla="*/ 9 w 388"/>
                  <a:gd name="T61" fmla="*/ 253 h 390"/>
                  <a:gd name="T62" fmla="*/ 1 w 388"/>
                  <a:gd name="T63" fmla="*/ 21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8" h="390">
                    <a:moveTo>
                      <a:pt x="0" y="195"/>
                    </a:moveTo>
                    <a:lnTo>
                      <a:pt x="1" y="175"/>
                    </a:lnTo>
                    <a:lnTo>
                      <a:pt x="4" y="156"/>
                    </a:lnTo>
                    <a:lnTo>
                      <a:pt x="9" y="137"/>
                    </a:lnTo>
                    <a:lnTo>
                      <a:pt x="16" y="119"/>
                    </a:lnTo>
                    <a:lnTo>
                      <a:pt x="24" y="102"/>
                    </a:lnTo>
                    <a:lnTo>
                      <a:pt x="34" y="87"/>
                    </a:lnTo>
                    <a:lnTo>
                      <a:pt x="45" y="71"/>
                    </a:lnTo>
                    <a:lnTo>
                      <a:pt x="57" y="57"/>
                    </a:lnTo>
                    <a:lnTo>
                      <a:pt x="71" y="45"/>
                    </a:lnTo>
                    <a:lnTo>
                      <a:pt x="85" y="34"/>
                    </a:lnTo>
                    <a:lnTo>
                      <a:pt x="102" y="24"/>
                    </a:lnTo>
                    <a:lnTo>
                      <a:pt x="119" y="16"/>
                    </a:lnTo>
                    <a:lnTo>
                      <a:pt x="136" y="10"/>
                    </a:lnTo>
                    <a:lnTo>
                      <a:pt x="155" y="4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4"/>
                    </a:lnTo>
                    <a:lnTo>
                      <a:pt x="251" y="10"/>
                    </a:lnTo>
                    <a:lnTo>
                      <a:pt x="270" y="16"/>
                    </a:lnTo>
                    <a:lnTo>
                      <a:pt x="287" y="24"/>
                    </a:lnTo>
                    <a:lnTo>
                      <a:pt x="302" y="34"/>
                    </a:lnTo>
                    <a:lnTo>
                      <a:pt x="317" y="45"/>
                    </a:lnTo>
                    <a:lnTo>
                      <a:pt x="331" y="57"/>
                    </a:lnTo>
                    <a:lnTo>
                      <a:pt x="344" y="71"/>
                    </a:lnTo>
                    <a:lnTo>
                      <a:pt x="355" y="87"/>
                    </a:lnTo>
                    <a:lnTo>
                      <a:pt x="365" y="102"/>
                    </a:lnTo>
                    <a:lnTo>
                      <a:pt x="373" y="119"/>
                    </a:lnTo>
                    <a:lnTo>
                      <a:pt x="379" y="137"/>
                    </a:lnTo>
                    <a:lnTo>
                      <a:pt x="384" y="156"/>
                    </a:lnTo>
                    <a:lnTo>
                      <a:pt x="387" y="175"/>
                    </a:lnTo>
                    <a:lnTo>
                      <a:pt x="388" y="195"/>
                    </a:lnTo>
                    <a:lnTo>
                      <a:pt x="387" y="214"/>
                    </a:lnTo>
                    <a:lnTo>
                      <a:pt x="384" y="234"/>
                    </a:lnTo>
                    <a:lnTo>
                      <a:pt x="379" y="253"/>
                    </a:lnTo>
                    <a:lnTo>
                      <a:pt x="373" y="270"/>
                    </a:lnTo>
                    <a:lnTo>
                      <a:pt x="365" y="287"/>
                    </a:lnTo>
                    <a:lnTo>
                      <a:pt x="355" y="304"/>
                    </a:lnTo>
                    <a:lnTo>
                      <a:pt x="344" y="319"/>
                    </a:lnTo>
                    <a:lnTo>
                      <a:pt x="331" y="332"/>
                    </a:lnTo>
                    <a:lnTo>
                      <a:pt x="317" y="345"/>
                    </a:lnTo>
                    <a:lnTo>
                      <a:pt x="302" y="356"/>
                    </a:lnTo>
                    <a:lnTo>
                      <a:pt x="287" y="366"/>
                    </a:lnTo>
                    <a:lnTo>
                      <a:pt x="270" y="375"/>
                    </a:lnTo>
                    <a:lnTo>
                      <a:pt x="251" y="381"/>
                    </a:lnTo>
                    <a:lnTo>
                      <a:pt x="233" y="386"/>
                    </a:lnTo>
                    <a:lnTo>
                      <a:pt x="214" y="389"/>
                    </a:lnTo>
                    <a:lnTo>
                      <a:pt x="194" y="390"/>
                    </a:lnTo>
                    <a:lnTo>
                      <a:pt x="175" y="389"/>
                    </a:lnTo>
                    <a:lnTo>
                      <a:pt x="155" y="386"/>
                    </a:lnTo>
                    <a:lnTo>
                      <a:pt x="136" y="381"/>
                    </a:lnTo>
                    <a:lnTo>
                      <a:pt x="119" y="375"/>
                    </a:lnTo>
                    <a:lnTo>
                      <a:pt x="102" y="366"/>
                    </a:lnTo>
                    <a:lnTo>
                      <a:pt x="85" y="356"/>
                    </a:lnTo>
                    <a:lnTo>
                      <a:pt x="71" y="345"/>
                    </a:lnTo>
                    <a:lnTo>
                      <a:pt x="57" y="332"/>
                    </a:lnTo>
                    <a:lnTo>
                      <a:pt x="45" y="319"/>
                    </a:lnTo>
                    <a:lnTo>
                      <a:pt x="34" y="304"/>
                    </a:lnTo>
                    <a:lnTo>
                      <a:pt x="24" y="287"/>
                    </a:lnTo>
                    <a:lnTo>
                      <a:pt x="16" y="270"/>
                    </a:lnTo>
                    <a:lnTo>
                      <a:pt x="9" y="253"/>
                    </a:lnTo>
                    <a:lnTo>
                      <a:pt x="4" y="234"/>
                    </a:lnTo>
                    <a:lnTo>
                      <a:pt x="1" y="214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 flipH="1">
                <a:off x="8645250" y="3869581"/>
                <a:ext cx="235422" cy="209550"/>
              </a:xfrm>
              <a:custGeom>
                <a:avLst/>
                <a:gdLst>
                  <a:gd name="T0" fmla="*/ 81 w 140"/>
                  <a:gd name="T1" fmla="*/ 0 h 132"/>
                  <a:gd name="T2" fmla="*/ 0 w 140"/>
                  <a:gd name="T3" fmla="*/ 56 h 132"/>
                  <a:gd name="T4" fmla="*/ 27 w 140"/>
                  <a:gd name="T5" fmla="*/ 126 h 132"/>
                  <a:gd name="T6" fmla="*/ 97 w 140"/>
                  <a:gd name="T7" fmla="*/ 132 h 132"/>
                  <a:gd name="T8" fmla="*/ 140 w 140"/>
                  <a:gd name="T9" fmla="*/ 61 h 132"/>
                  <a:gd name="T10" fmla="*/ 81 w 140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32">
                    <a:moveTo>
                      <a:pt x="81" y="0"/>
                    </a:moveTo>
                    <a:lnTo>
                      <a:pt x="0" y="56"/>
                    </a:lnTo>
                    <a:lnTo>
                      <a:pt x="27" y="126"/>
                    </a:lnTo>
                    <a:lnTo>
                      <a:pt x="97" y="132"/>
                    </a:lnTo>
                    <a:lnTo>
                      <a:pt x="140" y="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 flipH="1">
                <a:off x="8672155" y="3660031"/>
                <a:ext cx="193382" cy="96838"/>
              </a:xfrm>
              <a:custGeom>
                <a:avLst/>
                <a:gdLst>
                  <a:gd name="T0" fmla="*/ 0 w 115"/>
                  <a:gd name="T1" fmla="*/ 0 h 61"/>
                  <a:gd name="T2" fmla="*/ 3 w 115"/>
                  <a:gd name="T3" fmla="*/ 34 h 61"/>
                  <a:gd name="T4" fmla="*/ 63 w 115"/>
                  <a:gd name="T5" fmla="*/ 61 h 61"/>
                  <a:gd name="T6" fmla="*/ 115 w 115"/>
                  <a:gd name="T7" fmla="*/ 31 h 61"/>
                  <a:gd name="T8" fmla="*/ 109 w 115"/>
                  <a:gd name="T9" fmla="*/ 2 h 61"/>
                  <a:gd name="T10" fmla="*/ 0 w 115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61">
                    <a:moveTo>
                      <a:pt x="0" y="0"/>
                    </a:moveTo>
                    <a:lnTo>
                      <a:pt x="3" y="34"/>
                    </a:lnTo>
                    <a:lnTo>
                      <a:pt x="63" y="61"/>
                    </a:lnTo>
                    <a:lnTo>
                      <a:pt x="115" y="31"/>
                    </a:lnTo>
                    <a:lnTo>
                      <a:pt x="10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 flipH="1">
                <a:off x="8816771" y="4152156"/>
                <a:ext cx="191701" cy="161925"/>
              </a:xfrm>
              <a:custGeom>
                <a:avLst/>
                <a:gdLst>
                  <a:gd name="T0" fmla="*/ 91 w 114"/>
                  <a:gd name="T1" fmla="*/ 102 h 102"/>
                  <a:gd name="T2" fmla="*/ 114 w 114"/>
                  <a:gd name="T3" fmla="*/ 67 h 102"/>
                  <a:gd name="T4" fmla="*/ 67 w 114"/>
                  <a:gd name="T5" fmla="*/ 0 h 102"/>
                  <a:gd name="T6" fmla="*/ 0 w 114"/>
                  <a:gd name="T7" fmla="*/ 39 h 102"/>
                  <a:gd name="T8" fmla="*/ 28 w 114"/>
                  <a:gd name="T9" fmla="*/ 83 h 102"/>
                  <a:gd name="T10" fmla="*/ 91 w 114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102">
                    <a:moveTo>
                      <a:pt x="91" y="102"/>
                    </a:moveTo>
                    <a:lnTo>
                      <a:pt x="114" y="67"/>
                    </a:lnTo>
                    <a:lnTo>
                      <a:pt x="67" y="0"/>
                    </a:lnTo>
                    <a:lnTo>
                      <a:pt x="0" y="39"/>
                    </a:lnTo>
                    <a:lnTo>
                      <a:pt x="28" y="83"/>
                    </a:lnTo>
                    <a:lnTo>
                      <a:pt x="91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 flipH="1">
                <a:off x="8988293" y="3833069"/>
                <a:ext cx="146298" cy="185738"/>
              </a:xfrm>
              <a:custGeom>
                <a:avLst/>
                <a:gdLst>
                  <a:gd name="T0" fmla="*/ 0 w 87"/>
                  <a:gd name="T1" fmla="*/ 99 h 117"/>
                  <a:gd name="T2" fmla="*/ 37 w 87"/>
                  <a:gd name="T3" fmla="*/ 117 h 117"/>
                  <a:gd name="T4" fmla="*/ 87 w 87"/>
                  <a:gd name="T5" fmla="*/ 58 h 117"/>
                  <a:gd name="T6" fmla="*/ 47 w 87"/>
                  <a:gd name="T7" fmla="*/ 0 h 117"/>
                  <a:gd name="T8" fmla="*/ 8 w 87"/>
                  <a:gd name="T9" fmla="*/ 34 h 117"/>
                  <a:gd name="T10" fmla="*/ 0 w 87"/>
                  <a:gd name="T11" fmla="*/ 9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17">
                    <a:moveTo>
                      <a:pt x="0" y="99"/>
                    </a:moveTo>
                    <a:lnTo>
                      <a:pt x="37" y="117"/>
                    </a:lnTo>
                    <a:lnTo>
                      <a:pt x="87" y="58"/>
                    </a:lnTo>
                    <a:lnTo>
                      <a:pt x="47" y="0"/>
                    </a:lnTo>
                    <a:lnTo>
                      <a:pt x="8" y="34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 flipH="1">
                <a:off x="8406465" y="3815606"/>
                <a:ext cx="147979" cy="184150"/>
              </a:xfrm>
              <a:custGeom>
                <a:avLst/>
                <a:gdLst>
                  <a:gd name="T0" fmla="*/ 88 w 88"/>
                  <a:gd name="T1" fmla="*/ 94 h 116"/>
                  <a:gd name="T2" fmla="*/ 54 w 88"/>
                  <a:gd name="T3" fmla="*/ 116 h 116"/>
                  <a:gd name="T4" fmla="*/ 0 w 88"/>
                  <a:gd name="T5" fmla="*/ 62 h 116"/>
                  <a:gd name="T6" fmla="*/ 32 w 88"/>
                  <a:gd name="T7" fmla="*/ 0 h 116"/>
                  <a:gd name="T8" fmla="*/ 73 w 88"/>
                  <a:gd name="T9" fmla="*/ 31 h 116"/>
                  <a:gd name="T10" fmla="*/ 88 w 88"/>
                  <a:gd name="T11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16">
                    <a:moveTo>
                      <a:pt x="88" y="94"/>
                    </a:moveTo>
                    <a:lnTo>
                      <a:pt x="54" y="116"/>
                    </a:lnTo>
                    <a:lnTo>
                      <a:pt x="0" y="62"/>
                    </a:lnTo>
                    <a:lnTo>
                      <a:pt x="32" y="0"/>
                    </a:lnTo>
                    <a:lnTo>
                      <a:pt x="73" y="31"/>
                    </a:lnTo>
                    <a:lnTo>
                      <a:pt x="8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 flipH="1">
                <a:off x="8487181" y="4147394"/>
                <a:ext cx="169840" cy="136525"/>
              </a:xfrm>
              <a:custGeom>
                <a:avLst/>
                <a:gdLst>
                  <a:gd name="T0" fmla="*/ 101 w 101"/>
                  <a:gd name="T1" fmla="*/ 26 h 86"/>
                  <a:gd name="T2" fmla="*/ 37 w 101"/>
                  <a:gd name="T3" fmla="*/ 0 h 86"/>
                  <a:gd name="T4" fmla="*/ 0 w 101"/>
                  <a:gd name="T5" fmla="*/ 62 h 86"/>
                  <a:gd name="T6" fmla="*/ 17 w 101"/>
                  <a:gd name="T7" fmla="*/ 86 h 86"/>
                  <a:gd name="T8" fmla="*/ 28 w 101"/>
                  <a:gd name="T9" fmla="*/ 81 h 86"/>
                  <a:gd name="T10" fmla="*/ 39 w 101"/>
                  <a:gd name="T11" fmla="*/ 75 h 86"/>
                  <a:gd name="T12" fmla="*/ 49 w 101"/>
                  <a:gd name="T13" fmla="*/ 68 h 86"/>
                  <a:gd name="T14" fmla="*/ 60 w 101"/>
                  <a:gd name="T15" fmla="*/ 61 h 86"/>
                  <a:gd name="T16" fmla="*/ 71 w 101"/>
                  <a:gd name="T17" fmla="*/ 53 h 86"/>
                  <a:gd name="T18" fmla="*/ 82 w 101"/>
                  <a:gd name="T19" fmla="*/ 45 h 86"/>
                  <a:gd name="T20" fmla="*/ 91 w 101"/>
                  <a:gd name="T21" fmla="*/ 36 h 86"/>
                  <a:gd name="T22" fmla="*/ 101 w 101"/>
                  <a:gd name="T23" fmla="*/ 2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86">
                    <a:moveTo>
                      <a:pt x="101" y="26"/>
                    </a:moveTo>
                    <a:lnTo>
                      <a:pt x="37" y="0"/>
                    </a:lnTo>
                    <a:lnTo>
                      <a:pt x="0" y="62"/>
                    </a:lnTo>
                    <a:lnTo>
                      <a:pt x="17" y="86"/>
                    </a:lnTo>
                    <a:lnTo>
                      <a:pt x="28" y="81"/>
                    </a:lnTo>
                    <a:lnTo>
                      <a:pt x="39" y="75"/>
                    </a:lnTo>
                    <a:lnTo>
                      <a:pt x="49" y="68"/>
                    </a:lnTo>
                    <a:lnTo>
                      <a:pt x="60" y="61"/>
                    </a:lnTo>
                    <a:lnTo>
                      <a:pt x="71" y="53"/>
                    </a:lnTo>
                    <a:lnTo>
                      <a:pt x="82" y="45"/>
                    </a:lnTo>
                    <a:lnTo>
                      <a:pt x="91" y="36"/>
                    </a:lnTo>
                    <a:lnTo>
                      <a:pt x="101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 flipH="1">
                <a:off x="7318480" y="2132856"/>
                <a:ext cx="1103119" cy="798513"/>
              </a:xfrm>
              <a:custGeom>
                <a:avLst/>
                <a:gdLst>
                  <a:gd name="T0" fmla="*/ 399 w 656"/>
                  <a:gd name="T1" fmla="*/ 44 h 503"/>
                  <a:gd name="T2" fmla="*/ 378 w 656"/>
                  <a:gd name="T3" fmla="*/ 56 h 503"/>
                  <a:gd name="T4" fmla="*/ 331 w 656"/>
                  <a:gd name="T5" fmla="*/ 31 h 503"/>
                  <a:gd name="T6" fmla="*/ 274 w 656"/>
                  <a:gd name="T7" fmla="*/ 23 h 503"/>
                  <a:gd name="T8" fmla="*/ 255 w 656"/>
                  <a:gd name="T9" fmla="*/ 54 h 503"/>
                  <a:gd name="T10" fmla="*/ 273 w 656"/>
                  <a:gd name="T11" fmla="*/ 63 h 503"/>
                  <a:gd name="T12" fmla="*/ 255 w 656"/>
                  <a:gd name="T13" fmla="*/ 72 h 503"/>
                  <a:gd name="T14" fmla="*/ 208 w 656"/>
                  <a:gd name="T15" fmla="*/ 85 h 503"/>
                  <a:gd name="T16" fmla="*/ 155 w 656"/>
                  <a:gd name="T17" fmla="*/ 112 h 503"/>
                  <a:gd name="T18" fmla="*/ 100 w 656"/>
                  <a:gd name="T19" fmla="*/ 155 h 503"/>
                  <a:gd name="T20" fmla="*/ 48 w 656"/>
                  <a:gd name="T21" fmla="*/ 220 h 503"/>
                  <a:gd name="T22" fmla="*/ 0 w 656"/>
                  <a:gd name="T23" fmla="*/ 312 h 503"/>
                  <a:gd name="T24" fmla="*/ 15 w 656"/>
                  <a:gd name="T25" fmla="*/ 305 h 503"/>
                  <a:gd name="T26" fmla="*/ 42 w 656"/>
                  <a:gd name="T27" fmla="*/ 293 h 503"/>
                  <a:gd name="T28" fmla="*/ 47 w 656"/>
                  <a:gd name="T29" fmla="*/ 305 h 503"/>
                  <a:gd name="T30" fmla="*/ 39 w 656"/>
                  <a:gd name="T31" fmla="*/ 365 h 503"/>
                  <a:gd name="T32" fmla="*/ 46 w 656"/>
                  <a:gd name="T33" fmla="*/ 414 h 503"/>
                  <a:gd name="T34" fmla="*/ 71 w 656"/>
                  <a:gd name="T35" fmla="*/ 458 h 503"/>
                  <a:gd name="T36" fmla="*/ 130 w 656"/>
                  <a:gd name="T37" fmla="*/ 503 h 503"/>
                  <a:gd name="T38" fmla="*/ 120 w 656"/>
                  <a:gd name="T39" fmla="*/ 459 h 503"/>
                  <a:gd name="T40" fmla="*/ 122 w 656"/>
                  <a:gd name="T41" fmla="*/ 433 h 503"/>
                  <a:gd name="T42" fmla="*/ 146 w 656"/>
                  <a:gd name="T43" fmla="*/ 409 h 503"/>
                  <a:gd name="T44" fmla="*/ 157 w 656"/>
                  <a:gd name="T45" fmla="*/ 420 h 503"/>
                  <a:gd name="T46" fmla="*/ 178 w 656"/>
                  <a:gd name="T47" fmla="*/ 447 h 503"/>
                  <a:gd name="T48" fmla="*/ 209 w 656"/>
                  <a:gd name="T49" fmla="*/ 470 h 503"/>
                  <a:gd name="T50" fmla="*/ 260 w 656"/>
                  <a:gd name="T51" fmla="*/ 463 h 503"/>
                  <a:gd name="T52" fmla="*/ 297 w 656"/>
                  <a:gd name="T53" fmla="*/ 439 h 503"/>
                  <a:gd name="T54" fmla="*/ 316 w 656"/>
                  <a:gd name="T55" fmla="*/ 416 h 503"/>
                  <a:gd name="T56" fmla="*/ 327 w 656"/>
                  <a:gd name="T57" fmla="*/ 392 h 503"/>
                  <a:gd name="T58" fmla="*/ 355 w 656"/>
                  <a:gd name="T59" fmla="*/ 362 h 503"/>
                  <a:gd name="T60" fmla="*/ 429 w 656"/>
                  <a:gd name="T61" fmla="*/ 326 h 503"/>
                  <a:gd name="T62" fmla="*/ 487 w 656"/>
                  <a:gd name="T63" fmla="*/ 321 h 503"/>
                  <a:gd name="T64" fmla="*/ 500 w 656"/>
                  <a:gd name="T65" fmla="*/ 327 h 503"/>
                  <a:gd name="T66" fmla="*/ 515 w 656"/>
                  <a:gd name="T67" fmla="*/ 342 h 503"/>
                  <a:gd name="T68" fmla="*/ 542 w 656"/>
                  <a:gd name="T69" fmla="*/ 365 h 503"/>
                  <a:gd name="T70" fmla="*/ 558 w 656"/>
                  <a:gd name="T71" fmla="*/ 339 h 503"/>
                  <a:gd name="T72" fmla="*/ 561 w 656"/>
                  <a:gd name="T73" fmla="*/ 316 h 503"/>
                  <a:gd name="T74" fmla="*/ 565 w 656"/>
                  <a:gd name="T75" fmla="*/ 316 h 503"/>
                  <a:gd name="T76" fmla="*/ 581 w 656"/>
                  <a:gd name="T77" fmla="*/ 322 h 503"/>
                  <a:gd name="T78" fmla="*/ 596 w 656"/>
                  <a:gd name="T79" fmla="*/ 337 h 503"/>
                  <a:gd name="T80" fmla="*/ 626 w 656"/>
                  <a:gd name="T81" fmla="*/ 342 h 503"/>
                  <a:gd name="T82" fmla="*/ 630 w 656"/>
                  <a:gd name="T83" fmla="*/ 317 h 503"/>
                  <a:gd name="T84" fmla="*/ 628 w 656"/>
                  <a:gd name="T85" fmla="*/ 270 h 503"/>
                  <a:gd name="T86" fmla="*/ 618 w 656"/>
                  <a:gd name="T87" fmla="*/ 235 h 503"/>
                  <a:gd name="T88" fmla="*/ 623 w 656"/>
                  <a:gd name="T89" fmla="*/ 237 h 503"/>
                  <a:gd name="T90" fmla="*/ 648 w 656"/>
                  <a:gd name="T91" fmla="*/ 227 h 503"/>
                  <a:gd name="T92" fmla="*/ 638 w 656"/>
                  <a:gd name="T93" fmla="*/ 189 h 503"/>
                  <a:gd name="T94" fmla="*/ 606 w 656"/>
                  <a:gd name="T95" fmla="*/ 121 h 503"/>
                  <a:gd name="T96" fmla="*/ 573 w 656"/>
                  <a:gd name="T97" fmla="*/ 82 h 503"/>
                  <a:gd name="T98" fmla="*/ 593 w 656"/>
                  <a:gd name="T99" fmla="*/ 79 h 503"/>
                  <a:gd name="T100" fmla="*/ 598 w 656"/>
                  <a:gd name="T101" fmla="*/ 53 h 503"/>
                  <a:gd name="T102" fmla="*/ 584 w 656"/>
                  <a:gd name="T103" fmla="*/ 47 h 503"/>
                  <a:gd name="T104" fmla="*/ 557 w 656"/>
                  <a:gd name="T105" fmla="*/ 40 h 503"/>
                  <a:gd name="T106" fmla="*/ 521 w 656"/>
                  <a:gd name="T107" fmla="*/ 38 h 503"/>
                  <a:gd name="T108" fmla="*/ 479 w 656"/>
                  <a:gd name="T109" fmla="*/ 46 h 503"/>
                  <a:gd name="T110" fmla="*/ 436 w 656"/>
                  <a:gd name="T111" fmla="*/ 69 h 503"/>
                  <a:gd name="T112" fmla="*/ 426 w 656"/>
                  <a:gd name="T113" fmla="*/ 9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6" h="503">
                    <a:moveTo>
                      <a:pt x="404" y="33"/>
                    </a:moveTo>
                    <a:lnTo>
                      <a:pt x="402" y="37"/>
                    </a:lnTo>
                    <a:lnTo>
                      <a:pt x="399" y="44"/>
                    </a:lnTo>
                    <a:lnTo>
                      <a:pt x="393" y="53"/>
                    </a:lnTo>
                    <a:lnTo>
                      <a:pt x="388" y="63"/>
                    </a:lnTo>
                    <a:lnTo>
                      <a:pt x="378" y="56"/>
                    </a:lnTo>
                    <a:lnTo>
                      <a:pt x="364" y="47"/>
                    </a:lnTo>
                    <a:lnTo>
                      <a:pt x="349" y="39"/>
                    </a:lnTo>
                    <a:lnTo>
                      <a:pt x="331" y="31"/>
                    </a:lnTo>
                    <a:lnTo>
                      <a:pt x="313" y="25"/>
                    </a:lnTo>
                    <a:lnTo>
                      <a:pt x="294" y="22"/>
                    </a:lnTo>
                    <a:lnTo>
                      <a:pt x="274" y="23"/>
                    </a:lnTo>
                    <a:lnTo>
                      <a:pt x="255" y="27"/>
                    </a:lnTo>
                    <a:lnTo>
                      <a:pt x="219" y="41"/>
                    </a:lnTo>
                    <a:lnTo>
                      <a:pt x="255" y="54"/>
                    </a:lnTo>
                    <a:lnTo>
                      <a:pt x="260" y="56"/>
                    </a:lnTo>
                    <a:lnTo>
                      <a:pt x="266" y="59"/>
                    </a:lnTo>
                    <a:lnTo>
                      <a:pt x="273" y="63"/>
                    </a:lnTo>
                    <a:lnTo>
                      <a:pt x="280" y="68"/>
                    </a:lnTo>
                    <a:lnTo>
                      <a:pt x="268" y="69"/>
                    </a:lnTo>
                    <a:lnTo>
                      <a:pt x="255" y="72"/>
                    </a:lnTo>
                    <a:lnTo>
                      <a:pt x="240" y="75"/>
                    </a:lnTo>
                    <a:lnTo>
                      <a:pt x="225" y="79"/>
                    </a:lnTo>
                    <a:lnTo>
                      <a:pt x="208" y="85"/>
                    </a:lnTo>
                    <a:lnTo>
                      <a:pt x="191" y="92"/>
                    </a:lnTo>
                    <a:lnTo>
                      <a:pt x="174" y="101"/>
                    </a:lnTo>
                    <a:lnTo>
                      <a:pt x="155" y="112"/>
                    </a:lnTo>
                    <a:lnTo>
                      <a:pt x="137" y="124"/>
                    </a:lnTo>
                    <a:lnTo>
                      <a:pt x="118" y="139"/>
                    </a:lnTo>
                    <a:lnTo>
                      <a:pt x="100" y="155"/>
                    </a:lnTo>
                    <a:lnTo>
                      <a:pt x="82" y="174"/>
                    </a:lnTo>
                    <a:lnTo>
                      <a:pt x="64" y="196"/>
                    </a:lnTo>
                    <a:lnTo>
                      <a:pt x="48" y="220"/>
                    </a:lnTo>
                    <a:lnTo>
                      <a:pt x="32" y="247"/>
                    </a:lnTo>
                    <a:lnTo>
                      <a:pt x="17" y="278"/>
                    </a:lnTo>
                    <a:lnTo>
                      <a:pt x="0" y="312"/>
                    </a:lnTo>
                    <a:lnTo>
                      <a:pt x="2" y="311"/>
                    </a:lnTo>
                    <a:lnTo>
                      <a:pt x="7" y="309"/>
                    </a:lnTo>
                    <a:lnTo>
                      <a:pt x="15" y="305"/>
                    </a:lnTo>
                    <a:lnTo>
                      <a:pt x="24" y="301"/>
                    </a:lnTo>
                    <a:lnTo>
                      <a:pt x="33" y="297"/>
                    </a:lnTo>
                    <a:lnTo>
                      <a:pt x="42" y="293"/>
                    </a:lnTo>
                    <a:lnTo>
                      <a:pt x="48" y="290"/>
                    </a:lnTo>
                    <a:lnTo>
                      <a:pt x="53" y="288"/>
                    </a:lnTo>
                    <a:lnTo>
                      <a:pt x="47" y="305"/>
                    </a:lnTo>
                    <a:lnTo>
                      <a:pt x="43" y="324"/>
                    </a:lnTo>
                    <a:lnTo>
                      <a:pt x="40" y="345"/>
                    </a:lnTo>
                    <a:lnTo>
                      <a:pt x="39" y="365"/>
                    </a:lnTo>
                    <a:lnTo>
                      <a:pt x="40" y="381"/>
                    </a:lnTo>
                    <a:lnTo>
                      <a:pt x="42" y="397"/>
                    </a:lnTo>
                    <a:lnTo>
                      <a:pt x="46" y="414"/>
                    </a:lnTo>
                    <a:lnTo>
                      <a:pt x="52" y="429"/>
                    </a:lnTo>
                    <a:lnTo>
                      <a:pt x="60" y="444"/>
                    </a:lnTo>
                    <a:lnTo>
                      <a:pt x="71" y="458"/>
                    </a:lnTo>
                    <a:lnTo>
                      <a:pt x="84" y="471"/>
                    </a:lnTo>
                    <a:lnTo>
                      <a:pt x="100" y="484"/>
                    </a:lnTo>
                    <a:lnTo>
                      <a:pt x="130" y="503"/>
                    </a:lnTo>
                    <a:lnTo>
                      <a:pt x="121" y="468"/>
                    </a:lnTo>
                    <a:lnTo>
                      <a:pt x="120" y="465"/>
                    </a:lnTo>
                    <a:lnTo>
                      <a:pt x="120" y="459"/>
                    </a:lnTo>
                    <a:lnTo>
                      <a:pt x="119" y="451"/>
                    </a:lnTo>
                    <a:lnTo>
                      <a:pt x="120" y="442"/>
                    </a:lnTo>
                    <a:lnTo>
                      <a:pt x="122" y="433"/>
                    </a:lnTo>
                    <a:lnTo>
                      <a:pt x="127" y="423"/>
                    </a:lnTo>
                    <a:lnTo>
                      <a:pt x="135" y="415"/>
                    </a:lnTo>
                    <a:lnTo>
                      <a:pt x="146" y="409"/>
                    </a:lnTo>
                    <a:lnTo>
                      <a:pt x="149" y="410"/>
                    </a:lnTo>
                    <a:lnTo>
                      <a:pt x="153" y="414"/>
                    </a:lnTo>
                    <a:lnTo>
                      <a:pt x="157" y="420"/>
                    </a:lnTo>
                    <a:lnTo>
                      <a:pt x="163" y="428"/>
                    </a:lnTo>
                    <a:lnTo>
                      <a:pt x="169" y="437"/>
                    </a:lnTo>
                    <a:lnTo>
                      <a:pt x="178" y="447"/>
                    </a:lnTo>
                    <a:lnTo>
                      <a:pt x="186" y="456"/>
                    </a:lnTo>
                    <a:lnTo>
                      <a:pt x="197" y="464"/>
                    </a:lnTo>
                    <a:lnTo>
                      <a:pt x="209" y="470"/>
                    </a:lnTo>
                    <a:lnTo>
                      <a:pt x="223" y="472"/>
                    </a:lnTo>
                    <a:lnTo>
                      <a:pt x="240" y="470"/>
                    </a:lnTo>
                    <a:lnTo>
                      <a:pt x="260" y="463"/>
                    </a:lnTo>
                    <a:lnTo>
                      <a:pt x="275" y="455"/>
                    </a:lnTo>
                    <a:lnTo>
                      <a:pt x="287" y="447"/>
                    </a:lnTo>
                    <a:lnTo>
                      <a:pt x="297" y="439"/>
                    </a:lnTo>
                    <a:lnTo>
                      <a:pt x="305" y="431"/>
                    </a:lnTo>
                    <a:lnTo>
                      <a:pt x="311" y="423"/>
                    </a:lnTo>
                    <a:lnTo>
                      <a:pt x="316" y="416"/>
                    </a:lnTo>
                    <a:lnTo>
                      <a:pt x="320" y="409"/>
                    </a:lnTo>
                    <a:lnTo>
                      <a:pt x="323" y="402"/>
                    </a:lnTo>
                    <a:lnTo>
                      <a:pt x="327" y="392"/>
                    </a:lnTo>
                    <a:lnTo>
                      <a:pt x="333" y="382"/>
                    </a:lnTo>
                    <a:lnTo>
                      <a:pt x="343" y="372"/>
                    </a:lnTo>
                    <a:lnTo>
                      <a:pt x="355" y="362"/>
                    </a:lnTo>
                    <a:lnTo>
                      <a:pt x="372" y="351"/>
                    </a:lnTo>
                    <a:lnTo>
                      <a:pt x="396" y="340"/>
                    </a:lnTo>
                    <a:lnTo>
                      <a:pt x="429" y="326"/>
                    </a:lnTo>
                    <a:lnTo>
                      <a:pt x="470" y="313"/>
                    </a:lnTo>
                    <a:lnTo>
                      <a:pt x="477" y="317"/>
                    </a:lnTo>
                    <a:lnTo>
                      <a:pt x="487" y="321"/>
                    </a:lnTo>
                    <a:lnTo>
                      <a:pt x="495" y="325"/>
                    </a:lnTo>
                    <a:lnTo>
                      <a:pt x="500" y="326"/>
                    </a:lnTo>
                    <a:lnTo>
                      <a:pt x="500" y="327"/>
                    </a:lnTo>
                    <a:lnTo>
                      <a:pt x="503" y="329"/>
                    </a:lnTo>
                    <a:lnTo>
                      <a:pt x="508" y="333"/>
                    </a:lnTo>
                    <a:lnTo>
                      <a:pt x="515" y="342"/>
                    </a:lnTo>
                    <a:lnTo>
                      <a:pt x="521" y="357"/>
                    </a:lnTo>
                    <a:lnTo>
                      <a:pt x="526" y="376"/>
                    </a:lnTo>
                    <a:lnTo>
                      <a:pt x="542" y="365"/>
                    </a:lnTo>
                    <a:lnTo>
                      <a:pt x="546" y="362"/>
                    </a:lnTo>
                    <a:lnTo>
                      <a:pt x="552" y="353"/>
                    </a:lnTo>
                    <a:lnTo>
                      <a:pt x="558" y="339"/>
                    </a:lnTo>
                    <a:lnTo>
                      <a:pt x="561" y="317"/>
                    </a:lnTo>
                    <a:lnTo>
                      <a:pt x="561" y="316"/>
                    </a:lnTo>
                    <a:lnTo>
                      <a:pt x="561" y="316"/>
                    </a:lnTo>
                    <a:lnTo>
                      <a:pt x="561" y="316"/>
                    </a:lnTo>
                    <a:lnTo>
                      <a:pt x="561" y="315"/>
                    </a:lnTo>
                    <a:lnTo>
                      <a:pt x="565" y="316"/>
                    </a:lnTo>
                    <a:lnTo>
                      <a:pt x="570" y="317"/>
                    </a:lnTo>
                    <a:lnTo>
                      <a:pt x="575" y="319"/>
                    </a:lnTo>
                    <a:lnTo>
                      <a:pt x="581" y="322"/>
                    </a:lnTo>
                    <a:lnTo>
                      <a:pt x="586" y="325"/>
                    </a:lnTo>
                    <a:lnTo>
                      <a:pt x="591" y="331"/>
                    </a:lnTo>
                    <a:lnTo>
                      <a:pt x="596" y="337"/>
                    </a:lnTo>
                    <a:lnTo>
                      <a:pt x="601" y="345"/>
                    </a:lnTo>
                    <a:lnTo>
                      <a:pt x="618" y="376"/>
                    </a:lnTo>
                    <a:lnTo>
                      <a:pt x="626" y="342"/>
                    </a:lnTo>
                    <a:lnTo>
                      <a:pt x="627" y="339"/>
                    </a:lnTo>
                    <a:lnTo>
                      <a:pt x="629" y="330"/>
                    </a:lnTo>
                    <a:lnTo>
                      <a:pt x="630" y="317"/>
                    </a:lnTo>
                    <a:lnTo>
                      <a:pt x="631" y="302"/>
                    </a:lnTo>
                    <a:lnTo>
                      <a:pt x="630" y="287"/>
                    </a:lnTo>
                    <a:lnTo>
                      <a:pt x="628" y="270"/>
                    </a:lnTo>
                    <a:lnTo>
                      <a:pt x="623" y="252"/>
                    </a:lnTo>
                    <a:lnTo>
                      <a:pt x="615" y="235"/>
                    </a:lnTo>
                    <a:lnTo>
                      <a:pt x="618" y="235"/>
                    </a:lnTo>
                    <a:lnTo>
                      <a:pt x="620" y="236"/>
                    </a:lnTo>
                    <a:lnTo>
                      <a:pt x="622" y="236"/>
                    </a:lnTo>
                    <a:lnTo>
                      <a:pt x="623" y="237"/>
                    </a:lnTo>
                    <a:lnTo>
                      <a:pt x="623" y="237"/>
                    </a:lnTo>
                    <a:lnTo>
                      <a:pt x="656" y="276"/>
                    </a:lnTo>
                    <a:lnTo>
                      <a:pt x="648" y="227"/>
                    </a:lnTo>
                    <a:lnTo>
                      <a:pt x="647" y="221"/>
                    </a:lnTo>
                    <a:lnTo>
                      <a:pt x="644" y="207"/>
                    </a:lnTo>
                    <a:lnTo>
                      <a:pt x="638" y="189"/>
                    </a:lnTo>
                    <a:lnTo>
                      <a:pt x="630" y="166"/>
                    </a:lnTo>
                    <a:lnTo>
                      <a:pt x="619" y="143"/>
                    </a:lnTo>
                    <a:lnTo>
                      <a:pt x="606" y="121"/>
                    </a:lnTo>
                    <a:lnTo>
                      <a:pt x="589" y="100"/>
                    </a:lnTo>
                    <a:lnTo>
                      <a:pt x="567" y="84"/>
                    </a:lnTo>
                    <a:lnTo>
                      <a:pt x="573" y="82"/>
                    </a:lnTo>
                    <a:lnTo>
                      <a:pt x="580" y="81"/>
                    </a:lnTo>
                    <a:lnTo>
                      <a:pt x="586" y="80"/>
                    </a:lnTo>
                    <a:lnTo>
                      <a:pt x="593" y="79"/>
                    </a:lnTo>
                    <a:lnTo>
                      <a:pt x="640" y="75"/>
                    </a:lnTo>
                    <a:lnTo>
                      <a:pt x="599" y="53"/>
                    </a:lnTo>
                    <a:lnTo>
                      <a:pt x="598" y="53"/>
                    </a:lnTo>
                    <a:lnTo>
                      <a:pt x="595" y="51"/>
                    </a:lnTo>
                    <a:lnTo>
                      <a:pt x="590" y="49"/>
                    </a:lnTo>
                    <a:lnTo>
                      <a:pt x="584" y="47"/>
                    </a:lnTo>
                    <a:lnTo>
                      <a:pt x="576" y="45"/>
                    </a:lnTo>
                    <a:lnTo>
                      <a:pt x="567" y="43"/>
                    </a:lnTo>
                    <a:lnTo>
                      <a:pt x="557" y="40"/>
                    </a:lnTo>
                    <a:lnTo>
                      <a:pt x="546" y="39"/>
                    </a:lnTo>
                    <a:lnTo>
                      <a:pt x="534" y="38"/>
                    </a:lnTo>
                    <a:lnTo>
                      <a:pt x="521" y="38"/>
                    </a:lnTo>
                    <a:lnTo>
                      <a:pt x="508" y="39"/>
                    </a:lnTo>
                    <a:lnTo>
                      <a:pt x="493" y="42"/>
                    </a:lnTo>
                    <a:lnTo>
                      <a:pt x="479" y="46"/>
                    </a:lnTo>
                    <a:lnTo>
                      <a:pt x="465" y="51"/>
                    </a:lnTo>
                    <a:lnTo>
                      <a:pt x="450" y="59"/>
                    </a:lnTo>
                    <a:lnTo>
                      <a:pt x="436" y="69"/>
                    </a:lnTo>
                    <a:lnTo>
                      <a:pt x="433" y="52"/>
                    </a:lnTo>
                    <a:lnTo>
                      <a:pt x="429" y="28"/>
                    </a:lnTo>
                    <a:lnTo>
                      <a:pt x="426" y="9"/>
                    </a:lnTo>
                    <a:lnTo>
                      <a:pt x="425" y="0"/>
                    </a:lnTo>
                    <a:lnTo>
                      <a:pt x="40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 flipH="1">
                <a:off x="7387425" y="2216994"/>
                <a:ext cx="933279" cy="620713"/>
              </a:xfrm>
              <a:custGeom>
                <a:avLst/>
                <a:gdLst>
                  <a:gd name="T0" fmla="*/ 256 w 555"/>
                  <a:gd name="T1" fmla="*/ 10 h 391"/>
                  <a:gd name="T2" fmla="*/ 261 w 555"/>
                  <a:gd name="T3" fmla="*/ 4 h 391"/>
                  <a:gd name="T4" fmla="*/ 300 w 555"/>
                  <a:gd name="T5" fmla="*/ 23 h 391"/>
                  <a:gd name="T6" fmla="*/ 321 w 555"/>
                  <a:gd name="T7" fmla="*/ 39 h 391"/>
                  <a:gd name="T8" fmla="*/ 338 w 555"/>
                  <a:gd name="T9" fmla="*/ 48 h 391"/>
                  <a:gd name="T10" fmla="*/ 349 w 555"/>
                  <a:gd name="T11" fmla="*/ 28 h 391"/>
                  <a:gd name="T12" fmla="*/ 356 w 555"/>
                  <a:gd name="T13" fmla="*/ 66 h 391"/>
                  <a:gd name="T14" fmla="*/ 389 w 555"/>
                  <a:gd name="T15" fmla="*/ 40 h 391"/>
                  <a:gd name="T16" fmla="*/ 429 w 555"/>
                  <a:gd name="T17" fmla="*/ 17 h 391"/>
                  <a:gd name="T18" fmla="*/ 467 w 555"/>
                  <a:gd name="T19" fmla="*/ 12 h 391"/>
                  <a:gd name="T20" fmla="*/ 465 w 555"/>
                  <a:gd name="T21" fmla="*/ 19 h 391"/>
                  <a:gd name="T22" fmla="*/ 429 w 555"/>
                  <a:gd name="T23" fmla="*/ 45 h 391"/>
                  <a:gd name="T24" fmla="*/ 501 w 555"/>
                  <a:gd name="T25" fmla="*/ 60 h 391"/>
                  <a:gd name="T26" fmla="*/ 536 w 555"/>
                  <a:gd name="T27" fmla="*/ 104 h 391"/>
                  <a:gd name="T28" fmla="*/ 555 w 555"/>
                  <a:gd name="T29" fmla="*/ 154 h 391"/>
                  <a:gd name="T30" fmla="*/ 533 w 555"/>
                  <a:gd name="T31" fmla="*/ 153 h 391"/>
                  <a:gd name="T32" fmla="*/ 519 w 555"/>
                  <a:gd name="T33" fmla="*/ 176 h 391"/>
                  <a:gd name="T34" fmla="*/ 542 w 555"/>
                  <a:gd name="T35" fmla="*/ 233 h 391"/>
                  <a:gd name="T36" fmla="*/ 543 w 555"/>
                  <a:gd name="T37" fmla="*/ 251 h 391"/>
                  <a:gd name="T38" fmla="*/ 535 w 555"/>
                  <a:gd name="T39" fmla="*/ 246 h 391"/>
                  <a:gd name="T40" fmla="*/ 510 w 555"/>
                  <a:gd name="T41" fmla="*/ 236 h 391"/>
                  <a:gd name="T42" fmla="*/ 488 w 555"/>
                  <a:gd name="T43" fmla="*/ 234 h 391"/>
                  <a:gd name="T44" fmla="*/ 473 w 555"/>
                  <a:gd name="T45" fmla="*/ 251 h 391"/>
                  <a:gd name="T46" fmla="*/ 474 w 555"/>
                  <a:gd name="T47" fmla="*/ 261 h 391"/>
                  <a:gd name="T48" fmla="*/ 474 w 555"/>
                  <a:gd name="T49" fmla="*/ 266 h 391"/>
                  <a:gd name="T50" fmla="*/ 465 w 555"/>
                  <a:gd name="T51" fmla="*/ 259 h 391"/>
                  <a:gd name="T52" fmla="*/ 448 w 555"/>
                  <a:gd name="T53" fmla="*/ 248 h 391"/>
                  <a:gd name="T54" fmla="*/ 407 w 555"/>
                  <a:gd name="T55" fmla="*/ 233 h 391"/>
                  <a:gd name="T56" fmla="*/ 341 w 555"/>
                  <a:gd name="T57" fmla="*/ 255 h 391"/>
                  <a:gd name="T58" fmla="*/ 296 w 555"/>
                  <a:gd name="T59" fmla="*/ 276 h 391"/>
                  <a:gd name="T60" fmla="*/ 267 w 555"/>
                  <a:gd name="T61" fmla="*/ 295 h 391"/>
                  <a:gd name="T62" fmla="*/ 251 w 555"/>
                  <a:gd name="T63" fmla="*/ 313 h 391"/>
                  <a:gd name="T64" fmla="*/ 241 w 555"/>
                  <a:gd name="T65" fmla="*/ 330 h 391"/>
                  <a:gd name="T66" fmla="*/ 232 w 555"/>
                  <a:gd name="T67" fmla="*/ 349 h 391"/>
                  <a:gd name="T68" fmla="*/ 217 w 555"/>
                  <a:gd name="T69" fmla="*/ 366 h 391"/>
                  <a:gd name="T70" fmla="*/ 187 w 555"/>
                  <a:gd name="T71" fmla="*/ 385 h 391"/>
                  <a:gd name="T72" fmla="*/ 159 w 555"/>
                  <a:gd name="T73" fmla="*/ 391 h 391"/>
                  <a:gd name="T74" fmla="*/ 140 w 555"/>
                  <a:gd name="T75" fmla="*/ 377 h 391"/>
                  <a:gd name="T76" fmla="*/ 122 w 555"/>
                  <a:gd name="T77" fmla="*/ 354 h 391"/>
                  <a:gd name="T78" fmla="*/ 106 w 555"/>
                  <a:gd name="T79" fmla="*/ 335 h 391"/>
                  <a:gd name="T80" fmla="*/ 85 w 555"/>
                  <a:gd name="T81" fmla="*/ 328 h 391"/>
                  <a:gd name="T82" fmla="*/ 57 w 555"/>
                  <a:gd name="T83" fmla="*/ 340 h 391"/>
                  <a:gd name="T84" fmla="*/ 40 w 555"/>
                  <a:gd name="T85" fmla="*/ 363 h 391"/>
                  <a:gd name="T86" fmla="*/ 33 w 555"/>
                  <a:gd name="T87" fmla="*/ 388 h 391"/>
                  <a:gd name="T88" fmla="*/ 7 w 555"/>
                  <a:gd name="T89" fmla="*/ 332 h 391"/>
                  <a:gd name="T90" fmla="*/ 18 w 555"/>
                  <a:gd name="T91" fmla="*/ 245 h 391"/>
                  <a:gd name="T92" fmla="*/ 53 w 555"/>
                  <a:gd name="T93" fmla="*/ 175 h 391"/>
                  <a:gd name="T94" fmla="*/ 38 w 555"/>
                  <a:gd name="T95" fmla="*/ 182 h 391"/>
                  <a:gd name="T96" fmla="*/ 11 w 555"/>
                  <a:gd name="T97" fmla="*/ 195 h 391"/>
                  <a:gd name="T98" fmla="*/ 18 w 555"/>
                  <a:gd name="T99" fmla="*/ 171 h 391"/>
                  <a:gd name="T100" fmla="*/ 79 w 555"/>
                  <a:gd name="T101" fmla="*/ 104 h 391"/>
                  <a:gd name="T102" fmla="*/ 140 w 555"/>
                  <a:gd name="T103" fmla="*/ 65 h 391"/>
                  <a:gd name="T104" fmla="*/ 194 w 555"/>
                  <a:gd name="T105" fmla="*/ 46 h 391"/>
                  <a:gd name="T106" fmla="*/ 232 w 555"/>
                  <a:gd name="T107" fmla="*/ 41 h 391"/>
                  <a:gd name="T108" fmla="*/ 249 w 555"/>
                  <a:gd name="T109" fmla="*/ 4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5" h="391">
                    <a:moveTo>
                      <a:pt x="263" y="21"/>
                    </a:moveTo>
                    <a:lnTo>
                      <a:pt x="260" y="15"/>
                    </a:lnTo>
                    <a:lnTo>
                      <a:pt x="256" y="10"/>
                    </a:lnTo>
                    <a:lnTo>
                      <a:pt x="251" y="5"/>
                    </a:lnTo>
                    <a:lnTo>
                      <a:pt x="246" y="0"/>
                    </a:lnTo>
                    <a:lnTo>
                      <a:pt x="261" y="4"/>
                    </a:lnTo>
                    <a:lnTo>
                      <a:pt x="276" y="10"/>
                    </a:lnTo>
                    <a:lnTo>
                      <a:pt x="289" y="17"/>
                    </a:lnTo>
                    <a:lnTo>
                      <a:pt x="300" y="23"/>
                    </a:lnTo>
                    <a:lnTo>
                      <a:pt x="310" y="30"/>
                    </a:lnTo>
                    <a:lnTo>
                      <a:pt x="317" y="35"/>
                    </a:lnTo>
                    <a:lnTo>
                      <a:pt x="321" y="39"/>
                    </a:lnTo>
                    <a:lnTo>
                      <a:pt x="323" y="40"/>
                    </a:lnTo>
                    <a:lnTo>
                      <a:pt x="336" y="51"/>
                    </a:lnTo>
                    <a:lnTo>
                      <a:pt x="338" y="48"/>
                    </a:lnTo>
                    <a:lnTo>
                      <a:pt x="342" y="41"/>
                    </a:lnTo>
                    <a:lnTo>
                      <a:pt x="347" y="33"/>
                    </a:lnTo>
                    <a:lnTo>
                      <a:pt x="349" y="28"/>
                    </a:lnTo>
                    <a:lnTo>
                      <a:pt x="351" y="38"/>
                    </a:lnTo>
                    <a:lnTo>
                      <a:pt x="353" y="52"/>
                    </a:lnTo>
                    <a:lnTo>
                      <a:pt x="356" y="66"/>
                    </a:lnTo>
                    <a:lnTo>
                      <a:pt x="357" y="72"/>
                    </a:lnTo>
                    <a:lnTo>
                      <a:pt x="376" y="52"/>
                    </a:lnTo>
                    <a:lnTo>
                      <a:pt x="389" y="40"/>
                    </a:lnTo>
                    <a:lnTo>
                      <a:pt x="402" y="30"/>
                    </a:lnTo>
                    <a:lnTo>
                      <a:pt x="416" y="23"/>
                    </a:lnTo>
                    <a:lnTo>
                      <a:pt x="429" y="17"/>
                    </a:lnTo>
                    <a:lnTo>
                      <a:pt x="443" y="14"/>
                    </a:lnTo>
                    <a:lnTo>
                      <a:pt x="455" y="12"/>
                    </a:lnTo>
                    <a:lnTo>
                      <a:pt x="467" y="12"/>
                    </a:lnTo>
                    <a:lnTo>
                      <a:pt x="478" y="12"/>
                    </a:lnTo>
                    <a:lnTo>
                      <a:pt x="471" y="16"/>
                    </a:lnTo>
                    <a:lnTo>
                      <a:pt x="465" y="19"/>
                    </a:lnTo>
                    <a:lnTo>
                      <a:pt x="461" y="21"/>
                    </a:lnTo>
                    <a:lnTo>
                      <a:pt x="460" y="22"/>
                    </a:lnTo>
                    <a:lnTo>
                      <a:pt x="429" y="45"/>
                    </a:lnTo>
                    <a:lnTo>
                      <a:pt x="468" y="47"/>
                    </a:lnTo>
                    <a:lnTo>
                      <a:pt x="486" y="51"/>
                    </a:lnTo>
                    <a:lnTo>
                      <a:pt x="501" y="60"/>
                    </a:lnTo>
                    <a:lnTo>
                      <a:pt x="514" y="72"/>
                    </a:lnTo>
                    <a:lnTo>
                      <a:pt x="527" y="87"/>
                    </a:lnTo>
                    <a:lnTo>
                      <a:pt x="536" y="104"/>
                    </a:lnTo>
                    <a:lnTo>
                      <a:pt x="544" y="121"/>
                    </a:lnTo>
                    <a:lnTo>
                      <a:pt x="550" y="139"/>
                    </a:lnTo>
                    <a:lnTo>
                      <a:pt x="555" y="154"/>
                    </a:lnTo>
                    <a:lnTo>
                      <a:pt x="546" y="153"/>
                    </a:lnTo>
                    <a:lnTo>
                      <a:pt x="539" y="153"/>
                    </a:lnTo>
                    <a:lnTo>
                      <a:pt x="533" y="153"/>
                    </a:lnTo>
                    <a:lnTo>
                      <a:pt x="528" y="153"/>
                    </a:lnTo>
                    <a:lnTo>
                      <a:pt x="500" y="156"/>
                    </a:lnTo>
                    <a:lnTo>
                      <a:pt x="519" y="176"/>
                    </a:lnTo>
                    <a:lnTo>
                      <a:pt x="531" y="194"/>
                    </a:lnTo>
                    <a:lnTo>
                      <a:pt x="539" y="214"/>
                    </a:lnTo>
                    <a:lnTo>
                      <a:pt x="542" y="233"/>
                    </a:lnTo>
                    <a:lnTo>
                      <a:pt x="543" y="250"/>
                    </a:lnTo>
                    <a:lnTo>
                      <a:pt x="543" y="250"/>
                    </a:lnTo>
                    <a:lnTo>
                      <a:pt x="543" y="251"/>
                    </a:lnTo>
                    <a:lnTo>
                      <a:pt x="543" y="251"/>
                    </a:lnTo>
                    <a:lnTo>
                      <a:pt x="543" y="252"/>
                    </a:lnTo>
                    <a:lnTo>
                      <a:pt x="535" y="246"/>
                    </a:lnTo>
                    <a:lnTo>
                      <a:pt x="527" y="242"/>
                    </a:lnTo>
                    <a:lnTo>
                      <a:pt x="519" y="239"/>
                    </a:lnTo>
                    <a:lnTo>
                      <a:pt x="510" y="236"/>
                    </a:lnTo>
                    <a:lnTo>
                      <a:pt x="502" y="235"/>
                    </a:lnTo>
                    <a:lnTo>
                      <a:pt x="495" y="234"/>
                    </a:lnTo>
                    <a:lnTo>
                      <a:pt x="488" y="234"/>
                    </a:lnTo>
                    <a:lnTo>
                      <a:pt x="483" y="235"/>
                    </a:lnTo>
                    <a:lnTo>
                      <a:pt x="471" y="238"/>
                    </a:lnTo>
                    <a:lnTo>
                      <a:pt x="473" y="251"/>
                    </a:lnTo>
                    <a:lnTo>
                      <a:pt x="473" y="255"/>
                    </a:lnTo>
                    <a:lnTo>
                      <a:pt x="474" y="258"/>
                    </a:lnTo>
                    <a:lnTo>
                      <a:pt x="474" y="261"/>
                    </a:lnTo>
                    <a:lnTo>
                      <a:pt x="474" y="264"/>
                    </a:lnTo>
                    <a:lnTo>
                      <a:pt x="474" y="265"/>
                    </a:lnTo>
                    <a:lnTo>
                      <a:pt x="474" y="266"/>
                    </a:lnTo>
                    <a:lnTo>
                      <a:pt x="473" y="267"/>
                    </a:lnTo>
                    <a:lnTo>
                      <a:pt x="473" y="268"/>
                    </a:lnTo>
                    <a:lnTo>
                      <a:pt x="465" y="259"/>
                    </a:lnTo>
                    <a:lnTo>
                      <a:pt x="457" y="252"/>
                    </a:lnTo>
                    <a:lnTo>
                      <a:pt x="451" y="249"/>
                    </a:lnTo>
                    <a:lnTo>
                      <a:pt x="448" y="248"/>
                    </a:lnTo>
                    <a:lnTo>
                      <a:pt x="450" y="248"/>
                    </a:lnTo>
                    <a:lnTo>
                      <a:pt x="412" y="231"/>
                    </a:lnTo>
                    <a:lnTo>
                      <a:pt x="407" y="233"/>
                    </a:lnTo>
                    <a:lnTo>
                      <a:pt x="383" y="241"/>
                    </a:lnTo>
                    <a:lnTo>
                      <a:pt x="361" y="248"/>
                    </a:lnTo>
                    <a:lnTo>
                      <a:pt x="341" y="255"/>
                    </a:lnTo>
                    <a:lnTo>
                      <a:pt x="324" y="262"/>
                    </a:lnTo>
                    <a:lnTo>
                      <a:pt x="309" y="269"/>
                    </a:lnTo>
                    <a:lnTo>
                      <a:pt x="296" y="276"/>
                    </a:lnTo>
                    <a:lnTo>
                      <a:pt x="285" y="283"/>
                    </a:lnTo>
                    <a:lnTo>
                      <a:pt x="276" y="289"/>
                    </a:lnTo>
                    <a:lnTo>
                      <a:pt x="267" y="295"/>
                    </a:lnTo>
                    <a:lnTo>
                      <a:pt x="261" y="301"/>
                    </a:lnTo>
                    <a:lnTo>
                      <a:pt x="255" y="307"/>
                    </a:lnTo>
                    <a:lnTo>
                      <a:pt x="251" y="313"/>
                    </a:lnTo>
                    <a:lnTo>
                      <a:pt x="247" y="319"/>
                    </a:lnTo>
                    <a:lnTo>
                      <a:pt x="244" y="325"/>
                    </a:lnTo>
                    <a:lnTo>
                      <a:pt x="241" y="330"/>
                    </a:lnTo>
                    <a:lnTo>
                      <a:pt x="238" y="336"/>
                    </a:lnTo>
                    <a:lnTo>
                      <a:pt x="235" y="342"/>
                    </a:lnTo>
                    <a:lnTo>
                      <a:pt x="232" y="349"/>
                    </a:lnTo>
                    <a:lnTo>
                      <a:pt x="228" y="354"/>
                    </a:lnTo>
                    <a:lnTo>
                      <a:pt x="223" y="360"/>
                    </a:lnTo>
                    <a:lnTo>
                      <a:pt x="217" y="366"/>
                    </a:lnTo>
                    <a:lnTo>
                      <a:pt x="209" y="372"/>
                    </a:lnTo>
                    <a:lnTo>
                      <a:pt x="200" y="378"/>
                    </a:lnTo>
                    <a:lnTo>
                      <a:pt x="187" y="385"/>
                    </a:lnTo>
                    <a:lnTo>
                      <a:pt x="176" y="390"/>
                    </a:lnTo>
                    <a:lnTo>
                      <a:pt x="167" y="391"/>
                    </a:lnTo>
                    <a:lnTo>
                      <a:pt x="159" y="391"/>
                    </a:lnTo>
                    <a:lnTo>
                      <a:pt x="152" y="388"/>
                    </a:lnTo>
                    <a:lnTo>
                      <a:pt x="146" y="384"/>
                    </a:lnTo>
                    <a:lnTo>
                      <a:pt x="140" y="377"/>
                    </a:lnTo>
                    <a:lnTo>
                      <a:pt x="133" y="369"/>
                    </a:lnTo>
                    <a:lnTo>
                      <a:pt x="127" y="360"/>
                    </a:lnTo>
                    <a:lnTo>
                      <a:pt x="122" y="354"/>
                    </a:lnTo>
                    <a:lnTo>
                      <a:pt x="118" y="346"/>
                    </a:lnTo>
                    <a:lnTo>
                      <a:pt x="111" y="340"/>
                    </a:lnTo>
                    <a:lnTo>
                      <a:pt x="106" y="335"/>
                    </a:lnTo>
                    <a:lnTo>
                      <a:pt x="99" y="331"/>
                    </a:lnTo>
                    <a:lnTo>
                      <a:pt x="92" y="328"/>
                    </a:lnTo>
                    <a:lnTo>
                      <a:pt x="85" y="328"/>
                    </a:lnTo>
                    <a:lnTo>
                      <a:pt x="76" y="330"/>
                    </a:lnTo>
                    <a:lnTo>
                      <a:pt x="66" y="335"/>
                    </a:lnTo>
                    <a:lnTo>
                      <a:pt x="57" y="340"/>
                    </a:lnTo>
                    <a:lnTo>
                      <a:pt x="50" y="347"/>
                    </a:lnTo>
                    <a:lnTo>
                      <a:pt x="44" y="355"/>
                    </a:lnTo>
                    <a:lnTo>
                      <a:pt x="40" y="363"/>
                    </a:lnTo>
                    <a:lnTo>
                      <a:pt x="37" y="371"/>
                    </a:lnTo>
                    <a:lnTo>
                      <a:pt x="34" y="380"/>
                    </a:lnTo>
                    <a:lnTo>
                      <a:pt x="33" y="388"/>
                    </a:lnTo>
                    <a:lnTo>
                      <a:pt x="20" y="371"/>
                    </a:lnTo>
                    <a:lnTo>
                      <a:pt x="12" y="352"/>
                    </a:lnTo>
                    <a:lnTo>
                      <a:pt x="7" y="332"/>
                    </a:lnTo>
                    <a:lnTo>
                      <a:pt x="6" y="313"/>
                    </a:lnTo>
                    <a:lnTo>
                      <a:pt x="10" y="277"/>
                    </a:lnTo>
                    <a:lnTo>
                      <a:pt x="18" y="245"/>
                    </a:lnTo>
                    <a:lnTo>
                      <a:pt x="27" y="223"/>
                    </a:lnTo>
                    <a:lnTo>
                      <a:pt x="33" y="213"/>
                    </a:lnTo>
                    <a:lnTo>
                      <a:pt x="53" y="175"/>
                    </a:lnTo>
                    <a:lnTo>
                      <a:pt x="51" y="176"/>
                    </a:lnTo>
                    <a:lnTo>
                      <a:pt x="46" y="178"/>
                    </a:lnTo>
                    <a:lnTo>
                      <a:pt x="38" y="182"/>
                    </a:lnTo>
                    <a:lnTo>
                      <a:pt x="28" y="186"/>
                    </a:lnTo>
                    <a:lnTo>
                      <a:pt x="19" y="191"/>
                    </a:lnTo>
                    <a:lnTo>
                      <a:pt x="11" y="195"/>
                    </a:lnTo>
                    <a:lnTo>
                      <a:pt x="4" y="198"/>
                    </a:lnTo>
                    <a:lnTo>
                      <a:pt x="0" y="200"/>
                    </a:lnTo>
                    <a:lnTo>
                      <a:pt x="18" y="171"/>
                    </a:lnTo>
                    <a:lnTo>
                      <a:pt x="39" y="145"/>
                    </a:lnTo>
                    <a:lnTo>
                      <a:pt x="58" y="122"/>
                    </a:lnTo>
                    <a:lnTo>
                      <a:pt x="79" y="104"/>
                    </a:lnTo>
                    <a:lnTo>
                      <a:pt x="99" y="88"/>
                    </a:lnTo>
                    <a:lnTo>
                      <a:pt x="120" y="76"/>
                    </a:lnTo>
                    <a:lnTo>
                      <a:pt x="140" y="65"/>
                    </a:lnTo>
                    <a:lnTo>
                      <a:pt x="158" y="57"/>
                    </a:lnTo>
                    <a:lnTo>
                      <a:pt x="176" y="51"/>
                    </a:lnTo>
                    <a:lnTo>
                      <a:pt x="194" y="46"/>
                    </a:lnTo>
                    <a:lnTo>
                      <a:pt x="208" y="43"/>
                    </a:lnTo>
                    <a:lnTo>
                      <a:pt x="221" y="42"/>
                    </a:lnTo>
                    <a:lnTo>
                      <a:pt x="232" y="41"/>
                    </a:lnTo>
                    <a:lnTo>
                      <a:pt x="241" y="41"/>
                    </a:lnTo>
                    <a:lnTo>
                      <a:pt x="246" y="41"/>
                    </a:lnTo>
                    <a:lnTo>
                      <a:pt x="249" y="41"/>
                    </a:lnTo>
                    <a:lnTo>
                      <a:pt x="275" y="43"/>
                    </a:lnTo>
                    <a:lnTo>
                      <a:pt x="263" y="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 flipH="1">
                <a:off x="7410967" y="2417019"/>
                <a:ext cx="815568" cy="608013"/>
              </a:xfrm>
              <a:custGeom>
                <a:avLst/>
                <a:gdLst>
                  <a:gd name="T0" fmla="*/ 411 w 485"/>
                  <a:gd name="T1" fmla="*/ 11 h 383"/>
                  <a:gd name="T2" fmla="*/ 393 w 485"/>
                  <a:gd name="T3" fmla="*/ 22 h 383"/>
                  <a:gd name="T4" fmla="*/ 369 w 485"/>
                  <a:gd name="T5" fmla="*/ 37 h 383"/>
                  <a:gd name="T6" fmla="*/ 352 w 485"/>
                  <a:gd name="T7" fmla="*/ 48 h 383"/>
                  <a:gd name="T8" fmla="*/ 342 w 485"/>
                  <a:gd name="T9" fmla="*/ 55 h 383"/>
                  <a:gd name="T10" fmla="*/ 344 w 485"/>
                  <a:gd name="T11" fmla="*/ 75 h 383"/>
                  <a:gd name="T12" fmla="*/ 347 w 485"/>
                  <a:gd name="T13" fmla="*/ 103 h 383"/>
                  <a:gd name="T14" fmla="*/ 342 w 485"/>
                  <a:gd name="T15" fmla="*/ 108 h 383"/>
                  <a:gd name="T16" fmla="*/ 334 w 485"/>
                  <a:gd name="T17" fmla="*/ 115 h 383"/>
                  <a:gd name="T18" fmla="*/ 325 w 485"/>
                  <a:gd name="T19" fmla="*/ 100 h 383"/>
                  <a:gd name="T20" fmla="*/ 315 w 485"/>
                  <a:gd name="T21" fmla="*/ 82 h 383"/>
                  <a:gd name="T22" fmla="*/ 307 w 485"/>
                  <a:gd name="T23" fmla="*/ 67 h 383"/>
                  <a:gd name="T24" fmla="*/ 304 w 485"/>
                  <a:gd name="T25" fmla="*/ 61 h 383"/>
                  <a:gd name="T26" fmla="*/ 194 w 485"/>
                  <a:gd name="T27" fmla="*/ 54 h 383"/>
                  <a:gd name="T28" fmla="*/ 207 w 485"/>
                  <a:gd name="T29" fmla="*/ 67 h 383"/>
                  <a:gd name="T30" fmla="*/ 210 w 485"/>
                  <a:gd name="T31" fmla="*/ 78 h 383"/>
                  <a:gd name="T32" fmla="*/ 199 w 485"/>
                  <a:gd name="T33" fmla="*/ 88 h 383"/>
                  <a:gd name="T34" fmla="*/ 183 w 485"/>
                  <a:gd name="T35" fmla="*/ 100 h 383"/>
                  <a:gd name="T36" fmla="*/ 163 w 485"/>
                  <a:gd name="T37" fmla="*/ 114 h 383"/>
                  <a:gd name="T38" fmla="*/ 139 w 485"/>
                  <a:gd name="T39" fmla="*/ 130 h 383"/>
                  <a:gd name="T40" fmla="*/ 112 w 485"/>
                  <a:gd name="T41" fmla="*/ 146 h 383"/>
                  <a:gd name="T42" fmla="*/ 85 w 485"/>
                  <a:gd name="T43" fmla="*/ 163 h 383"/>
                  <a:gd name="T44" fmla="*/ 57 w 485"/>
                  <a:gd name="T45" fmla="*/ 179 h 383"/>
                  <a:gd name="T46" fmla="*/ 32 w 485"/>
                  <a:gd name="T47" fmla="*/ 193 h 383"/>
                  <a:gd name="T48" fmla="*/ 17 w 485"/>
                  <a:gd name="T49" fmla="*/ 204 h 383"/>
                  <a:gd name="T50" fmla="*/ 9 w 485"/>
                  <a:gd name="T51" fmla="*/ 212 h 383"/>
                  <a:gd name="T52" fmla="*/ 5 w 485"/>
                  <a:gd name="T53" fmla="*/ 218 h 383"/>
                  <a:gd name="T54" fmla="*/ 0 w 485"/>
                  <a:gd name="T55" fmla="*/ 228 h 383"/>
                  <a:gd name="T56" fmla="*/ 126 w 485"/>
                  <a:gd name="T57" fmla="*/ 379 h 383"/>
                  <a:gd name="T58" fmla="*/ 140 w 485"/>
                  <a:gd name="T59" fmla="*/ 374 h 383"/>
                  <a:gd name="T60" fmla="*/ 167 w 485"/>
                  <a:gd name="T61" fmla="*/ 361 h 383"/>
                  <a:gd name="T62" fmla="*/ 205 w 485"/>
                  <a:gd name="T63" fmla="*/ 342 h 383"/>
                  <a:gd name="T64" fmla="*/ 251 w 485"/>
                  <a:gd name="T65" fmla="*/ 315 h 383"/>
                  <a:gd name="T66" fmla="*/ 297 w 485"/>
                  <a:gd name="T67" fmla="*/ 279 h 383"/>
                  <a:gd name="T68" fmla="*/ 342 w 485"/>
                  <a:gd name="T69" fmla="*/ 237 h 383"/>
                  <a:gd name="T70" fmla="*/ 379 w 485"/>
                  <a:gd name="T71" fmla="*/ 184 h 383"/>
                  <a:gd name="T72" fmla="*/ 406 w 485"/>
                  <a:gd name="T73" fmla="*/ 124 h 383"/>
                  <a:gd name="T74" fmla="*/ 417 w 485"/>
                  <a:gd name="T75" fmla="*/ 116 h 383"/>
                  <a:gd name="T76" fmla="*/ 435 w 485"/>
                  <a:gd name="T77" fmla="*/ 103 h 383"/>
                  <a:gd name="T78" fmla="*/ 452 w 485"/>
                  <a:gd name="T79" fmla="*/ 90 h 383"/>
                  <a:gd name="T80" fmla="*/ 459 w 485"/>
                  <a:gd name="T81" fmla="*/ 85 h 383"/>
                  <a:gd name="T82" fmla="*/ 476 w 485"/>
                  <a:gd name="T83" fmla="*/ 67 h 383"/>
                  <a:gd name="T84" fmla="*/ 485 w 485"/>
                  <a:gd name="T85" fmla="*/ 41 h 383"/>
                  <a:gd name="T86" fmla="*/ 483 w 485"/>
                  <a:gd name="T87" fmla="*/ 30 h 383"/>
                  <a:gd name="T88" fmla="*/ 478 w 485"/>
                  <a:gd name="T89" fmla="*/ 20 h 383"/>
                  <a:gd name="T90" fmla="*/ 470 w 485"/>
                  <a:gd name="T91" fmla="*/ 11 h 383"/>
                  <a:gd name="T92" fmla="*/ 455 w 485"/>
                  <a:gd name="T93" fmla="*/ 2 h 383"/>
                  <a:gd name="T94" fmla="*/ 437 w 485"/>
                  <a:gd name="T95" fmla="*/ 0 h 383"/>
                  <a:gd name="T96" fmla="*/ 414 w 485"/>
                  <a:gd name="T97" fmla="*/ 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5" h="383">
                    <a:moveTo>
                      <a:pt x="414" y="9"/>
                    </a:moveTo>
                    <a:lnTo>
                      <a:pt x="411" y="11"/>
                    </a:lnTo>
                    <a:lnTo>
                      <a:pt x="404" y="15"/>
                    </a:lnTo>
                    <a:lnTo>
                      <a:pt x="393" y="22"/>
                    </a:lnTo>
                    <a:lnTo>
                      <a:pt x="382" y="29"/>
                    </a:lnTo>
                    <a:lnTo>
                      <a:pt x="369" y="37"/>
                    </a:lnTo>
                    <a:lnTo>
                      <a:pt x="359" y="44"/>
                    </a:lnTo>
                    <a:lnTo>
                      <a:pt x="352" y="48"/>
                    </a:lnTo>
                    <a:lnTo>
                      <a:pt x="349" y="50"/>
                    </a:lnTo>
                    <a:lnTo>
                      <a:pt x="342" y="55"/>
                    </a:lnTo>
                    <a:lnTo>
                      <a:pt x="343" y="61"/>
                    </a:lnTo>
                    <a:lnTo>
                      <a:pt x="344" y="75"/>
                    </a:lnTo>
                    <a:lnTo>
                      <a:pt x="346" y="91"/>
                    </a:lnTo>
                    <a:lnTo>
                      <a:pt x="347" y="103"/>
                    </a:lnTo>
                    <a:lnTo>
                      <a:pt x="345" y="105"/>
                    </a:lnTo>
                    <a:lnTo>
                      <a:pt x="342" y="108"/>
                    </a:lnTo>
                    <a:lnTo>
                      <a:pt x="339" y="111"/>
                    </a:lnTo>
                    <a:lnTo>
                      <a:pt x="334" y="115"/>
                    </a:lnTo>
                    <a:lnTo>
                      <a:pt x="330" y="108"/>
                    </a:lnTo>
                    <a:lnTo>
                      <a:pt x="325" y="100"/>
                    </a:lnTo>
                    <a:lnTo>
                      <a:pt x="320" y="91"/>
                    </a:lnTo>
                    <a:lnTo>
                      <a:pt x="315" y="82"/>
                    </a:lnTo>
                    <a:lnTo>
                      <a:pt x="311" y="73"/>
                    </a:lnTo>
                    <a:lnTo>
                      <a:pt x="307" y="67"/>
                    </a:lnTo>
                    <a:lnTo>
                      <a:pt x="305" y="63"/>
                    </a:lnTo>
                    <a:lnTo>
                      <a:pt x="304" y="61"/>
                    </a:lnTo>
                    <a:lnTo>
                      <a:pt x="191" y="51"/>
                    </a:lnTo>
                    <a:lnTo>
                      <a:pt x="194" y="54"/>
                    </a:lnTo>
                    <a:lnTo>
                      <a:pt x="200" y="60"/>
                    </a:lnTo>
                    <a:lnTo>
                      <a:pt x="207" y="67"/>
                    </a:lnTo>
                    <a:lnTo>
                      <a:pt x="213" y="73"/>
                    </a:lnTo>
                    <a:lnTo>
                      <a:pt x="210" y="78"/>
                    </a:lnTo>
                    <a:lnTo>
                      <a:pt x="205" y="83"/>
                    </a:lnTo>
                    <a:lnTo>
                      <a:pt x="199" y="88"/>
                    </a:lnTo>
                    <a:lnTo>
                      <a:pt x="192" y="94"/>
                    </a:lnTo>
                    <a:lnTo>
                      <a:pt x="183" y="100"/>
                    </a:lnTo>
                    <a:lnTo>
                      <a:pt x="173" y="107"/>
                    </a:lnTo>
                    <a:lnTo>
                      <a:pt x="163" y="114"/>
                    </a:lnTo>
                    <a:lnTo>
                      <a:pt x="151" y="122"/>
                    </a:lnTo>
                    <a:lnTo>
                      <a:pt x="139" y="130"/>
                    </a:lnTo>
                    <a:lnTo>
                      <a:pt x="126" y="138"/>
                    </a:lnTo>
                    <a:lnTo>
                      <a:pt x="112" y="146"/>
                    </a:lnTo>
                    <a:lnTo>
                      <a:pt x="99" y="155"/>
                    </a:lnTo>
                    <a:lnTo>
                      <a:pt x="85" y="163"/>
                    </a:lnTo>
                    <a:lnTo>
                      <a:pt x="71" y="171"/>
                    </a:lnTo>
                    <a:lnTo>
                      <a:pt x="57" y="179"/>
                    </a:lnTo>
                    <a:lnTo>
                      <a:pt x="42" y="187"/>
                    </a:lnTo>
                    <a:lnTo>
                      <a:pt x="32" y="193"/>
                    </a:lnTo>
                    <a:lnTo>
                      <a:pt x="24" y="198"/>
                    </a:lnTo>
                    <a:lnTo>
                      <a:pt x="17" y="204"/>
                    </a:lnTo>
                    <a:lnTo>
                      <a:pt x="13" y="208"/>
                    </a:lnTo>
                    <a:lnTo>
                      <a:pt x="9" y="212"/>
                    </a:lnTo>
                    <a:lnTo>
                      <a:pt x="6" y="215"/>
                    </a:lnTo>
                    <a:lnTo>
                      <a:pt x="5" y="218"/>
                    </a:lnTo>
                    <a:lnTo>
                      <a:pt x="4" y="219"/>
                    </a:lnTo>
                    <a:lnTo>
                      <a:pt x="0" y="228"/>
                    </a:lnTo>
                    <a:lnTo>
                      <a:pt x="117" y="383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40" y="374"/>
                    </a:lnTo>
                    <a:lnTo>
                      <a:pt x="152" y="369"/>
                    </a:lnTo>
                    <a:lnTo>
                      <a:pt x="167" y="361"/>
                    </a:lnTo>
                    <a:lnTo>
                      <a:pt x="185" y="353"/>
                    </a:lnTo>
                    <a:lnTo>
                      <a:pt x="205" y="342"/>
                    </a:lnTo>
                    <a:lnTo>
                      <a:pt x="228" y="330"/>
                    </a:lnTo>
                    <a:lnTo>
                      <a:pt x="251" y="315"/>
                    </a:lnTo>
                    <a:lnTo>
                      <a:pt x="274" y="299"/>
                    </a:lnTo>
                    <a:lnTo>
                      <a:pt x="297" y="279"/>
                    </a:lnTo>
                    <a:lnTo>
                      <a:pt x="320" y="259"/>
                    </a:lnTo>
                    <a:lnTo>
                      <a:pt x="342" y="237"/>
                    </a:lnTo>
                    <a:lnTo>
                      <a:pt x="361" y="211"/>
                    </a:lnTo>
                    <a:lnTo>
                      <a:pt x="379" y="184"/>
                    </a:lnTo>
                    <a:lnTo>
                      <a:pt x="395" y="156"/>
                    </a:lnTo>
                    <a:lnTo>
                      <a:pt x="406" y="124"/>
                    </a:lnTo>
                    <a:lnTo>
                      <a:pt x="410" y="121"/>
                    </a:lnTo>
                    <a:lnTo>
                      <a:pt x="417" y="116"/>
                    </a:lnTo>
                    <a:lnTo>
                      <a:pt x="425" y="109"/>
                    </a:lnTo>
                    <a:lnTo>
                      <a:pt x="435" y="103"/>
                    </a:lnTo>
                    <a:lnTo>
                      <a:pt x="444" y="96"/>
                    </a:lnTo>
                    <a:lnTo>
                      <a:pt x="452" y="90"/>
                    </a:lnTo>
                    <a:lnTo>
                      <a:pt x="457" y="86"/>
                    </a:lnTo>
                    <a:lnTo>
                      <a:pt x="459" y="85"/>
                    </a:lnTo>
                    <a:lnTo>
                      <a:pt x="468" y="78"/>
                    </a:lnTo>
                    <a:lnTo>
                      <a:pt x="476" y="67"/>
                    </a:lnTo>
                    <a:lnTo>
                      <a:pt x="483" y="55"/>
                    </a:lnTo>
                    <a:lnTo>
                      <a:pt x="485" y="41"/>
                    </a:lnTo>
                    <a:lnTo>
                      <a:pt x="485" y="36"/>
                    </a:lnTo>
                    <a:lnTo>
                      <a:pt x="483" y="30"/>
                    </a:lnTo>
                    <a:lnTo>
                      <a:pt x="481" y="25"/>
                    </a:lnTo>
                    <a:lnTo>
                      <a:pt x="478" y="20"/>
                    </a:lnTo>
                    <a:lnTo>
                      <a:pt x="475" y="15"/>
                    </a:lnTo>
                    <a:lnTo>
                      <a:pt x="470" y="11"/>
                    </a:lnTo>
                    <a:lnTo>
                      <a:pt x="464" y="6"/>
                    </a:lnTo>
                    <a:lnTo>
                      <a:pt x="455" y="2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26" y="4"/>
                    </a:lnTo>
                    <a:lnTo>
                      <a:pt x="4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 flipH="1">
                <a:off x="7459733" y="2463056"/>
                <a:ext cx="711310" cy="508000"/>
              </a:xfrm>
              <a:custGeom>
                <a:avLst/>
                <a:gdLst>
                  <a:gd name="T0" fmla="*/ 406 w 423"/>
                  <a:gd name="T1" fmla="*/ 0 h 320"/>
                  <a:gd name="T2" fmla="*/ 419 w 423"/>
                  <a:gd name="T3" fmla="*/ 3 h 320"/>
                  <a:gd name="T4" fmla="*/ 423 w 423"/>
                  <a:gd name="T5" fmla="*/ 15 h 320"/>
                  <a:gd name="T6" fmla="*/ 413 w 423"/>
                  <a:gd name="T7" fmla="*/ 30 h 320"/>
                  <a:gd name="T8" fmla="*/ 408 w 423"/>
                  <a:gd name="T9" fmla="*/ 35 h 320"/>
                  <a:gd name="T10" fmla="*/ 392 w 423"/>
                  <a:gd name="T11" fmla="*/ 46 h 320"/>
                  <a:gd name="T12" fmla="*/ 372 w 423"/>
                  <a:gd name="T13" fmla="*/ 62 h 320"/>
                  <a:gd name="T14" fmla="*/ 356 w 423"/>
                  <a:gd name="T15" fmla="*/ 73 h 320"/>
                  <a:gd name="T16" fmla="*/ 351 w 423"/>
                  <a:gd name="T17" fmla="*/ 78 h 320"/>
                  <a:gd name="T18" fmla="*/ 339 w 423"/>
                  <a:gd name="T19" fmla="*/ 108 h 320"/>
                  <a:gd name="T20" fmla="*/ 313 w 423"/>
                  <a:gd name="T21" fmla="*/ 156 h 320"/>
                  <a:gd name="T22" fmla="*/ 280 w 423"/>
                  <a:gd name="T23" fmla="*/ 198 h 320"/>
                  <a:gd name="T24" fmla="*/ 241 w 423"/>
                  <a:gd name="T25" fmla="*/ 233 h 320"/>
                  <a:gd name="T26" fmla="*/ 202 w 423"/>
                  <a:gd name="T27" fmla="*/ 262 h 320"/>
                  <a:gd name="T28" fmla="*/ 163 w 423"/>
                  <a:gd name="T29" fmla="*/ 287 h 320"/>
                  <a:gd name="T30" fmla="*/ 129 w 423"/>
                  <a:gd name="T31" fmla="*/ 304 h 320"/>
                  <a:gd name="T32" fmla="*/ 102 w 423"/>
                  <a:gd name="T33" fmla="*/ 316 h 320"/>
                  <a:gd name="T34" fmla="*/ 87 w 423"/>
                  <a:gd name="T35" fmla="*/ 311 h 320"/>
                  <a:gd name="T36" fmla="*/ 62 w 423"/>
                  <a:gd name="T37" fmla="*/ 279 h 320"/>
                  <a:gd name="T38" fmla="*/ 32 w 423"/>
                  <a:gd name="T39" fmla="*/ 239 h 320"/>
                  <a:gd name="T40" fmla="*/ 7 w 423"/>
                  <a:gd name="T41" fmla="*/ 207 h 320"/>
                  <a:gd name="T42" fmla="*/ 4 w 423"/>
                  <a:gd name="T43" fmla="*/ 195 h 320"/>
                  <a:gd name="T44" fmla="*/ 15 w 423"/>
                  <a:gd name="T45" fmla="*/ 186 h 320"/>
                  <a:gd name="T46" fmla="*/ 36 w 423"/>
                  <a:gd name="T47" fmla="*/ 175 h 320"/>
                  <a:gd name="T48" fmla="*/ 62 w 423"/>
                  <a:gd name="T49" fmla="*/ 161 h 320"/>
                  <a:gd name="T50" fmla="*/ 90 w 423"/>
                  <a:gd name="T51" fmla="*/ 144 h 320"/>
                  <a:gd name="T52" fmla="*/ 118 w 423"/>
                  <a:gd name="T53" fmla="*/ 127 h 320"/>
                  <a:gd name="T54" fmla="*/ 145 w 423"/>
                  <a:gd name="T55" fmla="*/ 109 h 320"/>
                  <a:gd name="T56" fmla="*/ 168 w 423"/>
                  <a:gd name="T57" fmla="*/ 92 h 320"/>
                  <a:gd name="T58" fmla="*/ 189 w 423"/>
                  <a:gd name="T59" fmla="*/ 76 h 320"/>
                  <a:gd name="T60" fmla="*/ 203 w 423"/>
                  <a:gd name="T61" fmla="*/ 61 h 320"/>
                  <a:gd name="T62" fmla="*/ 213 w 423"/>
                  <a:gd name="T63" fmla="*/ 55 h 320"/>
                  <a:gd name="T64" fmla="*/ 225 w 423"/>
                  <a:gd name="T65" fmla="*/ 56 h 320"/>
                  <a:gd name="T66" fmla="*/ 238 w 423"/>
                  <a:gd name="T67" fmla="*/ 58 h 320"/>
                  <a:gd name="T68" fmla="*/ 249 w 423"/>
                  <a:gd name="T69" fmla="*/ 59 h 320"/>
                  <a:gd name="T70" fmla="*/ 256 w 423"/>
                  <a:gd name="T71" fmla="*/ 65 h 320"/>
                  <a:gd name="T72" fmla="*/ 270 w 423"/>
                  <a:gd name="T73" fmla="*/ 86 h 320"/>
                  <a:gd name="T74" fmla="*/ 284 w 423"/>
                  <a:gd name="T75" fmla="*/ 111 h 320"/>
                  <a:gd name="T76" fmla="*/ 293 w 423"/>
                  <a:gd name="T77" fmla="*/ 129 h 320"/>
                  <a:gd name="T78" fmla="*/ 343 w 423"/>
                  <a:gd name="T79" fmla="*/ 84 h 320"/>
                  <a:gd name="T80" fmla="*/ 341 w 423"/>
                  <a:gd name="T81" fmla="*/ 67 h 320"/>
                  <a:gd name="T82" fmla="*/ 338 w 423"/>
                  <a:gd name="T83" fmla="*/ 40 h 320"/>
                  <a:gd name="T84" fmla="*/ 352 w 423"/>
                  <a:gd name="T85" fmla="*/ 31 h 320"/>
                  <a:gd name="T86" fmla="*/ 371 w 423"/>
                  <a:gd name="T87" fmla="*/ 19 h 320"/>
                  <a:gd name="T88" fmla="*/ 388 w 423"/>
                  <a:gd name="T89" fmla="*/ 8 h 320"/>
                  <a:gd name="T90" fmla="*/ 395 w 423"/>
                  <a:gd name="T91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3" h="320">
                    <a:moveTo>
                      <a:pt x="395" y="3"/>
                    </a:moveTo>
                    <a:lnTo>
                      <a:pt x="406" y="0"/>
                    </a:lnTo>
                    <a:lnTo>
                      <a:pt x="414" y="0"/>
                    </a:lnTo>
                    <a:lnTo>
                      <a:pt x="419" y="3"/>
                    </a:lnTo>
                    <a:lnTo>
                      <a:pt x="422" y="6"/>
                    </a:lnTo>
                    <a:lnTo>
                      <a:pt x="423" y="15"/>
                    </a:lnTo>
                    <a:lnTo>
                      <a:pt x="419" y="24"/>
                    </a:lnTo>
                    <a:lnTo>
                      <a:pt x="413" y="30"/>
                    </a:lnTo>
                    <a:lnTo>
                      <a:pt x="410" y="33"/>
                    </a:lnTo>
                    <a:lnTo>
                      <a:pt x="408" y="35"/>
                    </a:lnTo>
                    <a:lnTo>
                      <a:pt x="401" y="39"/>
                    </a:lnTo>
                    <a:lnTo>
                      <a:pt x="392" y="46"/>
                    </a:lnTo>
                    <a:lnTo>
                      <a:pt x="382" y="54"/>
                    </a:lnTo>
                    <a:lnTo>
                      <a:pt x="372" y="62"/>
                    </a:lnTo>
                    <a:lnTo>
                      <a:pt x="363" y="69"/>
                    </a:lnTo>
                    <a:lnTo>
                      <a:pt x="356" y="73"/>
                    </a:lnTo>
                    <a:lnTo>
                      <a:pt x="354" y="75"/>
                    </a:lnTo>
                    <a:lnTo>
                      <a:pt x="351" y="78"/>
                    </a:lnTo>
                    <a:lnTo>
                      <a:pt x="349" y="82"/>
                    </a:lnTo>
                    <a:lnTo>
                      <a:pt x="339" y="108"/>
                    </a:lnTo>
                    <a:lnTo>
                      <a:pt x="327" y="133"/>
                    </a:lnTo>
                    <a:lnTo>
                      <a:pt x="313" y="156"/>
                    </a:lnTo>
                    <a:lnTo>
                      <a:pt x="298" y="177"/>
                    </a:lnTo>
                    <a:lnTo>
                      <a:pt x="280" y="198"/>
                    </a:lnTo>
                    <a:lnTo>
                      <a:pt x="261" y="216"/>
                    </a:lnTo>
                    <a:lnTo>
                      <a:pt x="241" y="233"/>
                    </a:lnTo>
                    <a:lnTo>
                      <a:pt x="222" y="248"/>
                    </a:lnTo>
                    <a:lnTo>
                      <a:pt x="202" y="262"/>
                    </a:lnTo>
                    <a:lnTo>
                      <a:pt x="182" y="276"/>
                    </a:lnTo>
                    <a:lnTo>
                      <a:pt x="163" y="287"/>
                    </a:lnTo>
                    <a:lnTo>
                      <a:pt x="145" y="296"/>
                    </a:lnTo>
                    <a:lnTo>
                      <a:pt x="129" y="304"/>
                    </a:lnTo>
                    <a:lnTo>
                      <a:pt x="115" y="311"/>
                    </a:lnTo>
                    <a:lnTo>
                      <a:pt x="102" y="316"/>
                    </a:lnTo>
                    <a:lnTo>
                      <a:pt x="93" y="320"/>
                    </a:lnTo>
                    <a:lnTo>
                      <a:pt x="87" y="311"/>
                    </a:lnTo>
                    <a:lnTo>
                      <a:pt x="76" y="297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2" y="239"/>
                    </a:lnTo>
                    <a:lnTo>
                      <a:pt x="18" y="221"/>
                    </a:lnTo>
                    <a:lnTo>
                      <a:pt x="7" y="207"/>
                    </a:lnTo>
                    <a:lnTo>
                      <a:pt x="0" y="198"/>
                    </a:lnTo>
                    <a:lnTo>
                      <a:pt x="4" y="195"/>
                    </a:lnTo>
                    <a:lnTo>
                      <a:pt x="9" y="190"/>
                    </a:lnTo>
                    <a:lnTo>
                      <a:pt x="15" y="186"/>
                    </a:lnTo>
                    <a:lnTo>
                      <a:pt x="24" y="182"/>
                    </a:lnTo>
                    <a:lnTo>
                      <a:pt x="36" y="175"/>
                    </a:lnTo>
                    <a:lnTo>
                      <a:pt x="49" y="168"/>
                    </a:lnTo>
                    <a:lnTo>
                      <a:pt x="62" y="161"/>
                    </a:lnTo>
                    <a:lnTo>
                      <a:pt x="76" y="153"/>
                    </a:lnTo>
                    <a:lnTo>
                      <a:pt x="90" y="144"/>
                    </a:lnTo>
                    <a:lnTo>
                      <a:pt x="105" y="136"/>
                    </a:lnTo>
                    <a:lnTo>
                      <a:pt x="118" y="127"/>
                    </a:lnTo>
                    <a:lnTo>
                      <a:pt x="132" y="118"/>
                    </a:lnTo>
                    <a:lnTo>
                      <a:pt x="145" y="109"/>
                    </a:lnTo>
                    <a:lnTo>
                      <a:pt x="157" y="100"/>
                    </a:lnTo>
                    <a:lnTo>
                      <a:pt x="168" y="92"/>
                    </a:lnTo>
                    <a:lnTo>
                      <a:pt x="178" y="84"/>
                    </a:lnTo>
                    <a:lnTo>
                      <a:pt x="189" y="76"/>
                    </a:lnTo>
                    <a:lnTo>
                      <a:pt x="196" y="68"/>
                    </a:lnTo>
                    <a:lnTo>
                      <a:pt x="203" y="61"/>
                    </a:lnTo>
                    <a:lnTo>
                      <a:pt x="207" y="55"/>
                    </a:lnTo>
                    <a:lnTo>
                      <a:pt x="213" y="55"/>
                    </a:lnTo>
                    <a:lnTo>
                      <a:pt x="219" y="56"/>
                    </a:lnTo>
                    <a:lnTo>
                      <a:pt x="225" y="56"/>
                    </a:lnTo>
                    <a:lnTo>
                      <a:pt x="232" y="57"/>
                    </a:lnTo>
                    <a:lnTo>
                      <a:pt x="238" y="58"/>
                    </a:lnTo>
                    <a:lnTo>
                      <a:pt x="244" y="58"/>
                    </a:lnTo>
                    <a:lnTo>
                      <a:pt x="249" y="59"/>
                    </a:lnTo>
                    <a:lnTo>
                      <a:pt x="253" y="59"/>
                    </a:lnTo>
                    <a:lnTo>
                      <a:pt x="256" y="65"/>
                    </a:lnTo>
                    <a:lnTo>
                      <a:pt x="262" y="74"/>
                    </a:lnTo>
                    <a:lnTo>
                      <a:pt x="270" y="86"/>
                    </a:lnTo>
                    <a:lnTo>
                      <a:pt x="277" y="99"/>
                    </a:lnTo>
                    <a:lnTo>
                      <a:pt x="284" y="111"/>
                    </a:lnTo>
                    <a:lnTo>
                      <a:pt x="289" y="122"/>
                    </a:lnTo>
                    <a:lnTo>
                      <a:pt x="293" y="129"/>
                    </a:lnTo>
                    <a:lnTo>
                      <a:pt x="295" y="132"/>
                    </a:lnTo>
                    <a:lnTo>
                      <a:pt x="343" y="84"/>
                    </a:lnTo>
                    <a:lnTo>
                      <a:pt x="342" y="79"/>
                    </a:lnTo>
                    <a:lnTo>
                      <a:pt x="341" y="67"/>
                    </a:lnTo>
                    <a:lnTo>
                      <a:pt x="339" y="52"/>
                    </a:lnTo>
                    <a:lnTo>
                      <a:pt x="338" y="40"/>
                    </a:lnTo>
                    <a:lnTo>
                      <a:pt x="344" y="36"/>
                    </a:lnTo>
                    <a:lnTo>
                      <a:pt x="352" y="31"/>
                    </a:lnTo>
                    <a:lnTo>
                      <a:pt x="362" y="25"/>
                    </a:lnTo>
                    <a:lnTo>
                      <a:pt x="371" y="19"/>
                    </a:lnTo>
                    <a:lnTo>
                      <a:pt x="380" y="13"/>
                    </a:lnTo>
                    <a:lnTo>
                      <a:pt x="388" y="8"/>
                    </a:lnTo>
                    <a:lnTo>
                      <a:pt x="393" y="4"/>
                    </a:lnTo>
                    <a:lnTo>
                      <a:pt x="395" y="3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 flipH="1">
                <a:off x="7962527" y="2434481"/>
                <a:ext cx="289232" cy="207963"/>
              </a:xfrm>
              <a:custGeom>
                <a:avLst/>
                <a:gdLst>
                  <a:gd name="T0" fmla="*/ 156 w 172"/>
                  <a:gd name="T1" fmla="*/ 0 h 131"/>
                  <a:gd name="T2" fmla="*/ 149 w 172"/>
                  <a:gd name="T3" fmla="*/ 1 h 131"/>
                  <a:gd name="T4" fmla="*/ 135 w 172"/>
                  <a:gd name="T5" fmla="*/ 5 h 131"/>
                  <a:gd name="T6" fmla="*/ 116 w 172"/>
                  <a:gd name="T7" fmla="*/ 11 h 131"/>
                  <a:gd name="T8" fmla="*/ 93 w 172"/>
                  <a:gd name="T9" fmla="*/ 21 h 131"/>
                  <a:gd name="T10" fmla="*/ 67 w 172"/>
                  <a:gd name="T11" fmla="*/ 36 h 131"/>
                  <a:gd name="T12" fmla="*/ 42 w 172"/>
                  <a:gd name="T13" fmla="*/ 55 h 131"/>
                  <a:gd name="T14" fmla="*/ 20 w 172"/>
                  <a:gd name="T15" fmla="*/ 80 h 131"/>
                  <a:gd name="T16" fmla="*/ 1 w 172"/>
                  <a:gd name="T17" fmla="*/ 111 h 131"/>
                  <a:gd name="T18" fmla="*/ 0 w 172"/>
                  <a:gd name="T19" fmla="*/ 116 h 131"/>
                  <a:gd name="T20" fmla="*/ 1 w 172"/>
                  <a:gd name="T21" fmla="*/ 122 h 131"/>
                  <a:gd name="T22" fmla="*/ 4 w 172"/>
                  <a:gd name="T23" fmla="*/ 126 h 131"/>
                  <a:gd name="T24" fmla="*/ 8 w 172"/>
                  <a:gd name="T25" fmla="*/ 130 h 131"/>
                  <a:gd name="T26" fmla="*/ 13 w 172"/>
                  <a:gd name="T27" fmla="*/ 131 h 131"/>
                  <a:gd name="T28" fmla="*/ 19 w 172"/>
                  <a:gd name="T29" fmla="*/ 130 h 131"/>
                  <a:gd name="T30" fmla="*/ 23 w 172"/>
                  <a:gd name="T31" fmla="*/ 127 h 131"/>
                  <a:gd name="T32" fmla="*/ 26 w 172"/>
                  <a:gd name="T33" fmla="*/ 123 h 131"/>
                  <a:gd name="T34" fmla="*/ 42 w 172"/>
                  <a:gd name="T35" fmla="*/ 97 h 131"/>
                  <a:gd name="T36" fmla="*/ 62 w 172"/>
                  <a:gd name="T37" fmla="*/ 76 h 131"/>
                  <a:gd name="T38" fmla="*/ 85 w 172"/>
                  <a:gd name="T39" fmla="*/ 58 h 131"/>
                  <a:gd name="T40" fmla="*/ 107 w 172"/>
                  <a:gd name="T41" fmla="*/ 45 h 131"/>
                  <a:gd name="T42" fmla="*/ 127 w 172"/>
                  <a:gd name="T43" fmla="*/ 37 h 131"/>
                  <a:gd name="T44" fmla="*/ 144 w 172"/>
                  <a:gd name="T45" fmla="*/ 31 h 131"/>
                  <a:gd name="T46" fmla="*/ 156 w 172"/>
                  <a:gd name="T47" fmla="*/ 27 h 131"/>
                  <a:gd name="T48" fmla="*/ 161 w 172"/>
                  <a:gd name="T49" fmla="*/ 26 h 131"/>
                  <a:gd name="T50" fmla="*/ 166 w 172"/>
                  <a:gd name="T51" fmla="*/ 24 h 131"/>
                  <a:gd name="T52" fmla="*/ 170 w 172"/>
                  <a:gd name="T53" fmla="*/ 21 h 131"/>
                  <a:gd name="T54" fmla="*/ 172 w 172"/>
                  <a:gd name="T55" fmla="*/ 16 h 131"/>
                  <a:gd name="T56" fmla="*/ 172 w 172"/>
                  <a:gd name="T57" fmla="*/ 11 h 131"/>
                  <a:gd name="T58" fmla="*/ 170 w 172"/>
                  <a:gd name="T59" fmla="*/ 6 h 131"/>
                  <a:gd name="T60" fmla="*/ 167 w 172"/>
                  <a:gd name="T61" fmla="*/ 2 h 131"/>
                  <a:gd name="T62" fmla="*/ 162 w 172"/>
                  <a:gd name="T63" fmla="*/ 0 h 131"/>
                  <a:gd name="T64" fmla="*/ 156 w 172"/>
                  <a:gd name="T6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2" h="131">
                    <a:moveTo>
                      <a:pt x="156" y="0"/>
                    </a:moveTo>
                    <a:lnTo>
                      <a:pt x="149" y="1"/>
                    </a:lnTo>
                    <a:lnTo>
                      <a:pt x="135" y="5"/>
                    </a:lnTo>
                    <a:lnTo>
                      <a:pt x="116" y="11"/>
                    </a:lnTo>
                    <a:lnTo>
                      <a:pt x="93" y="21"/>
                    </a:lnTo>
                    <a:lnTo>
                      <a:pt x="67" y="36"/>
                    </a:lnTo>
                    <a:lnTo>
                      <a:pt x="42" y="55"/>
                    </a:lnTo>
                    <a:lnTo>
                      <a:pt x="20" y="80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30"/>
                    </a:lnTo>
                    <a:lnTo>
                      <a:pt x="13" y="131"/>
                    </a:lnTo>
                    <a:lnTo>
                      <a:pt x="19" y="130"/>
                    </a:lnTo>
                    <a:lnTo>
                      <a:pt x="23" y="127"/>
                    </a:lnTo>
                    <a:lnTo>
                      <a:pt x="26" y="123"/>
                    </a:lnTo>
                    <a:lnTo>
                      <a:pt x="42" y="97"/>
                    </a:lnTo>
                    <a:lnTo>
                      <a:pt x="62" y="76"/>
                    </a:lnTo>
                    <a:lnTo>
                      <a:pt x="85" y="58"/>
                    </a:lnTo>
                    <a:lnTo>
                      <a:pt x="107" y="45"/>
                    </a:lnTo>
                    <a:lnTo>
                      <a:pt x="127" y="37"/>
                    </a:lnTo>
                    <a:lnTo>
                      <a:pt x="144" y="31"/>
                    </a:lnTo>
                    <a:lnTo>
                      <a:pt x="156" y="27"/>
                    </a:lnTo>
                    <a:lnTo>
                      <a:pt x="161" y="26"/>
                    </a:lnTo>
                    <a:lnTo>
                      <a:pt x="166" y="24"/>
                    </a:lnTo>
                    <a:lnTo>
                      <a:pt x="170" y="21"/>
                    </a:lnTo>
                    <a:lnTo>
                      <a:pt x="172" y="16"/>
                    </a:lnTo>
                    <a:lnTo>
                      <a:pt x="172" y="11"/>
                    </a:lnTo>
                    <a:lnTo>
                      <a:pt x="170" y="6"/>
                    </a:lnTo>
                    <a:lnTo>
                      <a:pt x="167" y="2"/>
                    </a:lnTo>
                    <a:lnTo>
                      <a:pt x="162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 flipH="1">
                <a:off x="7831363" y="2320181"/>
                <a:ext cx="253919" cy="71438"/>
              </a:xfrm>
              <a:custGeom>
                <a:avLst/>
                <a:gdLst>
                  <a:gd name="T0" fmla="*/ 10 w 151"/>
                  <a:gd name="T1" fmla="*/ 7 h 45"/>
                  <a:gd name="T2" fmla="*/ 5 w 151"/>
                  <a:gd name="T3" fmla="*/ 10 h 45"/>
                  <a:gd name="T4" fmla="*/ 1 w 151"/>
                  <a:gd name="T5" fmla="*/ 14 h 45"/>
                  <a:gd name="T6" fmla="*/ 0 w 151"/>
                  <a:gd name="T7" fmla="*/ 19 h 45"/>
                  <a:gd name="T8" fmla="*/ 1 w 151"/>
                  <a:gd name="T9" fmla="*/ 25 h 45"/>
                  <a:gd name="T10" fmla="*/ 4 w 151"/>
                  <a:gd name="T11" fmla="*/ 30 h 45"/>
                  <a:gd name="T12" fmla="*/ 8 w 151"/>
                  <a:gd name="T13" fmla="*/ 33 h 45"/>
                  <a:gd name="T14" fmla="*/ 13 w 151"/>
                  <a:gd name="T15" fmla="*/ 34 h 45"/>
                  <a:gd name="T16" fmla="*/ 18 w 151"/>
                  <a:gd name="T17" fmla="*/ 34 h 45"/>
                  <a:gd name="T18" fmla="*/ 38 w 151"/>
                  <a:gd name="T19" fmla="*/ 30 h 45"/>
                  <a:gd name="T20" fmla="*/ 58 w 151"/>
                  <a:gd name="T21" fmla="*/ 28 h 45"/>
                  <a:gd name="T22" fmla="*/ 77 w 151"/>
                  <a:gd name="T23" fmla="*/ 29 h 45"/>
                  <a:gd name="T24" fmla="*/ 94 w 151"/>
                  <a:gd name="T25" fmla="*/ 32 h 45"/>
                  <a:gd name="T26" fmla="*/ 109 w 151"/>
                  <a:gd name="T27" fmla="*/ 36 h 45"/>
                  <a:gd name="T28" fmla="*/ 120 w 151"/>
                  <a:gd name="T29" fmla="*/ 40 h 45"/>
                  <a:gd name="T30" fmla="*/ 128 w 151"/>
                  <a:gd name="T31" fmla="*/ 43 h 45"/>
                  <a:gd name="T32" fmla="*/ 131 w 151"/>
                  <a:gd name="T33" fmla="*/ 44 h 45"/>
                  <a:gd name="T34" fmla="*/ 137 w 151"/>
                  <a:gd name="T35" fmla="*/ 45 h 45"/>
                  <a:gd name="T36" fmla="*/ 143 w 151"/>
                  <a:gd name="T37" fmla="*/ 44 h 45"/>
                  <a:gd name="T38" fmla="*/ 147 w 151"/>
                  <a:gd name="T39" fmla="*/ 41 h 45"/>
                  <a:gd name="T40" fmla="*/ 150 w 151"/>
                  <a:gd name="T41" fmla="*/ 37 h 45"/>
                  <a:gd name="T42" fmla="*/ 151 w 151"/>
                  <a:gd name="T43" fmla="*/ 32 h 45"/>
                  <a:gd name="T44" fmla="*/ 150 w 151"/>
                  <a:gd name="T45" fmla="*/ 26 h 45"/>
                  <a:gd name="T46" fmla="*/ 147 w 151"/>
                  <a:gd name="T47" fmla="*/ 22 h 45"/>
                  <a:gd name="T48" fmla="*/ 143 w 151"/>
                  <a:gd name="T49" fmla="*/ 19 h 45"/>
                  <a:gd name="T50" fmla="*/ 139 w 151"/>
                  <a:gd name="T51" fmla="*/ 17 h 45"/>
                  <a:gd name="T52" fmla="*/ 129 w 151"/>
                  <a:gd name="T53" fmla="*/ 13 h 45"/>
                  <a:gd name="T54" fmla="*/ 116 w 151"/>
                  <a:gd name="T55" fmla="*/ 9 h 45"/>
                  <a:gd name="T56" fmla="*/ 99 w 151"/>
                  <a:gd name="T57" fmla="*/ 5 h 45"/>
                  <a:gd name="T58" fmla="*/ 79 w 151"/>
                  <a:gd name="T59" fmla="*/ 1 h 45"/>
                  <a:gd name="T60" fmla="*/ 57 w 151"/>
                  <a:gd name="T61" fmla="*/ 0 h 45"/>
                  <a:gd name="T62" fmla="*/ 33 w 151"/>
                  <a:gd name="T63" fmla="*/ 2 h 45"/>
                  <a:gd name="T64" fmla="*/ 10 w 151"/>
                  <a:gd name="T6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45">
                    <a:moveTo>
                      <a:pt x="10" y="7"/>
                    </a:moveTo>
                    <a:lnTo>
                      <a:pt x="5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8" y="30"/>
                    </a:lnTo>
                    <a:lnTo>
                      <a:pt x="58" y="28"/>
                    </a:lnTo>
                    <a:lnTo>
                      <a:pt x="77" y="29"/>
                    </a:lnTo>
                    <a:lnTo>
                      <a:pt x="94" y="32"/>
                    </a:lnTo>
                    <a:lnTo>
                      <a:pt x="109" y="36"/>
                    </a:lnTo>
                    <a:lnTo>
                      <a:pt x="120" y="40"/>
                    </a:lnTo>
                    <a:lnTo>
                      <a:pt x="128" y="43"/>
                    </a:lnTo>
                    <a:lnTo>
                      <a:pt x="131" y="44"/>
                    </a:lnTo>
                    <a:lnTo>
                      <a:pt x="137" y="45"/>
                    </a:lnTo>
                    <a:lnTo>
                      <a:pt x="143" y="44"/>
                    </a:lnTo>
                    <a:lnTo>
                      <a:pt x="147" y="41"/>
                    </a:lnTo>
                    <a:lnTo>
                      <a:pt x="150" y="37"/>
                    </a:lnTo>
                    <a:lnTo>
                      <a:pt x="151" y="32"/>
                    </a:lnTo>
                    <a:lnTo>
                      <a:pt x="150" y="26"/>
                    </a:lnTo>
                    <a:lnTo>
                      <a:pt x="147" y="22"/>
                    </a:lnTo>
                    <a:lnTo>
                      <a:pt x="143" y="19"/>
                    </a:lnTo>
                    <a:lnTo>
                      <a:pt x="139" y="17"/>
                    </a:lnTo>
                    <a:lnTo>
                      <a:pt x="129" y="13"/>
                    </a:lnTo>
                    <a:lnTo>
                      <a:pt x="116" y="9"/>
                    </a:lnTo>
                    <a:lnTo>
                      <a:pt x="99" y="5"/>
                    </a:lnTo>
                    <a:lnTo>
                      <a:pt x="79" y="1"/>
                    </a:lnTo>
                    <a:lnTo>
                      <a:pt x="57" y="0"/>
                    </a:lnTo>
                    <a:lnTo>
                      <a:pt x="33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 flipH="1">
                <a:off x="7986069" y="2778969"/>
                <a:ext cx="75671" cy="74613"/>
              </a:xfrm>
              <a:custGeom>
                <a:avLst/>
                <a:gdLst>
                  <a:gd name="T0" fmla="*/ 3 w 45"/>
                  <a:gd name="T1" fmla="*/ 9 h 47"/>
                  <a:gd name="T2" fmla="*/ 0 w 45"/>
                  <a:gd name="T3" fmla="*/ 36 h 47"/>
                  <a:gd name="T4" fmla="*/ 0 w 45"/>
                  <a:gd name="T5" fmla="*/ 38 h 47"/>
                  <a:gd name="T6" fmla="*/ 0 w 45"/>
                  <a:gd name="T7" fmla="*/ 40 h 47"/>
                  <a:gd name="T8" fmla="*/ 1 w 45"/>
                  <a:gd name="T9" fmla="*/ 42 h 47"/>
                  <a:gd name="T10" fmla="*/ 2 w 45"/>
                  <a:gd name="T11" fmla="*/ 44 h 47"/>
                  <a:gd name="T12" fmla="*/ 4 w 45"/>
                  <a:gd name="T13" fmla="*/ 45 h 47"/>
                  <a:gd name="T14" fmla="*/ 6 w 45"/>
                  <a:gd name="T15" fmla="*/ 46 h 47"/>
                  <a:gd name="T16" fmla="*/ 8 w 45"/>
                  <a:gd name="T17" fmla="*/ 47 h 47"/>
                  <a:gd name="T18" fmla="*/ 10 w 45"/>
                  <a:gd name="T19" fmla="*/ 47 h 47"/>
                  <a:gd name="T20" fmla="*/ 34 w 45"/>
                  <a:gd name="T21" fmla="*/ 47 h 47"/>
                  <a:gd name="T22" fmla="*/ 38 w 45"/>
                  <a:gd name="T23" fmla="*/ 46 h 47"/>
                  <a:gd name="T24" fmla="*/ 42 w 45"/>
                  <a:gd name="T25" fmla="*/ 44 h 47"/>
                  <a:gd name="T26" fmla="*/ 44 w 45"/>
                  <a:gd name="T27" fmla="*/ 41 h 47"/>
                  <a:gd name="T28" fmla="*/ 45 w 45"/>
                  <a:gd name="T29" fmla="*/ 37 h 47"/>
                  <a:gd name="T30" fmla="*/ 44 w 45"/>
                  <a:gd name="T31" fmla="*/ 33 h 47"/>
                  <a:gd name="T32" fmla="*/ 42 w 45"/>
                  <a:gd name="T33" fmla="*/ 30 h 47"/>
                  <a:gd name="T34" fmla="*/ 38 w 45"/>
                  <a:gd name="T35" fmla="*/ 28 h 47"/>
                  <a:gd name="T36" fmla="*/ 34 w 45"/>
                  <a:gd name="T37" fmla="*/ 27 h 47"/>
                  <a:gd name="T38" fmla="*/ 33 w 45"/>
                  <a:gd name="T39" fmla="*/ 27 h 47"/>
                  <a:gd name="T40" fmla="*/ 30 w 45"/>
                  <a:gd name="T41" fmla="*/ 27 h 47"/>
                  <a:gd name="T42" fmla="*/ 26 w 45"/>
                  <a:gd name="T43" fmla="*/ 27 h 47"/>
                  <a:gd name="T44" fmla="*/ 22 w 45"/>
                  <a:gd name="T45" fmla="*/ 27 h 47"/>
                  <a:gd name="T46" fmla="*/ 23 w 45"/>
                  <a:gd name="T47" fmla="*/ 21 h 47"/>
                  <a:gd name="T48" fmla="*/ 23 w 45"/>
                  <a:gd name="T49" fmla="*/ 16 h 47"/>
                  <a:gd name="T50" fmla="*/ 24 w 45"/>
                  <a:gd name="T51" fmla="*/ 12 h 47"/>
                  <a:gd name="T52" fmla="*/ 24 w 45"/>
                  <a:gd name="T53" fmla="*/ 11 h 47"/>
                  <a:gd name="T54" fmla="*/ 24 w 45"/>
                  <a:gd name="T55" fmla="*/ 11 h 47"/>
                  <a:gd name="T56" fmla="*/ 24 w 45"/>
                  <a:gd name="T57" fmla="*/ 11 h 47"/>
                  <a:gd name="T58" fmla="*/ 24 w 45"/>
                  <a:gd name="T59" fmla="*/ 11 h 47"/>
                  <a:gd name="T60" fmla="*/ 24 w 45"/>
                  <a:gd name="T61" fmla="*/ 10 h 47"/>
                  <a:gd name="T62" fmla="*/ 23 w 45"/>
                  <a:gd name="T63" fmla="*/ 6 h 47"/>
                  <a:gd name="T64" fmla="*/ 21 w 45"/>
                  <a:gd name="T65" fmla="*/ 3 h 47"/>
                  <a:gd name="T66" fmla="*/ 19 w 45"/>
                  <a:gd name="T67" fmla="*/ 1 h 47"/>
                  <a:gd name="T68" fmla="*/ 15 w 45"/>
                  <a:gd name="T69" fmla="*/ 0 h 47"/>
                  <a:gd name="T70" fmla="*/ 11 w 45"/>
                  <a:gd name="T71" fmla="*/ 0 h 47"/>
                  <a:gd name="T72" fmla="*/ 7 w 45"/>
                  <a:gd name="T73" fmla="*/ 2 h 47"/>
                  <a:gd name="T74" fmla="*/ 4 w 45"/>
                  <a:gd name="T75" fmla="*/ 5 h 47"/>
                  <a:gd name="T76" fmla="*/ 3 w 45"/>
                  <a:gd name="T7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" h="47">
                    <a:moveTo>
                      <a:pt x="3" y="9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4" y="45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34" y="47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4" y="41"/>
                    </a:lnTo>
                    <a:lnTo>
                      <a:pt x="45" y="37"/>
                    </a:lnTo>
                    <a:lnTo>
                      <a:pt x="44" y="33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0" y="27"/>
                    </a:lnTo>
                    <a:lnTo>
                      <a:pt x="26" y="27"/>
                    </a:lnTo>
                    <a:lnTo>
                      <a:pt x="22" y="27"/>
                    </a:lnTo>
                    <a:lnTo>
                      <a:pt x="23" y="21"/>
                    </a:lnTo>
                    <a:lnTo>
                      <a:pt x="23" y="16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 flipH="1">
                <a:off x="7829682" y="2756744"/>
                <a:ext cx="84079" cy="114300"/>
              </a:xfrm>
              <a:custGeom>
                <a:avLst/>
                <a:gdLst>
                  <a:gd name="T0" fmla="*/ 29 w 50"/>
                  <a:gd name="T1" fmla="*/ 5 h 72"/>
                  <a:gd name="T2" fmla="*/ 1 w 50"/>
                  <a:gd name="T3" fmla="*/ 56 h 72"/>
                  <a:gd name="T4" fmla="*/ 0 w 50"/>
                  <a:gd name="T5" fmla="*/ 60 h 72"/>
                  <a:gd name="T6" fmla="*/ 0 w 50"/>
                  <a:gd name="T7" fmla="*/ 65 h 72"/>
                  <a:gd name="T8" fmla="*/ 2 w 50"/>
                  <a:gd name="T9" fmla="*/ 68 h 72"/>
                  <a:gd name="T10" fmla="*/ 5 w 50"/>
                  <a:gd name="T11" fmla="*/ 71 h 72"/>
                  <a:gd name="T12" fmla="*/ 9 w 50"/>
                  <a:gd name="T13" fmla="*/ 72 h 72"/>
                  <a:gd name="T14" fmla="*/ 13 w 50"/>
                  <a:gd name="T15" fmla="*/ 72 h 72"/>
                  <a:gd name="T16" fmla="*/ 17 w 50"/>
                  <a:gd name="T17" fmla="*/ 70 h 72"/>
                  <a:gd name="T18" fmla="*/ 20 w 50"/>
                  <a:gd name="T19" fmla="*/ 67 h 72"/>
                  <a:gd name="T20" fmla="*/ 49 w 50"/>
                  <a:gd name="T21" fmla="*/ 16 h 72"/>
                  <a:gd name="T22" fmla="*/ 50 w 50"/>
                  <a:gd name="T23" fmla="*/ 12 h 72"/>
                  <a:gd name="T24" fmla="*/ 50 w 50"/>
                  <a:gd name="T25" fmla="*/ 7 h 72"/>
                  <a:gd name="T26" fmla="*/ 48 w 50"/>
                  <a:gd name="T27" fmla="*/ 4 h 72"/>
                  <a:gd name="T28" fmla="*/ 45 w 50"/>
                  <a:gd name="T29" fmla="*/ 1 h 72"/>
                  <a:gd name="T30" fmla="*/ 41 w 50"/>
                  <a:gd name="T31" fmla="*/ 0 h 72"/>
                  <a:gd name="T32" fmla="*/ 36 w 50"/>
                  <a:gd name="T33" fmla="*/ 0 h 72"/>
                  <a:gd name="T34" fmla="*/ 33 w 50"/>
                  <a:gd name="T35" fmla="*/ 2 h 72"/>
                  <a:gd name="T36" fmla="*/ 29 w 50"/>
                  <a:gd name="T37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72">
                    <a:moveTo>
                      <a:pt x="29" y="5"/>
                    </a:moveTo>
                    <a:lnTo>
                      <a:pt x="1" y="56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2" y="68"/>
                    </a:lnTo>
                    <a:lnTo>
                      <a:pt x="5" y="71"/>
                    </a:lnTo>
                    <a:lnTo>
                      <a:pt x="9" y="72"/>
                    </a:lnTo>
                    <a:lnTo>
                      <a:pt x="13" y="72"/>
                    </a:lnTo>
                    <a:lnTo>
                      <a:pt x="17" y="70"/>
                    </a:lnTo>
                    <a:lnTo>
                      <a:pt x="20" y="67"/>
                    </a:lnTo>
                    <a:lnTo>
                      <a:pt x="49" y="16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 flipH="1">
                <a:off x="7912079" y="2696419"/>
                <a:ext cx="42040" cy="41275"/>
              </a:xfrm>
              <a:custGeom>
                <a:avLst/>
                <a:gdLst>
                  <a:gd name="T0" fmla="*/ 25 w 25"/>
                  <a:gd name="T1" fmla="*/ 13 h 26"/>
                  <a:gd name="T2" fmla="*/ 24 w 25"/>
                  <a:gd name="T3" fmla="*/ 18 h 26"/>
                  <a:gd name="T4" fmla="*/ 22 w 25"/>
                  <a:gd name="T5" fmla="*/ 22 h 26"/>
                  <a:gd name="T6" fmla="*/ 17 w 25"/>
                  <a:gd name="T7" fmla="*/ 25 h 26"/>
                  <a:gd name="T8" fmla="*/ 12 w 25"/>
                  <a:gd name="T9" fmla="*/ 26 h 26"/>
                  <a:gd name="T10" fmla="*/ 7 w 25"/>
                  <a:gd name="T11" fmla="*/ 25 h 26"/>
                  <a:gd name="T12" fmla="*/ 3 w 25"/>
                  <a:gd name="T13" fmla="*/ 22 h 26"/>
                  <a:gd name="T14" fmla="*/ 1 w 25"/>
                  <a:gd name="T15" fmla="*/ 18 h 26"/>
                  <a:gd name="T16" fmla="*/ 0 w 25"/>
                  <a:gd name="T17" fmla="*/ 13 h 26"/>
                  <a:gd name="T18" fmla="*/ 1 w 25"/>
                  <a:gd name="T19" fmla="*/ 8 h 26"/>
                  <a:gd name="T20" fmla="*/ 3 w 25"/>
                  <a:gd name="T21" fmla="*/ 4 h 26"/>
                  <a:gd name="T22" fmla="*/ 7 w 25"/>
                  <a:gd name="T23" fmla="*/ 1 h 26"/>
                  <a:gd name="T24" fmla="*/ 12 w 25"/>
                  <a:gd name="T25" fmla="*/ 0 h 26"/>
                  <a:gd name="T26" fmla="*/ 17 w 25"/>
                  <a:gd name="T27" fmla="*/ 1 h 26"/>
                  <a:gd name="T28" fmla="*/ 22 w 25"/>
                  <a:gd name="T29" fmla="*/ 4 h 26"/>
                  <a:gd name="T30" fmla="*/ 24 w 25"/>
                  <a:gd name="T31" fmla="*/ 8 h 26"/>
                  <a:gd name="T32" fmla="*/ 25 w 25"/>
                  <a:gd name="T3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4" y="18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2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64" name="Picture 54" descr="MCj03967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3213039" cy="27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グループ化 64"/>
          <p:cNvGrpSpPr/>
          <p:nvPr/>
        </p:nvGrpSpPr>
        <p:grpSpPr>
          <a:xfrm>
            <a:off x="1835696" y="3789040"/>
            <a:ext cx="3403525" cy="2776538"/>
            <a:chOff x="5749563" y="2132856"/>
            <a:chExt cx="3403525" cy="277653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5749563" y="2132856"/>
              <a:ext cx="3403525" cy="277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 flipH="1">
              <a:off x="5752926" y="3315544"/>
              <a:ext cx="652454" cy="779463"/>
            </a:xfrm>
            <a:custGeom>
              <a:avLst/>
              <a:gdLst>
                <a:gd name="T0" fmla="*/ 182 w 388"/>
                <a:gd name="T1" fmla="*/ 1 h 491"/>
                <a:gd name="T2" fmla="*/ 157 w 388"/>
                <a:gd name="T3" fmla="*/ 6 h 491"/>
                <a:gd name="T4" fmla="*/ 133 w 388"/>
                <a:gd name="T5" fmla="*/ 15 h 491"/>
                <a:gd name="T6" fmla="*/ 110 w 388"/>
                <a:gd name="T7" fmla="*/ 27 h 491"/>
                <a:gd name="T8" fmla="*/ 87 w 388"/>
                <a:gd name="T9" fmla="*/ 41 h 491"/>
                <a:gd name="T10" fmla="*/ 66 w 388"/>
                <a:gd name="T11" fmla="*/ 56 h 491"/>
                <a:gd name="T12" fmla="*/ 45 w 388"/>
                <a:gd name="T13" fmla="*/ 72 h 491"/>
                <a:gd name="T14" fmla="*/ 24 w 388"/>
                <a:gd name="T15" fmla="*/ 89 h 491"/>
                <a:gd name="T16" fmla="*/ 5 w 388"/>
                <a:gd name="T17" fmla="*/ 106 h 491"/>
                <a:gd name="T18" fmla="*/ 1 w 388"/>
                <a:gd name="T19" fmla="*/ 112 h 491"/>
                <a:gd name="T20" fmla="*/ 0 w 388"/>
                <a:gd name="T21" fmla="*/ 119 h 491"/>
                <a:gd name="T22" fmla="*/ 6 w 388"/>
                <a:gd name="T23" fmla="*/ 152 h 491"/>
                <a:gd name="T24" fmla="*/ 16 w 388"/>
                <a:gd name="T25" fmla="*/ 192 h 491"/>
                <a:gd name="T26" fmla="*/ 35 w 388"/>
                <a:gd name="T27" fmla="*/ 240 h 491"/>
                <a:gd name="T28" fmla="*/ 56 w 388"/>
                <a:gd name="T29" fmla="*/ 283 h 491"/>
                <a:gd name="T30" fmla="*/ 80 w 388"/>
                <a:gd name="T31" fmla="*/ 325 h 491"/>
                <a:gd name="T32" fmla="*/ 106 w 388"/>
                <a:gd name="T33" fmla="*/ 361 h 491"/>
                <a:gd name="T34" fmla="*/ 135 w 388"/>
                <a:gd name="T35" fmla="*/ 395 h 491"/>
                <a:gd name="T36" fmla="*/ 164 w 388"/>
                <a:gd name="T37" fmla="*/ 424 h 491"/>
                <a:gd name="T38" fmla="*/ 195 w 388"/>
                <a:gd name="T39" fmla="*/ 448 h 491"/>
                <a:gd name="T40" fmla="*/ 226 w 388"/>
                <a:gd name="T41" fmla="*/ 469 h 491"/>
                <a:gd name="T42" fmla="*/ 258 w 388"/>
                <a:gd name="T43" fmla="*/ 482 h 491"/>
                <a:gd name="T44" fmla="*/ 290 w 388"/>
                <a:gd name="T45" fmla="*/ 489 h 491"/>
                <a:gd name="T46" fmla="*/ 320 w 388"/>
                <a:gd name="T47" fmla="*/ 491 h 491"/>
                <a:gd name="T48" fmla="*/ 348 w 388"/>
                <a:gd name="T49" fmla="*/ 486 h 491"/>
                <a:gd name="T50" fmla="*/ 366 w 388"/>
                <a:gd name="T51" fmla="*/ 481 h 491"/>
                <a:gd name="T52" fmla="*/ 378 w 388"/>
                <a:gd name="T53" fmla="*/ 474 h 491"/>
                <a:gd name="T54" fmla="*/ 385 w 388"/>
                <a:gd name="T55" fmla="*/ 470 h 491"/>
                <a:gd name="T56" fmla="*/ 388 w 388"/>
                <a:gd name="T57" fmla="*/ 461 h 491"/>
                <a:gd name="T58" fmla="*/ 210 w 388"/>
                <a:gd name="T59" fmla="*/ 9 h 491"/>
                <a:gd name="T60" fmla="*/ 205 w 388"/>
                <a:gd name="T61" fmla="*/ 3 h 491"/>
                <a:gd name="T62" fmla="*/ 196 w 388"/>
                <a:gd name="T6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491">
                  <a:moveTo>
                    <a:pt x="196" y="0"/>
                  </a:moveTo>
                  <a:lnTo>
                    <a:pt x="182" y="1"/>
                  </a:lnTo>
                  <a:lnTo>
                    <a:pt x="169" y="3"/>
                  </a:lnTo>
                  <a:lnTo>
                    <a:pt x="157" y="6"/>
                  </a:lnTo>
                  <a:lnTo>
                    <a:pt x="145" y="10"/>
                  </a:lnTo>
                  <a:lnTo>
                    <a:pt x="133" y="15"/>
                  </a:lnTo>
                  <a:lnTo>
                    <a:pt x="121" y="21"/>
                  </a:lnTo>
                  <a:lnTo>
                    <a:pt x="110" y="27"/>
                  </a:lnTo>
                  <a:lnTo>
                    <a:pt x="98" y="34"/>
                  </a:lnTo>
                  <a:lnTo>
                    <a:pt x="87" y="41"/>
                  </a:lnTo>
                  <a:lnTo>
                    <a:pt x="76" y="48"/>
                  </a:lnTo>
                  <a:lnTo>
                    <a:pt x="66" y="56"/>
                  </a:lnTo>
                  <a:lnTo>
                    <a:pt x="55" y="64"/>
                  </a:lnTo>
                  <a:lnTo>
                    <a:pt x="45" y="72"/>
                  </a:lnTo>
                  <a:lnTo>
                    <a:pt x="35" y="80"/>
                  </a:lnTo>
                  <a:lnTo>
                    <a:pt x="24" y="89"/>
                  </a:lnTo>
                  <a:lnTo>
                    <a:pt x="14" y="98"/>
                  </a:lnTo>
                  <a:lnTo>
                    <a:pt x="5" y="106"/>
                  </a:lnTo>
                  <a:lnTo>
                    <a:pt x="2" y="109"/>
                  </a:lnTo>
                  <a:lnTo>
                    <a:pt x="1" y="112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2" y="130"/>
                  </a:lnTo>
                  <a:lnTo>
                    <a:pt x="6" y="152"/>
                  </a:lnTo>
                  <a:lnTo>
                    <a:pt x="10" y="172"/>
                  </a:lnTo>
                  <a:lnTo>
                    <a:pt x="16" y="192"/>
                  </a:lnTo>
                  <a:lnTo>
                    <a:pt x="25" y="217"/>
                  </a:lnTo>
                  <a:lnTo>
                    <a:pt x="35" y="240"/>
                  </a:lnTo>
                  <a:lnTo>
                    <a:pt x="46" y="262"/>
                  </a:lnTo>
                  <a:lnTo>
                    <a:pt x="56" y="283"/>
                  </a:lnTo>
                  <a:lnTo>
                    <a:pt x="68" y="304"/>
                  </a:lnTo>
                  <a:lnTo>
                    <a:pt x="80" y="325"/>
                  </a:lnTo>
                  <a:lnTo>
                    <a:pt x="93" y="343"/>
                  </a:lnTo>
                  <a:lnTo>
                    <a:pt x="106" y="361"/>
                  </a:lnTo>
                  <a:lnTo>
                    <a:pt x="121" y="378"/>
                  </a:lnTo>
                  <a:lnTo>
                    <a:pt x="135" y="395"/>
                  </a:lnTo>
                  <a:lnTo>
                    <a:pt x="149" y="410"/>
                  </a:lnTo>
                  <a:lnTo>
                    <a:pt x="164" y="424"/>
                  </a:lnTo>
                  <a:lnTo>
                    <a:pt x="179" y="437"/>
                  </a:lnTo>
                  <a:lnTo>
                    <a:pt x="195" y="448"/>
                  </a:lnTo>
                  <a:lnTo>
                    <a:pt x="211" y="460"/>
                  </a:lnTo>
                  <a:lnTo>
                    <a:pt x="226" y="469"/>
                  </a:lnTo>
                  <a:lnTo>
                    <a:pt x="242" y="476"/>
                  </a:lnTo>
                  <a:lnTo>
                    <a:pt x="258" y="482"/>
                  </a:lnTo>
                  <a:lnTo>
                    <a:pt x="275" y="486"/>
                  </a:lnTo>
                  <a:lnTo>
                    <a:pt x="290" y="489"/>
                  </a:lnTo>
                  <a:lnTo>
                    <a:pt x="305" y="491"/>
                  </a:lnTo>
                  <a:lnTo>
                    <a:pt x="320" y="491"/>
                  </a:lnTo>
                  <a:lnTo>
                    <a:pt x="334" y="489"/>
                  </a:lnTo>
                  <a:lnTo>
                    <a:pt x="348" y="486"/>
                  </a:lnTo>
                  <a:lnTo>
                    <a:pt x="363" y="482"/>
                  </a:lnTo>
                  <a:lnTo>
                    <a:pt x="366" y="481"/>
                  </a:lnTo>
                  <a:lnTo>
                    <a:pt x="372" y="477"/>
                  </a:lnTo>
                  <a:lnTo>
                    <a:pt x="378" y="474"/>
                  </a:lnTo>
                  <a:lnTo>
                    <a:pt x="381" y="473"/>
                  </a:lnTo>
                  <a:lnTo>
                    <a:pt x="385" y="470"/>
                  </a:lnTo>
                  <a:lnTo>
                    <a:pt x="388" y="466"/>
                  </a:lnTo>
                  <a:lnTo>
                    <a:pt x="388" y="461"/>
                  </a:lnTo>
                  <a:lnTo>
                    <a:pt x="387" y="455"/>
                  </a:lnTo>
                  <a:lnTo>
                    <a:pt x="210" y="9"/>
                  </a:lnTo>
                  <a:lnTo>
                    <a:pt x="208" y="5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 flipH="1">
              <a:off x="5752926" y="3317131"/>
              <a:ext cx="437212" cy="777875"/>
            </a:xfrm>
            <a:custGeom>
              <a:avLst/>
              <a:gdLst>
                <a:gd name="T0" fmla="*/ 68 w 260"/>
                <a:gd name="T1" fmla="*/ 0 h 490"/>
                <a:gd name="T2" fmla="*/ 61 w 260"/>
                <a:gd name="T3" fmla="*/ 1 h 490"/>
                <a:gd name="T4" fmla="*/ 52 w 260"/>
                <a:gd name="T5" fmla="*/ 1 h 490"/>
                <a:gd name="T6" fmla="*/ 45 w 260"/>
                <a:gd name="T7" fmla="*/ 2 h 490"/>
                <a:gd name="T8" fmla="*/ 38 w 260"/>
                <a:gd name="T9" fmla="*/ 4 h 490"/>
                <a:gd name="T10" fmla="*/ 30 w 260"/>
                <a:gd name="T11" fmla="*/ 6 h 490"/>
                <a:gd name="T12" fmla="*/ 23 w 260"/>
                <a:gd name="T13" fmla="*/ 8 h 490"/>
                <a:gd name="T14" fmla="*/ 15 w 260"/>
                <a:gd name="T15" fmla="*/ 10 h 490"/>
                <a:gd name="T16" fmla="*/ 8 w 260"/>
                <a:gd name="T17" fmla="*/ 13 h 490"/>
                <a:gd name="T18" fmla="*/ 6 w 260"/>
                <a:gd name="T19" fmla="*/ 14 h 490"/>
                <a:gd name="T20" fmla="*/ 4 w 260"/>
                <a:gd name="T21" fmla="*/ 16 h 490"/>
                <a:gd name="T22" fmla="*/ 2 w 260"/>
                <a:gd name="T23" fmla="*/ 18 h 490"/>
                <a:gd name="T24" fmla="*/ 1 w 260"/>
                <a:gd name="T25" fmla="*/ 22 h 490"/>
                <a:gd name="T26" fmla="*/ 0 w 260"/>
                <a:gd name="T27" fmla="*/ 24 h 490"/>
                <a:gd name="T28" fmla="*/ 0 w 260"/>
                <a:gd name="T29" fmla="*/ 27 h 490"/>
                <a:gd name="T30" fmla="*/ 0 w 260"/>
                <a:gd name="T31" fmla="*/ 30 h 490"/>
                <a:gd name="T32" fmla="*/ 1 w 260"/>
                <a:gd name="T33" fmla="*/ 33 h 490"/>
                <a:gd name="T34" fmla="*/ 18 w 260"/>
                <a:gd name="T35" fmla="*/ 70 h 490"/>
                <a:gd name="T36" fmla="*/ 34 w 260"/>
                <a:gd name="T37" fmla="*/ 108 h 490"/>
                <a:gd name="T38" fmla="*/ 50 w 260"/>
                <a:gd name="T39" fmla="*/ 145 h 490"/>
                <a:gd name="T40" fmla="*/ 66 w 260"/>
                <a:gd name="T41" fmla="*/ 184 h 490"/>
                <a:gd name="T42" fmla="*/ 81 w 260"/>
                <a:gd name="T43" fmla="*/ 221 h 490"/>
                <a:gd name="T44" fmla="*/ 96 w 260"/>
                <a:gd name="T45" fmla="*/ 260 h 490"/>
                <a:gd name="T46" fmla="*/ 110 w 260"/>
                <a:gd name="T47" fmla="*/ 298 h 490"/>
                <a:gd name="T48" fmla="*/ 124 w 260"/>
                <a:gd name="T49" fmla="*/ 336 h 490"/>
                <a:gd name="T50" fmla="*/ 181 w 260"/>
                <a:gd name="T51" fmla="*/ 481 h 490"/>
                <a:gd name="T52" fmla="*/ 183 w 260"/>
                <a:gd name="T53" fmla="*/ 485 h 490"/>
                <a:gd name="T54" fmla="*/ 186 w 260"/>
                <a:gd name="T55" fmla="*/ 488 h 490"/>
                <a:gd name="T56" fmla="*/ 190 w 260"/>
                <a:gd name="T57" fmla="*/ 489 h 490"/>
                <a:gd name="T58" fmla="*/ 194 w 260"/>
                <a:gd name="T59" fmla="*/ 490 h 490"/>
                <a:gd name="T60" fmla="*/ 199 w 260"/>
                <a:gd name="T61" fmla="*/ 490 h 490"/>
                <a:gd name="T62" fmla="*/ 204 w 260"/>
                <a:gd name="T63" fmla="*/ 489 h 490"/>
                <a:gd name="T64" fmla="*/ 210 w 260"/>
                <a:gd name="T65" fmla="*/ 488 h 490"/>
                <a:gd name="T66" fmla="*/ 215 w 260"/>
                <a:gd name="T67" fmla="*/ 487 h 490"/>
                <a:gd name="T68" fmla="*/ 220 w 260"/>
                <a:gd name="T69" fmla="*/ 486 h 490"/>
                <a:gd name="T70" fmla="*/ 226 w 260"/>
                <a:gd name="T71" fmla="*/ 484 h 490"/>
                <a:gd name="T72" fmla="*/ 230 w 260"/>
                <a:gd name="T73" fmla="*/ 483 h 490"/>
                <a:gd name="T74" fmla="*/ 235 w 260"/>
                <a:gd name="T75" fmla="*/ 481 h 490"/>
                <a:gd name="T76" fmla="*/ 238 w 260"/>
                <a:gd name="T77" fmla="*/ 480 h 490"/>
                <a:gd name="T78" fmla="*/ 244 w 260"/>
                <a:gd name="T79" fmla="*/ 476 h 490"/>
                <a:gd name="T80" fmla="*/ 250 w 260"/>
                <a:gd name="T81" fmla="*/ 473 h 490"/>
                <a:gd name="T82" fmla="*/ 253 w 260"/>
                <a:gd name="T83" fmla="*/ 472 h 490"/>
                <a:gd name="T84" fmla="*/ 256 w 260"/>
                <a:gd name="T85" fmla="*/ 470 h 490"/>
                <a:gd name="T86" fmla="*/ 258 w 260"/>
                <a:gd name="T87" fmla="*/ 467 h 490"/>
                <a:gd name="T88" fmla="*/ 260 w 260"/>
                <a:gd name="T89" fmla="*/ 464 h 490"/>
                <a:gd name="T90" fmla="*/ 260 w 260"/>
                <a:gd name="T91" fmla="*/ 461 h 490"/>
                <a:gd name="T92" fmla="*/ 260 w 260"/>
                <a:gd name="T93" fmla="*/ 459 h 490"/>
                <a:gd name="T94" fmla="*/ 260 w 260"/>
                <a:gd name="T95" fmla="*/ 458 h 490"/>
                <a:gd name="T96" fmla="*/ 260 w 260"/>
                <a:gd name="T97" fmla="*/ 455 h 490"/>
                <a:gd name="T98" fmla="*/ 259 w 260"/>
                <a:gd name="T99" fmla="*/ 454 h 490"/>
                <a:gd name="T100" fmla="*/ 82 w 260"/>
                <a:gd name="T101" fmla="*/ 8 h 490"/>
                <a:gd name="T102" fmla="*/ 80 w 260"/>
                <a:gd name="T103" fmla="*/ 4 h 490"/>
                <a:gd name="T104" fmla="*/ 77 w 260"/>
                <a:gd name="T105" fmla="*/ 2 h 490"/>
                <a:gd name="T106" fmla="*/ 72 w 260"/>
                <a:gd name="T107" fmla="*/ 0 h 490"/>
                <a:gd name="T108" fmla="*/ 68 w 260"/>
                <a:gd name="T10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490">
                  <a:moveTo>
                    <a:pt x="68" y="0"/>
                  </a:moveTo>
                  <a:lnTo>
                    <a:pt x="61" y="1"/>
                  </a:lnTo>
                  <a:lnTo>
                    <a:pt x="52" y="1"/>
                  </a:lnTo>
                  <a:lnTo>
                    <a:pt x="45" y="2"/>
                  </a:lnTo>
                  <a:lnTo>
                    <a:pt x="38" y="4"/>
                  </a:lnTo>
                  <a:lnTo>
                    <a:pt x="30" y="6"/>
                  </a:lnTo>
                  <a:lnTo>
                    <a:pt x="23" y="8"/>
                  </a:lnTo>
                  <a:lnTo>
                    <a:pt x="15" y="10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8" y="70"/>
                  </a:lnTo>
                  <a:lnTo>
                    <a:pt x="34" y="108"/>
                  </a:lnTo>
                  <a:lnTo>
                    <a:pt x="50" y="145"/>
                  </a:lnTo>
                  <a:lnTo>
                    <a:pt x="66" y="184"/>
                  </a:lnTo>
                  <a:lnTo>
                    <a:pt x="81" y="221"/>
                  </a:lnTo>
                  <a:lnTo>
                    <a:pt x="96" y="260"/>
                  </a:lnTo>
                  <a:lnTo>
                    <a:pt x="110" y="298"/>
                  </a:lnTo>
                  <a:lnTo>
                    <a:pt x="124" y="336"/>
                  </a:lnTo>
                  <a:lnTo>
                    <a:pt x="181" y="481"/>
                  </a:lnTo>
                  <a:lnTo>
                    <a:pt x="183" y="485"/>
                  </a:lnTo>
                  <a:lnTo>
                    <a:pt x="186" y="488"/>
                  </a:lnTo>
                  <a:lnTo>
                    <a:pt x="190" y="489"/>
                  </a:lnTo>
                  <a:lnTo>
                    <a:pt x="194" y="490"/>
                  </a:lnTo>
                  <a:lnTo>
                    <a:pt x="199" y="490"/>
                  </a:lnTo>
                  <a:lnTo>
                    <a:pt x="204" y="489"/>
                  </a:lnTo>
                  <a:lnTo>
                    <a:pt x="210" y="488"/>
                  </a:lnTo>
                  <a:lnTo>
                    <a:pt x="215" y="487"/>
                  </a:lnTo>
                  <a:lnTo>
                    <a:pt x="220" y="486"/>
                  </a:lnTo>
                  <a:lnTo>
                    <a:pt x="226" y="484"/>
                  </a:lnTo>
                  <a:lnTo>
                    <a:pt x="230" y="483"/>
                  </a:lnTo>
                  <a:lnTo>
                    <a:pt x="235" y="481"/>
                  </a:lnTo>
                  <a:lnTo>
                    <a:pt x="238" y="480"/>
                  </a:lnTo>
                  <a:lnTo>
                    <a:pt x="244" y="476"/>
                  </a:lnTo>
                  <a:lnTo>
                    <a:pt x="250" y="473"/>
                  </a:lnTo>
                  <a:lnTo>
                    <a:pt x="253" y="472"/>
                  </a:lnTo>
                  <a:lnTo>
                    <a:pt x="256" y="470"/>
                  </a:lnTo>
                  <a:lnTo>
                    <a:pt x="258" y="467"/>
                  </a:lnTo>
                  <a:lnTo>
                    <a:pt x="260" y="464"/>
                  </a:lnTo>
                  <a:lnTo>
                    <a:pt x="260" y="461"/>
                  </a:lnTo>
                  <a:lnTo>
                    <a:pt x="260" y="459"/>
                  </a:lnTo>
                  <a:lnTo>
                    <a:pt x="260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7" y="2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 flipH="1">
              <a:off x="5794966" y="40807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5805055" y="2132856"/>
              <a:ext cx="3348033" cy="2774951"/>
              <a:chOff x="5805055" y="2132856"/>
              <a:chExt cx="3348033" cy="2774951"/>
            </a:xfrm>
          </p:grpSpPr>
          <p:sp>
            <p:nvSpPr>
              <p:cNvPr id="71" name="Freeform 5"/>
              <p:cNvSpPr>
                <a:spLocks/>
              </p:cNvSpPr>
              <p:nvPr/>
            </p:nvSpPr>
            <p:spPr bwMode="auto">
              <a:xfrm flipH="1">
                <a:off x="6398654" y="2512269"/>
                <a:ext cx="2418117" cy="2111375"/>
              </a:xfrm>
              <a:custGeom>
                <a:avLst/>
                <a:gdLst>
                  <a:gd name="T0" fmla="*/ 1434 w 1438"/>
                  <a:gd name="T1" fmla="*/ 732 h 1330"/>
                  <a:gd name="T2" fmla="*/ 1416 w 1438"/>
                  <a:gd name="T3" fmla="*/ 831 h 1330"/>
                  <a:gd name="T4" fmla="*/ 1382 w 1438"/>
                  <a:gd name="T5" fmla="*/ 924 h 1330"/>
                  <a:gd name="T6" fmla="*/ 1334 w 1438"/>
                  <a:gd name="T7" fmla="*/ 1009 h 1330"/>
                  <a:gd name="T8" fmla="*/ 1274 w 1438"/>
                  <a:gd name="T9" fmla="*/ 1088 h 1330"/>
                  <a:gd name="T10" fmla="*/ 1202 w 1438"/>
                  <a:gd name="T11" fmla="*/ 1157 h 1330"/>
                  <a:gd name="T12" fmla="*/ 1121 w 1438"/>
                  <a:gd name="T13" fmla="*/ 1216 h 1330"/>
                  <a:gd name="T14" fmla="*/ 1031 w 1438"/>
                  <a:gd name="T15" fmla="*/ 1264 h 1330"/>
                  <a:gd name="T16" fmla="*/ 934 w 1438"/>
                  <a:gd name="T17" fmla="*/ 1300 h 1330"/>
                  <a:gd name="T18" fmla="*/ 830 w 1438"/>
                  <a:gd name="T19" fmla="*/ 1321 h 1330"/>
                  <a:gd name="T20" fmla="*/ 720 w 1438"/>
                  <a:gd name="T21" fmla="*/ 1330 h 1330"/>
                  <a:gd name="T22" fmla="*/ 611 w 1438"/>
                  <a:gd name="T23" fmla="*/ 1321 h 1330"/>
                  <a:gd name="T24" fmla="*/ 506 w 1438"/>
                  <a:gd name="T25" fmla="*/ 1300 h 1330"/>
                  <a:gd name="T26" fmla="*/ 409 w 1438"/>
                  <a:gd name="T27" fmla="*/ 1264 h 1330"/>
                  <a:gd name="T28" fmla="*/ 317 w 1438"/>
                  <a:gd name="T29" fmla="*/ 1216 h 1330"/>
                  <a:gd name="T30" fmla="*/ 236 w 1438"/>
                  <a:gd name="T31" fmla="*/ 1157 h 1330"/>
                  <a:gd name="T32" fmla="*/ 165 w 1438"/>
                  <a:gd name="T33" fmla="*/ 1088 h 1330"/>
                  <a:gd name="T34" fmla="*/ 105 w 1438"/>
                  <a:gd name="T35" fmla="*/ 1009 h 1330"/>
                  <a:gd name="T36" fmla="*/ 57 w 1438"/>
                  <a:gd name="T37" fmla="*/ 924 h 1330"/>
                  <a:gd name="T38" fmla="*/ 23 w 1438"/>
                  <a:gd name="T39" fmla="*/ 831 h 1330"/>
                  <a:gd name="T40" fmla="*/ 5 w 1438"/>
                  <a:gd name="T41" fmla="*/ 732 h 1330"/>
                  <a:gd name="T42" fmla="*/ 1 w 1438"/>
                  <a:gd name="T43" fmla="*/ 630 h 1330"/>
                  <a:gd name="T44" fmla="*/ 15 w 1438"/>
                  <a:gd name="T45" fmla="*/ 531 h 1330"/>
                  <a:gd name="T46" fmla="*/ 44 w 1438"/>
                  <a:gd name="T47" fmla="*/ 436 h 1330"/>
                  <a:gd name="T48" fmla="*/ 88 w 1438"/>
                  <a:gd name="T49" fmla="*/ 348 h 1330"/>
                  <a:gd name="T50" fmla="*/ 143 w 1438"/>
                  <a:gd name="T51" fmla="*/ 267 h 1330"/>
                  <a:gd name="T52" fmla="*/ 211 w 1438"/>
                  <a:gd name="T53" fmla="*/ 195 h 1330"/>
                  <a:gd name="T54" fmla="*/ 289 w 1438"/>
                  <a:gd name="T55" fmla="*/ 132 h 1330"/>
                  <a:gd name="T56" fmla="*/ 377 w 1438"/>
                  <a:gd name="T57" fmla="*/ 80 h 1330"/>
                  <a:gd name="T58" fmla="*/ 472 w 1438"/>
                  <a:gd name="T59" fmla="*/ 41 h 1330"/>
                  <a:gd name="T60" fmla="*/ 576 w 1438"/>
                  <a:gd name="T61" fmla="*/ 13 h 1330"/>
                  <a:gd name="T62" fmla="*/ 683 w 1438"/>
                  <a:gd name="T63" fmla="*/ 1 h 1330"/>
                  <a:gd name="T64" fmla="*/ 793 w 1438"/>
                  <a:gd name="T65" fmla="*/ 3 h 1330"/>
                  <a:gd name="T66" fmla="*/ 900 w 1438"/>
                  <a:gd name="T67" fmla="*/ 22 h 1330"/>
                  <a:gd name="T68" fmla="*/ 1000 w 1438"/>
                  <a:gd name="T69" fmla="*/ 53 h 1330"/>
                  <a:gd name="T70" fmla="*/ 1092 w 1438"/>
                  <a:gd name="T71" fmla="*/ 97 h 1330"/>
                  <a:gd name="T72" fmla="*/ 1177 w 1438"/>
                  <a:gd name="T73" fmla="*/ 152 h 1330"/>
                  <a:gd name="T74" fmla="*/ 1252 w 1438"/>
                  <a:gd name="T75" fmla="*/ 218 h 1330"/>
                  <a:gd name="T76" fmla="*/ 1316 w 1438"/>
                  <a:gd name="T77" fmla="*/ 293 h 1330"/>
                  <a:gd name="T78" fmla="*/ 1367 w 1438"/>
                  <a:gd name="T79" fmla="*/ 376 h 1330"/>
                  <a:gd name="T80" fmla="*/ 1406 w 1438"/>
                  <a:gd name="T81" fmla="*/ 468 h 1330"/>
                  <a:gd name="T82" fmla="*/ 1430 w 1438"/>
                  <a:gd name="T83" fmla="*/ 563 h 1330"/>
                  <a:gd name="T84" fmla="*/ 1438 w 1438"/>
                  <a:gd name="T85" fmla="*/ 664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38" h="1330">
                    <a:moveTo>
                      <a:pt x="1438" y="664"/>
                    </a:moveTo>
                    <a:lnTo>
                      <a:pt x="1437" y="699"/>
                    </a:lnTo>
                    <a:lnTo>
                      <a:pt x="1434" y="732"/>
                    </a:lnTo>
                    <a:lnTo>
                      <a:pt x="1430" y="766"/>
                    </a:lnTo>
                    <a:lnTo>
                      <a:pt x="1424" y="798"/>
                    </a:lnTo>
                    <a:lnTo>
                      <a:pt x="1416" y="831"/>
                    </a:lnTo>
                    <a:lnTo>
                      <a:pt x="1406" y="862"/>
                    </a:lnTo>
                    <a:lnTo>
                      <a:pt x="1395" y="894"/>
                    </a:lnTo>
                    <a:lnTo>
                      <a:pt x="1382" y="924"/>
                    </a:lnTo>
                    <a:lnTo>
                      <a:pt x="1367" y="953"/>
                    </a:lnTo>
                    <a:lnTo>
                      <a:pt x="1351" y="982"/>
                    </a:lnTo>
                    <a:lnTo>
                      <a:pt x="1334" y="1009"/>
                    </a:lnTo>
                    <a:lnTo>
                      <a:pt x="1316" y="1037"/>
                    </a:lnTo>
                    <a:lnTo>
                      <a:pt x="1295" y="1063"/>
                    </a:lnTo>
                    <a:lnTo>
                      <a:pt x="1274" y="1088"/>
                    </a:lnTo>
                    <a:lnTo>
                      <a:pt x="1252" y="1112"/>
                    </a:lnTo>
                    <a:lnTo>
                      <a:pt x="1228" y="1135"/>
                    </a:lnTo>
                    <a:lnTo>
                      <a:pt x="1202" y="1157"/>
                    </a:lnTo>
                    <a:lnTo>
                      <a:pt x="1177" y="1177"/>
                    </a:lnTo>
                    <a:lnTo>
                      <a:pt x="1150" y="1198"/>
                    </a:lnTo>
                    <a:lnTo>
                      <a:pt x="1121" y="1216"/>
                    </a:lnTo>
                    <a:lnTo>
                      <a:pt x="1092" y="1233"/>
                    </a:lnTo>
                    <a:lnTo>
                      <a:pt x="1063" y="1249"/>
                    </a:lnTo>
                    <a:lnTo>
                      <a:pt x="1031" y="1264"/>
                    </a:lnTo>
                    <a:lnTo>
                      <a:pt x="1000" y="1278"/>
                    </a:lnTo>
                    <a:lnTo>
                      <a:pt x="967" y="1289"/>
                    </a:lnTo>
                    <a:lnTo>
                      <a:pt x="934" y="1300"/>
                    </a:lnTo>
                    <a:lnTo>
                      <a:pt x="900" y="1308"/>
                    </a:lnTo>
                    <a:lnTo>
                      <a:pt x="865" y="1316"/>
                    </a:lnTo>
                    <a:lnTo>
                      <a:pt x="830" y="1321"/>
                    </a:lnTo>
                    <a:lnTo>
                      <a:pt x="793" y="1326"/>
                    </a:lnTo>
                    <a:lnTo>
                      <a:pt x="757" y="1329"/>
                    </a:lnTo>
                    <a:lnTo>
                      <a:pt x="720" y="1330"/>
                    </a:lnTo>
                    <a:lnTo>
                      <a:pt x="683" y="1329"/>
                    </a:lnTo>
                    <a:lnTo>
                      <a:pt x="646" y="1326"/>
                    </a:lnTo>
                    <a:lnTo>
                      <a:pt x="611" y="1321"/>
                    </a:lnTo>
                    <a:lnTo>
                      <a:pt x="576" y="1316"/>
                    </a:lnTo>
                    <a:lnTo>
                      <a:pt x="540" y="1308"/>
                    </a:lnTo>
                    <a:lnTo>
                      <a:pt x="506" y="1300"/>
                    </a:lnTo>
                    <a:lnTo>
                      <a:pt x="472" y="1289"/>
                    </a:lnTo>
                    <a:lnTo>
                      <a:pt x="440" y="1278"/>
                    </a:lnTo>
                    <a:lnTo>
                      <a:pt x="409" y="1264"/>
                    </a:lnTo>
                    <a:lnTo>
                      <a:pt x="377" y="1249"/>
                    </a:lnTo>
                    <a:lnTo>
                      <a:pt x="347" y="1233"/>
                    </a:lnTo>
                    <a:lnTo>
                      <a:pt x="317" y="1216"/>
                    </a:lnTo>
                    <a:lnTo>
                      <a:pt x="289" y="1198"/>
                    </a:lnTo>
                    <a:lnTo>
                      <a:pt x="263" y="1177"/>
                    </a:lnTo>
                    <a:lnTo>
                      <a:pt x="236" y="1157"/>
                    </a:lnTo>
                    <a:lnTo>
                      <a:pt x="211" y="1135"/>
                    </a:lnTo>
                    <a:lnTo>
                      <a:pt x="188" y="1112"/>
                    </a:lnTo>
                    <a:lnTo>
                      <a:pt x="165" y="1088"/>
                    </a:lnTo>
                    <a:lnTo>
                      <a:pt x="143" y="1063"/>
                    </a:lnTo>
                    <a:lnTo>
                      <a:pt x="123" y="1037"/>
                    </a:lnTo>
                    <a:lnTo>
                      <a:pt x="105" y="1009"/>
                    </a:lnTo>
                    <a:lnTo>
                      <a:pt x="88" y="982"/>
                    </a:lnTo>
                    <a:lnTo>
                      <a:pt x="71" y="953"/>
                    </a:lnTo>
                    <a:lnTo>
                      <a:pt x="57" y="924"/>
                    </a:lnTo>
                    <a:lnTo>
                      <a:pt x="44" y="894"/>
                    </a:lnTo>
                    <a:lnTo>
                      <a:pt x="33" y="862"/>
                    </a:lnTo>
                    <a:lnTo>
                      <a:pt x="23" y="831"/>
                    </a:lnTo>
                    <a:lnTo>
                      <a:pt x="15" y="798"/>
                    </a:lnTo>
                    <a:lnTo>
                      <a:pt x="9" y="766"/>
                    </a:lnTo>
                    <a:lnTo>
                      <a:pt x="5" y="732"/>
                    </a:lnTo>
                    <a:lnTo>
                      <a:pt x="1" y="699"/>
                    </a:lnTo>
                    <a:lnTo>
                      <a:pt x="0" y="664"/>
                    </a:lnTo>
                    <a:lnTo>
                      <a:pt x="1" y="630"/>
                    </a:lnTo>
                    <a:lnTo>
                      <a:pt x="5" y="596"/>
                    </a:lnTo>
                    <a:lnTo>
                      <a:pt x="9" y="563"/>
                    </a:lnTo>
                    <a:lnTo>
                      <a:pt x="15" y="531"/>
                    </a:lnTo>
                    <a:lnTo>
                      <a:pt x="23" y="499"/>
                    </a:lnTo>
                    <a:lnTo>
                      <a:pt x="33" y="468"/>
                    </a:lnTo>
                    <a:lnTo>
                      <a:pt x="44" y="436"/>
                    </a:lnTo>
                    <a:lnTo>
                      <a:pt x="57" y="406"/>
                    </a:lnTo>
                    <a:lnTo>
                      <a:pt x="71" y="376"/>
                    </a:lnTo>
                    <a:lnTo>
                      <a:pt x="88" y="348"/>
                    </a:lnTo>
                    <a:lnTo>
                      <a:pt x="105" y="321"/>
                    </a:lnTo>
                    <a:lnTo>
                      <a:pt x="123" y="293"/>
                    </a:lnTo>
                    <a:lnTo>
                      <a:pt x="143" y="267"/>
                    </a:lnTo>
                    <a:lnTo>
                      <a:pt x="165" y="243"/>
                    </a:lnTo>
                    <a:lnTo>
                      <a:pt x="188" y="218"/>
                    </a:lnTo>
                    <a:lnTo>
                      <a:pt x="211" y="195"/>
                    </a:lnTo>
                    <a:lnTo>
                      <a:pt x="236" y="173"/>
                    </a:lnTo>
                    <a:lnTo>
                      <a:pt x="263" y="152"/>
                    </a:lnTo>
                    <a:lnTo>
                      <a:pt x="289" y="132"/>
                    </a:lnTo>
                    <a:lnTo>
                      <a:pt x="317" y="114"/>
                    </a:lnTo>
                    <a:lnTo>
                      <a:pt x="347" y="97"/>
                    </a:lnTo>
                    <a:lnTo>
                      <a:pt x="377" y="80"/>
                    </a:lnTo>
                    <a:lnTo>
                      <a:pt x="409" y="66"/>
                    </a:lnTo>
                    <a:lnTo>
                      <a:pt x="440" y="53"/>
                    </a:lnTo>
                    <a:lnTo>
                      <a:pt x="472" y="41"/>
                    </a:lnTo>
                    <a:lnTo>
                      <a:pt x="506" y="31"/>
                    </a:lnTo>
                    <a:lnTo>
                      <a:pt x="540" y="22"/>
                    </a:lnTo>
                    <a:lnTo>
                      <a:pt x="576" y="13"/>
                    </a:lnTo>
                    <a:lnTo>
                      <a:pt x="611" y="8"/>
                    </a:lnTo>
                    <a:lnTo>
                      <a:pt x="646" y="3"/>
                    </a:lnTo>
                    <a:lnTo>
                      <a:pt x="683" y="1"/>
                    </a:lnTo>
                    <a:lnTo>
                      <a:pt x="720" y="0"/>
                    </a:lnTo>
                    <a:lnTo>
                      <a:pt x="757" y="1"/>
                    </a:lnTo>
                    <a:lnTo>
                      <a:pt x="793" y="3"/>
                    </a:lnTo>
                    <a:lnTo>
                      <a:pt x="830" y="8"/>
                    </a:lnTo>
                    <a:lnTo>
                      <a:pt x="865" y="13"/>
                    </a:lnTo>
                    <a:lnTo>
                      <a:pt x="900" y="22"/>
                    </a:lnTo>
                    <a:lnTo>
                      <a:pt x="934" y="31"/>
                    </a:lnTo>
                    <a:lnTo>
                      <a:pt x="967" y="41"/>
                    </a:lnTo>
                    <a:lnTo>
                      <a:pt x="1000" y="53"/>
                    </a:lnTo>
                    <a:lnTo>
                      <a:pt x="1031" y="66"/>
                    </a:lnTo>
                    <a:lnTo>
                      <a:pt x="1063" y="80"/>
                    </a:lnTo>
                    <a:lnTo>
                      <a:pt x="1092" y="97"/>
                    </a:lnTo>
                    <a:lnTo>
                      <a:pt x="1121" y="114"/>
                    </a:lnTo>
                    <a:lnTo>
                      <a:pt x="1150" y="132"/>
                    </a:lnTo>
                    <a:lnTo>
                      <a:pt x="1177" y="152"/>
                    </a:lnTo>
                    <a:lnTo>
                      <a:pt x="1202" y="173"/>
                    </a:lnTo>
                    <a:lnTo>
                      <a:pt x="1228" y="195"/>
                    </a:lnTo>
                    <a:lnTo>
                      <a:pt x="1252" y="218"/>
                    </a:lnTo>
                    <a:lnTo>
                      <a:pt x="1274" y="243"/>
                    </a:lnTo>
                    <a:lnTo>
                      <a:pt x="1295" y="267"/>
                    </a:lnTo>
                    <a:lnTo>
                      <a:pt x="1316" y="293"/>
                    </a:lnTo>
                    <a:lnTo>
                      <a:pt x="1334" y="321"/>
                    </a:lnTo>
                    <a:lnTo>
                      <a:pt x="1351" y="348"/>
                    </a:lnTo>
                    <a:lnTo>
                      <a:pt x="1367" y="376"/>
                    </a:lnTo>
                    <a:lnTo>
                      <a:pt x="1382" y="406"/>
                    </a:lnTo>
                    <a:lnTo>
                      <a:pt x="1395" y="436"/>
                    </a:lnTo>
                    <a:lnTo>
                      <a:pt x="1406" y="468"/>
                    </a:lnTo>
                    <a:lnTo>
                      <a:pt x="1416" y="499"/>
                    </a:lnTo>
                    <a:lnTo>
                      <a:pt x="1424" y="531"/>
                    </a:lnTo>
                    <a:lnTo>
                      <a:pt x="1430" y="563"/>
                    </a:lnTo>
                    <a:lnTo>
                      <a:pt x="1434" y="596"/>
                    </a:lnTo>
                    <a:lnTo>
                      <a:pt x="1437" y="630"/>
                    </a:lnTo>
                    <a:lnTo>
                      <a:pt x="1438" y="664"/>
                    </a:lnTo>
                    <a:close/>
                  </a:path>
                </a:pathLst>
              </a:custGeom>
              <a:solidFill>
                <a:srgbClr val="AAF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" name="Freeform 6"/>
              <p:cNvSpPr>
                <a:spLocks/>
              </p:cNvSpPr>
              <p:nvPr/>
            </p:nvSpPr>
            <p:spPr bwMode="auto">
              <a:xfrm flipH="1">
                <a:off x="6237222" y="2798019"/>
                <a:ext cx="968592" cy="406400"/>
              </a:xfrm>
              <a:custGeom>
                <a:avLst/>
                <a:gdLst>
                  <a:gd name="T0" fmla="*/ 13 w 576"/>
                  <a:gd name="T1" fmla="*/ 0 h 256"/>
                  <a:gd name="T2" fmla="*/ 8 w 576"/>
                  <a:gd name="T3" fmla="*/ 1 h 256"/>
                  <a:gd name="T4" fmla="*/ 4 w 576"/>
                  <a:gd name="T5" fmla="*/ 4 h 256"/>
                  <a:gd name="T6" fmla="*/ 1 w 576"/>
                  <a:gd name="T7" fmla="*/ 8 h 256"/>
                  <a:gd name="T8" fmla="*/ 0 w 576"/>
                  <a:gd name="T9" fmla="*/ 14 h 256"/>
                  <a:gd name="T10" fmla="*/ 1 w 576"/>
                  <a:gd name="T11" fmla="*/ 20 h 256"/>
                  <a:gd name="T12" fmla="*/ 4 w 576"/>
                  <a:gd name="T13" fmla="*/ 24 h 256"/>
                  <a:gd name="T14" fmla="*/ 8 w 576"/>
                  <a:gd name="T15" fmla="*/ 27 h 256"/>
                  <a:gd name="T16" fmla="*/ 14 w 576"/>
                  <a:gd name="T17" fmla="*/ 27 h 256"/>
                  <a:gd name="T18" fmla="*/ 19 w 576"/>
                  <a:gd name="T19" fmla="*/ 27 h 256"/>
                  <a:gd name="T20" fmla="*/ 28 w 576"/>
                  <a:gd name="T21" fmla="*/ 27 h 256"/>
                  <a:gd name="T22" fmla="*/ 43 w 576"/>
                  <a:gd name="T23" fmla="*/ 28 h 256"/>
                  <a:gd name="T24" fmla="*/ 63 w 576"/>
                  <a:gd name="T25" fmla="*/ 30 h 256"/>
                  <a:gd name="T26" fmla="*/ 88 w 576"/>
                  <a:gd name="T27" fmla="*/ 33 h 256"/>
                  <a:gd name="T28" fmla="*/ 118 w 576"/>
                  <a:gd name="T29" fmla="*/ 38 h 256"/>
                  <a:gd name="T30" fmla="*/ 151 w 576"/>
                  <a:gd name="T31" fmla="*/ 45 h 256"/>
                  <a:gd name="T32" fmla="*/ 188 w 576"/>
                  <a:gd name="T33" fmla="*/ 54 h 256"/>
                  <a:gd name="T34" fmla="*/ 227 w 576"/>
                  <a:gd name="T35" fmla="*/ 66 h 256"/>
                  <a:gd name="T36" fmla="*/ 270 w 576"/>
                  <a:gd name="T37" fmla="*/ 81 h 256"/>
                  <a:gd name="T38" fmla="*/ 314 w 576"/>
                  <a:gd name="T39" fmla="*/ 99 h 256"/>
                  <a:gd name="T40" fmla="*/ 360 w 576"/>
                  <a:gd name="T41" fmla="*/ 121 h 256"/>
                  <a:gd name="T42" fmla="*/ 407 w 576"/>
                  <a:gd name="T43" fmla="*/ 147 h 256"/>
                  <a:gd name="T44" fmla="*/ 456 w 576"/>
                  <a:gd name="T45" fmla="*/ 178 h 256"/>
                  <a:gd name="T46" fmla="*/ 505 w 576"/>
                  <a:gd name="T47" fmla="*/ 213 h 256"/>
                  <a:gd name="T48" fmla="*/ 553 w 576"/>
                  <a:gd name="T49" fmla="*/ 253 h 256"/>
                  <a:gd name="T50" fmla="*/ 558 w 576"/>
                  <a:gd name="T51" fmla="*/ 256 h 256"/>
                  <a:gd name="T52" fmla="*/ 563 w 576"/>
                  <a:gd name="T53" fmla="*/ 256 h 256"/>
                  <a:gd name="T54" fmla="*/ 569 w 576"/>
                  <a:gd name="T55" fmla="*/ 255 h 256"/>
                  <a:gd name="T56" fmla="*/ 573 w 576"/>
                  <a:gd name="T57" fmla="*/ 251 h 256"/>
                  <a:gd name="T58" fmla="*/ 576 w 576"/>
                  <a:gd name="T59" fmla="*/ 247 h 256"/>
                  <a:gd name="T60" fmla="*/ 576 w 576"/>
                  <a:gd name="T61" fmla="*/ 241 h 256"/>
                  <a:gd name="T62" fmla="*/ 575 w 576"/>
                  <a:gd name="T63" fmla="*/ 236 h 256"/>
                  <a:gd name="T64" fmla="*/ 572 w 576"/>
                  <a:gd name="T65" fmla="*/ 232 h 256"/>
                  <a:gd name="T66" fmla="*/ 522 w 576"/>
                  <a:gd name="T67" fmla="*/ 190 h 256"/>
                  <a:gd name="T68" fmla="*/ 472 w 576"/>
                  <a:gd name="T69" fmla="*/ 154 h 256"/>
                  <a:gd name="T70" fmla="*/ 423 w 576"/>
                  <a:gd name="T71" fmla="*/ 122 h 256"/>
                  <a:gd name="T72" fmla="*/ 374 w 576"/>
                  <a:gd name="T73" fmla="*/ 96 h 256"/>
                  <a:gd name="T74" fmla="*/ 326 w 576"/>
                  <a:gd name="T75" fmla="*/ 74 h 256"/>
                  <a:gd name="T76" fmla="*/ 281 w 576"/>
                  <a:gd name="T77" fmla="*/ 54 h 256"/>
                  <a:gd name="T78" fmla="*/ 237 w 576"/>
                  <a:gd name="T79" fmla="*/ 39 h 256"/>
                  <a:gd name="T80" fmla="*/ 197 w 576"/>
                  <a:gd name="T81" fmla="*/ 27 h 256"/>
                  <a:gd name="T82" fmla="*/ 159 w 576"/>
                  <a:gd name="T83" fmla="*/ 18 h 256"/>
                  <a:gd name="T84" fmla="*/ 125 w 576"/>
                  <a:gd name="T85" fmla="*/ 11 h 256"/>
                  <a:gd name="T86" fmla="*/ 94 w 576"/>
                  <a:gd name="T87" fmla="*/ 6 h 256"/>
                  <a:gd name="T88" fmla="*/ 68 w 576"/>
                  <a:gd name="T89" fmla="*/ 3 h 256"/>
                  <a:gd name="T90" fmla="*/ 47 w 576"/>
                  <a:gd name="T91" fmla="*/ 1 h 256"/>
                  <a:gd name="T92" fmla="*/ 30 w 576"/>
                  <a:gd name="T93" fmla="*/ 0 h 256"/>
                  <a:gd name="T94" fmla="*/ 19 w 576"/>
                  <a:gd name="T95" fmla="*/ 0 h 256"/>
                  <a:gd name="T96" fmla="*/ 13 w 576"/>
                  <a:gd name="T9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6" h="256">
                    <a:moveTo>
                      <a:pt x="13" y="0"/>
                    </a:move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43" y="28"/>
                    </a:lnTo>
                    <a:lnTo>
                      <a:pt x="63" y="30"/>
                    </a:lnTo>
                    <a:lnTo>
                      <a:pt x="88" y="33"/>
                    </a:lnTo>
                    <a:lnTo>
                      <a:pt x="118" y="38"/>
                    </a:lnTo>
                    <a:lnTo>
                      <a:pt x="151" y="45"/>
                    </a:lnTo>
                    <a:lnTo>
                      <a:pt x="188" y="54"/>
                    </a:lnTo>
                    <a:lnTo>
                      <a:pt x="227" y="66"/>
                    </a:lnTo>
                    <a:lnTo>
                      <a:pt x="270" y="81"/>
                    </a:lnTo>
                    <a:lnTo>
                      <a:pt x="314" y="99"/>
                    </a:lnTo>
                    <a:lnTo>
                      <a:pt x="360" y="121"/>
                    </a:lnTo>
                    <a:lnTo>
                      <a:pt x="407" y="147"/>
                    </a:lnTo>
                    <a:lnTo>
                      <a:pt x="456" y="178"/>
                    </a:lnTo>
                    <a:lnTo>
                      <a:pt x="505" y="213"/>
                    </a:lnTo>
                    <a:lnTo>
                      <a:pt x="553" y="253"/>
                    </a:lnTo>
                    <a:lnTo>
                      <a:pt x="558" y="256"/>
                    </a:lnTo>
                    <a:lnTo>
                      <a:pt x="563" y="256"/>
                    </a:lnTo>
                    <a:lnTo>
                      <a:pt x="569" y="255"/>
                    </a:lnTo>
                    <a:lnTo>
                      <a:pt x="573" y="251"/>
                    </a:lnTo>
                    <a:lnTo>
                      <a:pt x="576" y="247"/>
                    </a:lnTo>
                    <a:lnTo>
                      <a:pt x="576" y="241"/>
                    </a:lnTo>
                    <a:lnTo>
                      <a:pt x="575" y="236"/>
                    </a:lnTo>
                    <a:lnTo>
                      <a:pt x="572" y="232"/>
                    </a:lnTo>
                    <a:lnTo>
                      <a:pt x="522" y="190"/>
                    </a:lnTo>
                    <a:lnTo>
                      <a:pt x="472" y="154"/>
                    </a:lnTo>
                    <a:lnTo>
                      <a:pt x="423" y="122"/>
                    </a:lnTo>
                    <a:lnTo>
                      <a:pt x="374" y="96"/>
                    </a:lnTo>
                    <a:lnTo>
                      <a:pt x="326" y="74"/>
                    </a:lnTo>
                    <a:lnTo>
                      <a:pt x="281" y="54"/>
                    </a:lnTo>
                    <a:lnTo>
                      <a:pt x="237" y="39"/>
                    </a:lnTo>
                    <a:lnTo>
                      <a:pt x="197" y="27"/>
                    </a:lnTo>
                    <a:lnTo>
                      <a:pt x="159" y="18"/>
                    </a:lnTo>
                    <a:lnTo>
                      <a:pt x="125" y="11"/>
                    </a:lnTo>
                    <a:lnTo>
                      <a:pt x="94" y="6"/>
                    </a:lnTo>
                    <a:lnTo>
                      <a:pt x="68" y="3"/>
                    </a:lnTo>
                    <a:lnTo>
                      <a:pt x="47" y="1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 flipH="1">
                <a:off x="6159869" y="3125044"/>
                <a:ext cx="163114" cy="201613"/>
              </a:xfrm>
              <a:custGeom>
                <a:avLst/>
                <a:gdLst>
                  <a:gd name="T0" fmla="*/ 45 w 97"/>
                  <a:gd name="T1" fmla="*/ 0 h 127"/>
                  <a:gd name="T2" fmla="*/ 37 w 97"/>
                  <a:gd name="T3" fmla="*/ 1 h 127"/>
                  <a:gd name="T4" fmla="*/ 29 w 97"/>
                  <a:gd name="T5" fmla="*/ 4 h 127"/>
                  <a:gd name="T6" fmla="*/ 22 w 97"/>
                  <a:gd name="T7" fmla="*/ 8 h 127"/>
                  <a:gd name="T8" fmla="*/ 16 w 97"/>
                  <a:gd name="T9" fmla="*/ 14 h 127"/>
                  <a:gd name="T10" fmla="*/ 9 w 97"/>
                  <a:gd name="T11" fmla="*/ 24 h 127"/>
                  <a:gd name="T12" fmla="*/ 4 w 97"/>
                  <a:gd name="T13" fmla="*/ 36 h 127"/>
                  <a:gd name="T14" fmla="*/ 1 w 97"/>
                  <a:gd name="T15" fmla="*/ 50 h 127"/>
                  <a:gd name="T16" fmla="*/ 0 w 97"/>
                  <a:gd name="T17" fmla="*/ 65 h 127"/>
                  <a:gd name="T18" fmla="*/ 1 w 97"/>
                  <a:gd name="T19" fmla="*/ 79 h 127"/>
                  <a:gd name="T20" fmla="*/ 5 w 97"/>
                  <a:gd name="T21" fmla="*/ 90 h 127"/>
                  <a:gd name="T22" fmla="*/ 9 w 97"/>
                  <a:gd name="T23" fmla="*/ 101 h 127"/>
                  <a:gd name="T24" fmla="*/ 16 w 97"/>
                  <a:gd name="T25" fmla="*/ 110 h 127"/>
                  <a:gd name="T26" fmla="*/ 23 w 97"/>
                  <a:gd name="T27" fmla="*/ 117 h 127"/>
                  <a:gd name="T28" fmla="*/ 32 w 97"/>
                  <a:gd name="T29" fmla="*/ 123 h 127"/>
                  <a:gd name="T30" fmla="*/ 41 w 97"/>
                  <a:gd name="T31" fmla="*/ 126 h 127"/>
                  <a:gd name="T32" fmla="*/ 51 w 97"/>
                  <a:gd name="T33" fmla="*/ 127 h 127"/>
                  <a:gd name="T34" fmla="*/ 60 w 97"/>
                  <a:gd name="T35" fmla="*/ 126 h 127"/>
                  <a:gd name="T36" fmla="*/ 68 w 97"/>
                  <a:gd name="T37" fmla="*/ 123 h 127"/>
                  <a:gd name="T38" fmla="*/ 75 w 97"/>
                  <a:gd name="T39" fmla="*/ 118 h 127"/>
                  <a:gd name="T40" fmla="*/ 81 w 97"/>
                  <a:gd name="T41" fmla="*/ 113 h 127"/>
                  <a:gd name="T42" fmla="*/ 88 w 97"/>
                  <a:gd name="T43" fmla="*/ 103 h 127"/>
                  <a:gd name="T44" fmla="*/ 93 w 97"/>
                  <a:gd name="T45" fmla="*/ 92 h 127"/>
                  <a:gd name="T46" fmla="*/ 96 w 97"/>
                  <a:gd name="T47" fmla="*/ 79 h 127"/>
                  <a:gd name="T48" fmla="*/ 97 w 97"/>
                  <a:gd name="T49" fmla="*/ 64 h 127"/>
                  <a:gd name="T50" fmla="*/ 97 w 97"/>
                  <a:gd name="T51" fmla="*/ 63 h 127"/>
                  <a:gd name="T52" fmla="*/ 97 w 97"/>
                  <a:gd name="T53" fmla="*/ 62 h 127"/>
                  <a:gd name="T54" fmla="*/ 97 w 97"/>
                  <a:gd name="T55" fmla="*/ 61 h 127"/>
                  <a:gd name="T56" fmla="*/ 97 w 97"/>
                  <a:gd name="T57" fmla="*/ 60 h 127"/>
                  <a:gd name="T58" fmla="*/ 95 w 97"/>
                  <a:gd name="T59" fmla="*/ 46 h 127"/>
                  <a:gd name="T60" fmla="*/ 91 w 97"/>
                  <a:gd name="T61" fmla="*/ 33 h 127"/>
                  <a:gd name="T62" fmla="*/ 85 w 97"/>
                  <a:gd name="T63" fmla="*/ 21 h 127"/>
                  <a:gd name="T64" fmla="*/ 76 w 97"/>
                  <a:gd name="T65" fmla="*/ 11 h 127"/>
                  <a:gd name="T66" fmla="*/ 73 w 97"/>
                  <a:gd name="T67" fmla="*/ 8 h 127"/>
                  <a:gd name="T68" fmla="*/ 69 w 97"/>
                  <a:gd name="T69" fmla="*/ 6 h 127"/>
                  <a:gd name="T70" fmla="*/ 66 w 97"/>
                  <a:gd name="T71" fmla="*/ 4 h 127"/>
                  <a:gd name="T72" fmla="*/ 62 w 97"/>
                  <a:gd name="T73" fmla="*/ 2 h 127"/>
                  <a:gd name="T74" fmla="*/ 57 w 97"/>
                  <a:gd name="T75" fmla="*/ 1 h 127"/>
                  <a:gd name="T76" fmla="*/ 53 w 97"/>
                  <a:gd name="T77" fmla="*/ 0 h 127"/>
                  <a:gd name="T78" fmla="*/ 49 w 97"/>
                  <a:gd name="T79" fmla="*/ 0 h 127"/>
                  <a:gd name="T80" fmla="*/ 45 w 97"/>
                  <a:gd name="T8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127">
                    <a:moveTo>
                      <a:pt x="45" y="0"/>
                    </a:moveTo>
                    <a:lnTo>
                      <a:pt x="37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4"/>
                    </a:lnTo>
                    <a:lnTo>
                      <a:pt x="9" y="24"/>
                    </a:lnTo>
                    <a:lnTo>
                      <a:pt x="4" y="36"/>
                    </a:lnTo>
                    <a:lnTo>
                      <a:pt x="1" y="50"/>
                    </a:lnTo>
                    <a:lnTo>
                      <a:pt x="0" y="65"/>
                    </a:lnTo>
                    <a:lnTo>
                      <a:pt x="1" y="79"/>
                    </a:lnTo>
                    <a:lnTo>
                      <a:pt x="5" y="90"/>
                    </a:lnTo>
                    <a:lnTo>
                      <a:pt x="9" y="101"/>
                    </a:lnTo>
                    <a:lnTo>
                      <a:pt x="16" y="110"/>
                    </a:lnTo>
                    <a:lnTo>
                      <a:pt x="23" y="117"/>
                    </a:lnTo>
                    <a:lnTo>
                      <a:pt x="32" y="123"/>
                    </a:lnTo>
                    <a:lnTo>
                      <a:pt x="41" y="126"/>
                    </a:lnTo>
                    <a:lnTo>
                      <a:pt x="51" y="127"/>
                    </a:lnTo>
                    <a:lnTo>
                      <a:pt x="60" y="126"/>
                    </a:lnTo>
                    <a:lnTo>
                      <a:pt x="68" y="123"/>
                    </a:lnTo>
                    <a:lnTo>
                      <a:pt x="75" y="118"/>
                    </a:lnTo>
                    <a:lnTo>
                      <a:pt x="81" y="113"/>
                    </a:lnTo>
                    <a:lnTo>
                      <a:pt x="88" y="103"/>
                    </a:lnTo>
                    <a:lnTo>
                      <a:pt x="93" y="92"/>
                    </a:lnTo>
                    <a:lnTo>
                      <a:pt x="96" y="79"/>
                    </a:lnTo>
                    <a:lnTo>
                      <a:pt x="97" y="64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5" y="46"/>
                    </a:lnTo>
                    <a:lnTo>
                      <a:pt x="91" y="33"/>
                    </a:lnTo>
                    <a:lnTo>
                      <a:pt x="85" y="21"/>
                    </a:lnTo>
                    <a:lnTo>
                      <a:pt x="76" y="11"/>
                    </a:lnTo>
                    <a:lnTo>
                      <a:pt x="73" y="8"/>
                    </a:lnTo>
                    <a:lnTo>
                      <a:pt x="69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7" y="1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" name="Freeform 8"/>
              <p:cNvSpPr>
                <a:spLocks/>
              </p:cNvSpPr>
              <p:nvPr/>
            </p:nvSpPr>
            <p:spPr bwMode="auto">
              <a:xfrm flipH="1">
                <a:off x="6205272" y="3167906"/>
                <a:ext cx="72308" cy="114300"/>
              </a:xfrm>
              <a:custGeom>
                <a:avLst/>
                <a:gdLst>
                  <a:gd name="T0" fmla="*/ 0 w 43"/>
                  <a:gd name="T1" fmla="*/ 37 h 72"/>
                  <a:gd name="T2" fmla="*/ 1 w 43"/>
                  <a:gd name="T3" fmla="*/ 27 h 72"/>
                  <a:gd name="T4" fmla="*/ 2 w 43"/>
                  <a:gd name="T5" fmla="*/ 19 h 72"/>
                  <a:gd name="T6" fmla="*/ 5 w 43"/>
                  <a:gd name="T7" fmla="*/ 11 h 72"/>
                  <a:gd name="T8" fmla="*/ 10 w 43"/>
                  <a:gd name="T9" fmla="*/ 5 h 72"/>
                  <a:gd name="T10" fmla="*/ 12 w 43"/>
                  <a:gd name="T11" fmla="*/ 3 h 72"/>
                  <a:gd name="T12" fmla="*/ 14 w 43"/>
                  <a:gd name="T13" fmla="*/ 2 h 72"/>
                  <a:gd name="T14" fmla="*/ 16 w 43"/>
                  <a:gd name="T15" fmla="*/ 0 h 72"/>
                  <a:gd name="T16" fmla="*/ 19 w 43"/>
                  <a:gd name="T17" fmla="*/ 0 h 72"/>
                  <a:gd name="T18" fmla="*/ 23 w 43"/>
                  <a:gd name="T19" fmla="*/ 0 h 72"/>
                  <a:gd name="T20" fmla="*/ 26 w 43"/>
                  <a:gd name="T21" fmla="*/ 1 h 72"/>
                  <a:gd name="T22" fmla="*/ 28 w 43"/>
                  <a:gd name="T23" fmla="*/ 3 h 72"/>
                  <a:gd name="T24" fmla="*/ 30 w 43"/>
                  <a:gd name="T25" fmla="*/ 4 h 72"/>
                  <a:gd name="T26" fmla="*/ 36 w 43"/>
                  <a:gd name="T27" fmla="*/ 10 h 72"/>
                  <a:gd name="T28" fmla="*/ 39 w 43"/>
                  <a:gd name="T29" fmla="*/ 17 h 72"/>
                  <a:gd name="T30" fmla="*/ 42 w 43"/>
                  <a:gd name="T31" fmla="*/ 26 h 72"/>
                  <a:gd name="T32" fmla="*/ 43 w 43"/>
                  <a:gd name="T33" fmla="*/ 35 h 72"/>
                  <a:gd name="T34" fmla="*/ 43 w 43"/>
                  <a:gd name="T35" fmla="*/ 35 h 72"/>
                  <a:gd name="T36" fmla="*/ 42 w 43"/>
                  <a:gd name="T37" fmla="*/ 45 h 72"/>
                  <a:gd name="T38" fmla="*/ 41 w 43"/>
                  <a:gd name="T39" fmla="*/ 53 h 72"/>
                  <a:gd name="T40" fmla="*/ 38 w 43"/>
                  <a:gd name="T41" fmla="*/ 61 h 72"/>
                  <a:gd name="T42" fmla="*/ 34 w 43"/>
                  <a:gd name="T43" fmla="*/ 67 h 72"/>
                  <a:gd name="T44" fmla="*/ 32 w 43"/>
                  <a:gd name="T45" fmla="*/ 69 h 72"/>
                  <a:gd name="T46" fmla="*/ 28 w 43"/>
                  <a:gd name="T47" fmla="*/ 70 h 72"/>
                  <a:gd name="T48" fmla="*/ 26 w 43"/>
                  <a:gd name="T49" fmla="*/ 71 h 72"/>
                  <a:gd name="T50" fmla="*/ 23 w 43"/>
                  <a:gd name="T51" fmla="*/ 72 h 72"/>
                  <a:gd name="T52" fmla="*/ 15 w 43"/>
                  <a:gd name="T53" fmla="*/ 70 h 72"/>
                  <a:gd name="T54" fmla="*/ 8 w 43"/>
                  <a:gd name="T55" fmla="*/ 63 h 72"/>
                  <a:gd name="T56" fmla="*/ 3 w 43"/>
                  <a:gd name="T57" fmla="*/ 52 h 72"/>
                  <a:gd name="T58" fmla="*/ 0 w 43"/>
                  <a:gd name="T59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72">
                    <a:moveTo>
                      <a:pt x="0" y="37"/>
                    </a:moveTo>
                    <a:lnTo>
                      <a:pt x="1" y="27"/>
                    </a:lnTo>
                    <a:lnTo>
                      <a:pt x="2" y="19"/>
                    </a:lnTo>
                    <a:lnTo>
                      <a:pt x="5" y="11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6" y="10"/>
                    </a:lnTo>
                    <a:lnTo>
                      <a:pt x="39" y="17"/>
                    </a:lnTo>
                    <a:lnTo>
                      <a:pt x="42" y="26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38" y="61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28" y="70"/>
                    </a:lnTo>
                    <a:lnTo>
                      <a:pt x="26" y="71"/>
                    </a:lnTo>
                    <a:lnTo>
                      <a:pt x="23" y="72"/>
                    </a:lnTo>
                    <a:lnTo>
                      <a:pt x="15" y="70"/>
                    </a:lnTo>
                    <a:lnTo>
                      <a:pt x="8" y="63"/>
                    </a:lnTo>
                    <a:lnTo>
                      <a:pt x="3" y="5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 flipH="1">
                <a:off x="6158188" y="3220294"/>
                <a:ext cx="1682" cy="15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Freeform 10"/>
              <p:cNvSpPr>
                <a:spLocks/>
              </p:cNvSpPr>
              <p:nvPr/>
            </p:nvSpPr>
            <p:spPr bwMode="auto">
              <a:xfrm flipH="1">
                <a:off x="7695155" y="4318844"/>
                <a:ext cx="876105" cy="588963"/>
              </a:xfrm>
              <a:custGeom>
                <a:avLst/>
                <a:gdLst>
                  <a:gd name="T0" fmla="*/ 114 w 521"/>
                  <a:gd name="T1" fmla="*/ 5 h 371"/>
                  <a:gd name="T2" fmla="*/ 97 w 521"/>
                  <a:gd name="T3" fmla="*/ 9 h 371"/>
                  <a:gd name="T4" fmla="*/ 81 w 521"/>
                  <a:gd name="T5" fmla="*/ 14 h 371"/>
                  <a:gd name="T6" fmla="*/ 67 w 521"/>
                  <a:gd name="T7" fmla="*/ 20 h 371"/>
                  <a:gd name="T8" fmla="*/ 54 w 521"/>
                  <a:gd name="T9" fmla="*/ 28 h 371"/>
                  <a:gd name="T10" fmla="*/ 42 w 521"/>
                  <a:gd name="T11" fmla="*/ 36 h 371"/>
                  <a:gd name="T12" fmla="*/ 31 w 521"/>
                  <a:gd name="T13" fmla="*/ 47 h 371"/>
                  <a:gd name="T14" fmla="*/ 21 w 521"/>
                  <a:gd name="T15" fmla="*/ 57 h 371"/>
                  <a:gd name="T16" fmla="*/ 12 w 521"/>
                  <a:gd name="T17" fmla="*/ 69 h 371"/>
                  <a:gd name="T18" fmla="*/ 10 w 521"/>
                  <a:gd name="T19" fmla="*/ 72 h 371"/>
                  <a:gd name="T20" fmla="*/ 7 w 521"/>
                  <a:gd name="T21" fmla="*/ 78 h 371"/>
                  <a:gd name="T22" fmla="*/ 4 w 521"/>
                  <a:gd name="T23" fmla="*/ 84 h 371"/>
                  <a:gd name="T24" fmla="*/ 2 w 521"/>
                  <a:gd name="T25" fmla="*/ 87 h 371"/>
                  <a:gd name="T26" fmla="*/ 0 w 521"/>
                  <a:gd name="T27" fmla="*/ 92 h 371"/>
                  <a:gd name="T28" fmla="*/ 1 w 521"/>
                  <a:gd name="T29" fmla="*/ 97 h 371"/>
                  <a:gd name="T30" fmla="*/ 3 w 521"/>
                  <a:gd name="T31" fmla="*/ 101 h 371"/>
                  <a:gd name="T32" fmla="*/ 7 w 521"/>
                  <a:gd name="T33" fmla="*/ 105 h 371"/>
                  <a:gd name="T34" fmla="*/ 408 w 521"/>
                  <a:gd name="T35" fmla="*/ 369 h 371"/>
                  <a:gd name="T36" fmla="*/ 412 w 521"/>
                  <a:gd name="T37" fmla="*/ 371 h 371"/>
                  <a:gd name="T38" fmla="*/ 416 w 521"/>
                  <a:gd name="T39" fmla="*/ 371 h 371"/>
                  <a:gd name="T40" fmla="*/ 421 w 521"/>
                  <a:gd name="T41" fmla="*/ 370 h 371"/>
                  <a:gd name="T42" fmla="*/ 425 w 521"/>
                  <a:gd name="T43" fmla="*/ 368 h 371"/>
                  <a:gd name="T44" fmla="*/ 445 w 521"/>
                  <a:gd name="T45" fmla="*/ 350 h 371"/>
                  <a:gd name="T46" fmla="*/ 461 w 521"/>
                  <a:gd name="T47" fmla="*/ 329 h 371"/>
                  <a:gd name="T48" fmla="*/ 474 w 521"/>
                  <a:gd name="T49" fmla="*/ 308 h 371"/>
                  <a:gd name="T50" fmla="*/ 486 w 521"/>
                  <a:gd name="T51" fmla="*/ 284 h 371"/>
                  <a:gd name="T52" fmla="*/ 495 w 521"/>
                  <a:gd name="T53" fmla="*/ 259 h 371"/>
                  <a:gd name="T54" fmla="*/ 503 w 521"/>
                  <a:gd name="T55" fmla="*/ 234 h 371"/>
                  <a:gd name="T56" fmla="*/ 511 w 521"/>
                  <a:gd name="T57" fmla="*/ 209 h 371"/>
                  <a:gd name="T58" fmla="*/ 518 w 521"/>
                  <a:gd name="T59" fmla="*/ 182 h 371"/>
                  <a:gd name="T60" fmla="*/ 521 w 521"/>
                  <a:gd name="T61" fmla="*/ 171 h 371"/>
                  <a:gd name="T62" fmla="*/ 521 w 521"/>
                  <a:gd name="T63" fmla="*/ 167 h 371"/>
                  <a:gd name="T64" fmla="*/ 521 w 521"/>
                  <a:gd name="T65" fmla="*/ 164 h 371"/>
                  <a:gd name="T66" fmla="*/ 519 w 521"/>
                  <a:gd name="T67" fmla="*/ 161 h 371"/>
                  <a:gd name="T68" fmla="*/ 517 w 521"/>
                  <a:gd name="T69" fmla="*/ 158 h 371"/>
                  <a:gd name="T70" fmla="*/ 509 w 521"/>
                  <a:gd name="T71" fmla="*/ 149 h 371"/>
                  <a:gd name="T72" fmla="*/ 500 w 521"/>
                  <a:gd name="T73" fmla="*/ 141 h 371"/>
                  <a:gd name="T74" fmla="*/ 493 w 521"/>
                  <a:gd name="T75" fmla="*/ 134 h 371"/>
                  <a:gd name="T76" fmla="*/ 486 w 521"/>
                  <a:gd name="T77" fmla="*/ 127 h 371"/>
                  <a:gd name="T78" fmla="*/ 479 w 521"/>
                  <a:gd name="T79" fmla="*/ 121 h 371"/>
                  <a:gd name="T80" fmla="*/ 471 w 521"/>
                  <a:gd name="T81" fmla="*/ 113 h 371"/>
                  <a:gd name="T82" fmla="*/ 462 w 521"/>
                  <a:gd name="T83" fmla="*/ 107 h 371"/>
                  <a:gd name="T84" fmla="*/ 452 w 521"/>
                  <a:gd name="T85" fmla="*/ 99 h 371"/>
                  <a:gd name="T86" fmla="*/ 440 w 521"/>
                  <a:gd name="T87" fmla="*/ 91 h 371"/>
                  <a:gd name="T88" fmla="*/ 418 w 521"/>
                  <a:gd name="T89" fmla="*/ 78 h 371"/>
                  <a:gd name="T90" fmla="*/ 398 w 521"/>
                  <a:gd name="T91" fmla="*/ 66 h 371"/>
                  <a:gd name="T92" fmla="*/ 377 w 521"/>
                  <a:gd name="T93" fmla="*/ 55 h 371"/>
                  <a:gd name="T94" fmla="*/ 355 w 521"/>
                  <a:gd name="T95" fmla="*/ 45 h 371"/>
                  <a:gd name="T96" fmla="*/ 333 w 521"/>
                  <a:gd name="T97" fmla="*/ 35 h 371"/>
                  <a:gd name="T98" fmla="*/ 312 w 521"/>
                  <a:gd name="T99" fmla="*/ 27 h 371"/>
                  <a:gd name="T100" fmla="*/ 291 w 521"/>
                  <a:gd name="T101" fmla="*/ 20 h 371"/>
                  <a:gd name="T102" fmla="*/ 270 w 521"/>
                  <a:gd name="T103" fmla="*/ 14 h 371"/>
                  <a:gd name="T104" fmla="*/ 248 w 521"/>
                  <a:gd name="T105" fmla="*/ 9 h 371"/>
                  <a:gd name="T106" fmla="*/ 228 w 521"/>
                  <a:gd name="T107" fmla="*/ 5 h 371"/>
                  <a:gd name="T108" fmla="*/ 208 w 521"/>
                  <a:gd name="T109" fmla="*/ 2 h 371"/>
                  <a:gd name="T110" fmla="*/ 188 w 521"/>
                  <a:gd name="T111" fmla="*/ 0 h 371"/>
                  <a:gd name="T112" fmla="*/ 168 w 521"/>
                  <a:gd name="T113" fmla="*/ 0 h 371"/>
                  <a:gd name="T114" fmla="*/ 149 w 521"/>
                  <a:gd name="T115" fmla="*/ 0 h 371"/>
                  <a:gd name="T116" fmla="*/ 131 w 521"/>
                  <a:gd name="T117" fmla="*/ 2 h 371"/>
                  <a:gd name="T118" fmla="*/ 114 w 521"/>
                  <a:gd name="T119" fmla="*/ 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1" h="371">
                    <a:moveTo>
                      <a:pt x="114" y="5"/>
                    </a:moveTo>
                    <a:lnTo>
                      <a:pt x="97" y="9"/>
                    </a:lnTo>
                    <a:lnTo>
                      <a:pt x="81" y="14"/>
                    </a:lnTo>
                    <a:lnTo>
                      <a:pt x="67" y="20"/>
                    </a:lnTo>
                    <a:lnTo>
                      <a:pt x="54" y="28"/>
                    </a:lnTo>
                    <a:lnTo>
                      <a:pt x="42" y="36"/>
                    </a:lnTo>
                    <a:lnTo>
                      <a:pt x="31" y="47"/>
                    </a:lnTo>
                    <a:lnTo>
                      <a:pt x="21" y="57"/>
                    </a:lnTo>
                    <a:lnTo>
                      <a:pt x="12" y="69"/>
                    </a:lnTo>
                    <a:lnTo>
                      <a:pt x="10" y="72"/>
                    </a:lnTo>
                    <a:lnTo>
                      <a:pt x="7" y="78"/>
                    </a:lnTo>
                    <a:lnTo>
                      <a:pt x="4" y="84"/>
                    </a:lnTo>
                    <a:lnTo>
                      <a:pt x="2" y="87"/>
                    </a:lnTo>
                    <a:lnTo>
                      <a:pt x="0" y="92"/>
                    </a:lnTo>
                    <a:lnTo>
                      <a:pt x="1" y="97"/>
                    </a:lnTo>
                    <a:lnTo>
                      <a:pt x="3" y="101"/>
                    </a:lnTo>
                    <a:lnTo>
                      <a:pt x="7" y="105"/>
                    </a:lnTo>
                    <a:lnTo>
                      <a:pt x="408" y="369"/>
                    </a:lnTo>
                    <a:lnTo>
                      <a:pt x="412" y="371"/>
                    </a:lnTo>
                    <a:lnTo>
                      <a:pt x="416" y="371"/>
                    </a:lnTo>
                    <a:lnTo>
                      <a:pt x="421" y="370"/>
                    </a:lnTo>
                    <a:lnTo>
                      <a:pt x="425" y="368"/>
                    </a:lnTo>
                    <a:lnTo>
                      <a:pt x="445" y="350"/>
                    </a:lnTo>
                    <a:lnTo>
                      <a:pt x="461" y="329"/>
                    </a:lnTo>
                    <a:lnTo>
                      <a:pt x="474" y="308"/>
                    </a:lnTo>
                    <a:lnTo>
                      <a:pt x="486" y="284"/>
                    </a:lnTo>
                    <a:lnTo>
                      <a:pt x="495" y="259"/>
                    </a:lnTo>
                    <a:lnTo>
                      <a:pt x="503" y="234"/>
                    </a:lnTo>
                    <a:lnTo>
                      <a:pt x="511" y="209"/>
                    </a:lnTo>
                    <a:lnTo>
                      <a:pt x="518" y="182"/>
                    </a:lnTo>
                    <a:lnTo>
                      <a:pt x="521" y="171"/>
                    </a:lnTo>
                    <a:lnTo>
                      <a:pt x="521" y="167"/>
                    </a:lnTo>
                    <a:lnTo>
                      <a:pt x="521" y="164"/>
                    </a:lnTo>
                    <a:lnTo>
                      <a:pt x="519" y="161"/>
                    </a:lnTo>
                    <a:lnTo>
                      <a:pt x="517" y="158"/>
                    </a:lnTo>
                    <a:lnTo>
                      <a:pt x="509" y="149"/>
                    </a:lnTo>
                    <a:lnTo>
                      <a:pt x="500" y="141"/>
                    </a:lnTo>
                    <a:lnTo>
                      <a:pt x="493" y="134"/>
                    </a:lnTo>
                    <a:lnTo>
                      <a:pt x="486" y="127"/>
                    </a:lnTo>
                    <a:lnTo>
                      <a:pt x="479" y="121"/>
                    </a:lnTo>
                    <a:lnTo>
                      <a:pt x="471" y="113"/>
                    </a:lnTo>
                    <a:lnTo>
                      <a:pt x="462" y="107"/>
                    </a:lnTo>
                    <a:lnTo>
                      <a:pt x="452" y="99"/>
                    </a:lnTo>
                    <a:lnTo>
                      <a:pt x="440" y="91"/>
                    </a:lnTo>
                    <a:lnTo>
                      <a:pt x="418" y="78"/>
                    </a:lnTo>
                    <a:lnTo>
                      <a:pt x="398" y="66"/>
                    </a:lnTo>
                    <a:lnTo>
                      <a:pt x="377" y="55"/>
                    </a:lnTo>
                    <a:lnTo>
                      <a:pt x="355" y="45"/>
                    </a:lnTo>
                    <a:lnTo>
                      <a:pt x="333" y="35"/>
                    </a:lnTo>
                    <a:lnTo>
                      <a:pt x="312" y="27"/>
                    </a:lnTo>
                    <a:lnTo>
                      <a:pt x="291" y="20"/>
                    </a:lnTo>
                    <a:lnTo>
                      <a:pt x="270" y="14"/>
                    </a:lnTo>
                    <a:lnTo>
                      <a:pt x="248" y="9"/>
                    </a:lnTo>
                    <a:lnTo>
                      <a:pt x="228" y="5"/>
                    </a:lnTo>
                    <a:lnTo>
                      <a:pt x="208" y="2"/>
                    </a:lnTo>
                    <a:lnTo>
                      <a:pt x="188" y="0"/>
                    </a:lnTo>
                    <a:lnTo>
                      <a:pt x="168" y="0"/>
                    </a:lnTo>
                    <a:lnTo>
                      <a:pt x="149" y="0"/>
                    </a:lnTo>
                    <a:lnTo>
                      <a:pt x="131" y="2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" name="Freeform 11"/>
              <p:cNvSpPr>
                <a:spLocks/>
              </p:cNvSpPr>
              <p:nvPr/>
            </p:nvSpPr>
            <p:spPr bwMode="auto">
              <a:xfrm flipH="1">
                <a:off x="7745603" y="4361706"/>
                <a:ext cx="770165" cy="496888"/>
              </a:xfrm>
              <a:custGeom>
                <a:avLst/>
                <a:gdLst>
                  <a:gd name="T0" fmla="*/ 10 w 458"/>
                  <a:gd name="T1" fmla="*/ 48 h 313"/>
                  <a:gd name="T2" fmla="*/ 26 w 458"/>
                  <a:gd name="T3" fmla="*/ 32 h 313"/>
                  <a:gd name="T4" fmla="*/ 47 w 458"/>
                  <a:gd name="T5" fmla="*/ 19 h 313"/>
                  <a:gd name="T6" fmla="*/ 73 w 458"/>
                  <a:gd name="T7" fmla="*/ 8 h 313"/>
                  <a:gd name="T8" fmla="*/ 103 w 458"/>
                  <a:gd name="T9" fmla="*/ 2 h 313"/>
                  <a:gd name="T10" fmla="*/ 137 w 458"/>
                  <a:gd name="T11" fmla="*/ 0 h 313"/>
                  <a:gd name="T12" fmla="*/ 174 w 458"/>
                  <a:gd name="T13" fmla="*/ 3 h 313"/>
                  <a:gd name="T14" fmla="*/ 212 w 458"/>
                  <a:gd name="T15" fmla="*/ 9 h 313"/>
                  <a:gd name="T16" fmla="*/ 252 w 458"/>
                  <a:gd name="T17" fmla="*/ 21 h 313"/>
                  <a:gd name="T18" fmla="*/ 291 w 458"/>
                  <a:gd name="T19" fmla="*/ 35 h 313"/>
                  <a:gd name="T20" fmla="*/ 332 w 458"/>
                  <a:gd name="T21" fmla="*/ 53 h 313"/>
                  <a:gd name="T22" fmla="*/ 372 w 458"/>
                  <a:gd name="T23" fmla="*/ 75 h 313"/>
                  <a:gd name="T24" fmla="*/ 403 w 458"/>
                  <a:gd name="T25" fmla="*/ 95 h 313"/>
                  <a:gd name="T26" fmla="*/ 420 w 458"/>
                  <a:gd name="T27" fmla="*/ 108 h 313"/>
                  <a:gd name="T28" fmla="*/ 434 w 458"/>
                  <a:gd name="T29" fmla="*/ 120 h 313"/>
                  <a:gd name="T30" fmla="*/ 447 w 458"/>
                  <a:gd name="T31" fmla="*/ 133 h 313"/>
                  <a:gd name="T32" fmla="*/ 455 w 458"/>
                  <a:gd name="T33" fmla="*/ 141 h 313"/>
                  <a:gd name="T34" fmla="*/ 457 w 458"/>
                  <a:gd name="T35" fmla="*/ 143 h 313"/>
                  <a:gd name="T36" fmla="*/ 458 w 458"/>
                  <a:gd name="T37" fmla="*/ 146 h 313"/>
                  <a:gd name="T38" fmla="*/ 457 w 458"/>
                  <a:gd name="T39" fmla="*/ 148 h 313"/>
                  <a:gd name="T40" fmla="*/ 451 w 458"/>
                  <a:gd name="T41" fmla="*/ 173 h 313"/>
                  <a:gd name="T42" fmla="*/ 438 w 458"/>
                  <a:gd name="T43" fmla="*/ 217 h 313"/>
                  <a:gd name="T44" fmla="*/ 421 w 458"/>
                  <a:gd name="T45" fmla="*/ 260 h 313"/>
                  <a:gd name="T46" fmla="*/ 397 w 458"/>
                  <a:gd name="T47" fmla="*/ 296 h 313"/>
                  <a:gd name="T48" fmla="*/ 374 w 458"/>
                  <a:gd name="T49" fmla="*/ 308 h 313"/>
                  <a:gd name="T50" fmla="*/ 342 w 458"/>
                  <a:gd name="T51" fmla="*/ 286 h 313"/>
                  <a:gd name="T52" fmla="*/ 289 w 458"/>
                  <a:gd name="T53" fmla="*/ 252 h 313"/>
                  <a:gd name="T54" fmla="*/ 225 w 458"/>
                  <a:gd name="T55" fmla="*/ 210 h 313"/>
                  <a:gd name="T56" fmla="*/ 158 w 458"/>
                  <a:gd name="T57" fmla="*/ 166 h 313"/>
                  <a:gd name="T58" fmla="*/ 94 w 458"/>
                  <a:gd name="T59" fmla="*/ 123 h 313"/>
                  <a:gd name="T60" fmla="*/ 41 w 458"/>
                  <a:gd name="T61" fmla="*/ 88 h 313"/>
                  <a:gd name="T62" fmla="*/ 7 w 458"/>
                  <a:gd name="T63" fmla="*/ 66 h 313"/>
                  <a:gd name="T64" fmla="*/ 1 w 458"/>
                  <a:gd name="T65" fmla="*/ 60 h 313"/>
                  <a:gd name="T66" fmla="*/ 3 w 458"/>
                  <a:gd name="T67" fmla="*/ 5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8" h="313">
                    <a:moveTo>
                      <a:pt x="3" y="57"/>
                    </a:moveTo>
                    <a:lnTo>
                      <a:pt x="10" y="48"/>
                    </a:lnTo>
                    <a:lnTo>
                      <a:pt x="17" y="39"/>
                    </a:lnTo>
                    <a:lnTo>
                      <a:pt x="26" y="32"/>
                    </a:lnTo>
                    <a:lnTo>
                      <a:pt x="36" y="25"/>
                    </a:lnTo>
                    <a:lnTo>
                      <a:pt x="47" y="19"/>
                    </a:lnTo>
                    <a:lnTo>
                      <a:pt x="59" y="13"/>
                    </a:lnTo>
                    <a:lnTo>
                      <a:pt x="73" y="8"/>
                    </a:lnTo>
                    <a:lnTo>
                      <a:pt x="87" y="5"/>
                    </a:lnTo>
                    <a:lnTo>
                      <a:pt x="103" y="2"/>
                    </a:lnTo>
                    <a:lnTo>
                      <a:pt x="120" y="1"/>
                    </a:lnTo>
                    <a:lnTo>
                      <a:pt x="137" y="0"/>
                    </a:lnTo>
                    <a:lnTo>
                      <a:pt x="156" y="1"/>
                    </a:lnTo>
                    <a:lnTo>
                      <a:pt x="174" y="3"/>
                    </a:lnTo>
                    <a:lnTo>
                      <a:pt x="193" y="5"/>
                    </a:lnTo>
                    <a:lnTo>
                      <a:pt x="212" y="9"/>
                    </a:lnTo>
                    <a:lnTo>
                      <a:pt x="232" y="14"/>
                    </a:lnTo>
                    <a:lnTo>
                      <a:pt x="252" y="21"/>
                    </a:lnTo>
                    <a:lnTo>
                      <a:pt x="271" y="27"/>
                    </a:lnTo>
                    <a:lnTo>
                      <a:pt x="291" y="35"/>
                    </a:lnTo>
                    <a:lnTo>
                      <a:pt x="312" y="44"/>
                    </a:lnTo>
                    <a:lnTo>
                      <a:pt x="332" y="53"/>
                    </a:lnTo>
                    <a:lnTo>
                      <a:pt x="352" y="64"/>
                    </a:lnTo>
                    <a:lnTo>
                      <a:pt x="372" y="75"/>
                    </a:lnTo>
                    <a:lnTo>
                      <a:pt x="392" y="87"/>
                    </a:lnTo>
                    <a:lnTo>
                      <a:pt x="403" y="95"/>
                    </a:lnTo>
                    <a:lnTo>
                      <a:pt x="412" y="102"/>
                    </a:lnTo>
                    <a:lnTo>
                      <a:pt x="420" y="108"/>
                    </a:lnTo>
                    <a:lnTo>
                      <a:pt x="427" y="114"/>
                    </a:lnTo>
                    <a:lnTo>
                      <a:pt x="434" y="120"/>
                    </a:lnTo>
                    <a:lnTo>
                      <a:pt x="440" y="126"/>
                    </a:lnTo>
                    <a:lnTo>
                      <a:pt x="447" y="133"/>
                    </a:lnTo>
                    <a:lnTo>
                      <a:pt x="455" y="141"/>
                    </a:lnTo>
                    <a:lnTo>
                      <a:pt x="455" y="141"/>
                    </a:lnTo>
                    <a:lnTo>
                      <a:pt x="456" y="142"/>
                    </a:lnTo>
                    <a:lnTo>
                      <a:pt x="457" y="143"/>
                    </a:lnTo>
                    <a:lnTo>
                      <a:pt x="458" y="144"/>
                    </a:lnTo>
                    <a:lnTo>
                      <a:pt x="458" y="146"/>
                    </a:lnTo>
                    <a:lnTo>
                      <a:pt x="458" y="147"/>
                    </a:lnTo>
                    <a:lnTo>
                      <a:pt x="457" y="148"/>
                    </a:lnTo>
                    <a:lnTo>
                      <a:pt x="457" y="149"/>
                    </a:lnTo>
                    <a:lnTo>
                      <a:pt x="451" y="173"/>
                    </a:lnTo>
                    <a:lnTo>
                      <a:pt x="445" y="195"/>
                    </a:lnTo>
                    <a:lnTo>
                      <a:pt x="438" y="217"/>
                    </a:lnTo>
                    <a:lnTo>
                      <a:pt x="430" y="239"/>
                    </a:lnTo>
                    <a:lnTo>
                      <a:pt x="421" y="260"/>
                    </a:lnTo>
                    <a:lnTo>
                      <a:pt x="410" y="279"/>
                    </a:lnTo>
                    <a:lnTo>
                      <a:pt x="397" y="296"/>
                    </a:lnTo>
                    <a:lnTo>
                      <a:pt x="381" y="313"/>
                    </a:lnTo>
                    <a:lnTo>
                      <a:pt x="374" y="308"/>
                    </a:lnTo>
                    <a:lnTo>
                      <a:pt x="361" y="299"/>
                    </a:lnTo>
                    <a:lnTo>
                      <a:pt x="342" y="286"/>
                    </a:lnTo>
                    <a:lnTo>
                      <a:pt x="318" y="270"/>
                    </a:lnTo>
                    <a:lnTo>
                      <a:pt x="289" y="252"/>
                    </a:lnTo>
                    <a:lnTo>
                      <a:pt x="259" y="231"/>
                    </a:lnTo>
                    <a:lnTo>
                      <a:pt x="225" y="210"/>
                    </a:lnTo>
                    <a:lnTo>
                      <a:pt x="192" y="188"/>
                    </a:lnTo>
                    <a:lnTo>
                      <a:pt x="158" y="166"/>
                    </a:lnTo>
                    <a:lnTo>
                      <a:pt x="125" y="143"/>
                    </a:lnTo>
                    <a:lnTo>
                      <a:pt x="94" y="123"/>
                    </a:lnTo>
                    <a:lnTo>
                      <a:pt x="65" y="105"/>
                    </a:lnTo>
                    <a:lnTo>
                      <a:pt x="41" y="88"/>
                    </a:lnTo>
                    <a:lnTo>
                      <a:pt x="21" y="75"/>
                    </a:lnTo>
                    <a:lnTo>
                      <a:pt x="7" y="66"/>
                    </a:lnTo>
                    <a:lnTo>
                      <a:pt x="0" y="61"/>
                    </a:lnTo>
                    <a:lnTo>
                      <a:pt x="1" y="60"/>
                    </a:lnTo>
                    <a:lnTo>
                      <a:pt x="2" y="58"/>
                    </a:lnTo>
                    <a:lnTo>
                      <a:pt x="3" y="57"/>
                    </a:lnTo>
                    <a:lnTo>
                      <a:pt x="3" y="57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" name="Freeform 12"/>
              <p:cNvSpPr>
                <a:spLocks/>
              </p:cNvSpPr>
              <p:nvPr/>
            </p:nvSpPr>
            <p:spPr bwMode="auto">
              <a:xfrm flipH="1">
                <a:off x="7789324" y="4379169"/>
                <a:ext cx="781936" cy="528638"/>
              </a:xfrm>
              <a:custGeom>
                <a:avLst/>
                <a:gdLst>
                  <a:gd name="T0" fmla="*/ 36 w 465"/>
                  <a:gd name="T1" fmla="*/ 4 h 333"/>
                  <a:gd name="T2" fmla="*/ 29 w 465"/>
                  <a:gd name="T3" fmla="*/ 11 h 333"/>
                  <a:gd name="T4" fmla="*/ 23 w 465"/>
                  <a:gd name="T5" fmla="*/ 17 h 333"/>
                  <a:gd name="T6" fmla="*/ 17 w 465"/>
                  <a:gd name="T7" fmla="*/ 24 h 333"/>
                  <a:gd name="T8" fmla="*/ 12 w 465"/>
                  <a:gd name="T9" fmla="*/ 31 h 333"/>
                  <a:gd name="T10" fmla="*/ 10 w 465"/>
                  <a:gd name="T11" fmla="*/ 34 h 333"/>
                  <a:gd name="T12" fmla="*/ 7 w 465"/>
                  <a:gd name="T13" fmla="*/ 40 h 333"/>
                  <a:gd name="T14" fmla="*/ 4 w 465"/>
                  <a:gd name="T15" fmla="*/ 46 h 333"/>
                  <a:gd name="T16" fmla="*/ 2 w 465"/>
                  <a:gd name="T17" fmla="*/ 49 h 333"/>
                  <a:gd name="T18" fmla="*/ 0 w 465"/>
                  <a:gd name="T19" fmla="*/ 54 h 333"/>
                  <a:gd name="T20" fmla="*/ 1 w 465"/>
                  <a:gd name="T21" fmla="*/ 59 h 333"/>
                  <a:gd name="T22" fmla="*/ 3 w 465"/>
                  <a:gd name="T23" fmla="*/ 63 h 333"/>
                  <a:gd name="T24" fmla="*/ 7 w 465"/>
                  <a:gd name="T25" fmla="*/ 67 h 333"/>
                  <a:gd name="T26" fmla="*/ 408 w 465"/>
                  <a:gd name="T27" fmla="*/ 331 h 333"/>
                  <a:gd name="T28" fmla="*/ 412 w 465"/>
                  <a:gd name="T29" fmla="*/ 333 h 333"/>
                  <a:gd name="T30" fmla="*/ 416 w 465"/>
                  <a:gd name="T31" fmla="*/ 333 h 333"/>
                  <a:gd name="T32" fmla="*/ 421 w 465"/>
                  <a:gd name="T33" fmla="*/ 332 h 333"/>
                  <a:gd name="T34" fmla="*/ 425 w 465"/>
                  <a:gd name="T35" fmla="*/ 330 h 333"/>
                  <a:gd name="T36" fmla="*/ 430 w 465"/>
                  <a:gd name="T37" fmla="*/ 326 h 333"/>
                  <a:gd name="T38" fmla="*/ 435 w 465"/>
                  <a:gd name="T39" fmla="*/ 321 h 333"/>
                  <a:gd name="T40" fmla="*/ 440 w 465"/>
                  <a:gd name="T41" fmla="*/ 317 h 333"/>
                  <a:gd name="T42" fmla="*/ 445 w 465"/>
                  <a:gd name="T43" fmla="*/ 312 h 333"/>
                  <a:gd name="T44" fmla="*/ 450 w 465"/>
                  <a:gd name="T45" fmla="*/ 307 h 333"/>
                  <a:gd name="T46" fmla="*/ 454 w 465"/>
                  <a:gd name="T47" fmla="*/ 301 h 333"/>
                  <a:gd name="T48" fmla="*/ 458 w 465"/>
                  <a:gd name="T49" fmla="*/ 295 h 333"/>
                  <a:gd name="T50" fmla="*/ 462 w 465"/>
                  <a:gd name="T51" fmla="*/ 289 h 333"/>
                  <a:gd name="T52" fmla="*/ 463 w 465"/>
                  <a:gd name="T53" fmla="*/ 287 h 333"/>
                  <a:gd name="T54" fmla="*/ 464 w 465"/>
                  <a:gd name="T55" fmla="*/ 284 h 333"/>
                  <a:gd name="T56" fmla="*/ 465 w 465"/>
                  <a:gd name="T57" fmla="*/ 281 h 333"/>
                  <a:gd name="T58" fmla="*/ 465 w 465"/>
                  <a:gd name="T59" fmla="*/ 279 h 333"/>
                  <a:gd name="T60" fmla="*/ 464 w 465"/>
                  <a:gd name="T61" fmla="*/ 276 h 333"/>
                  <a:gd name="T62" fmla="*/ 463 w 465"/>
                  <a:gd name="T63" fmla="*/ 274 h 333"/>
                  <a:gd name="T64" fmla="*/ 461 w 465"/>
                  <a:gd name="T65" fmla="*/ 272 h 333"/>
                  <a:gd name="T66" fmla="*/ 459 w 465"/>
                  <a:gd name="T67" fmla="*/ 270 h 333"/>
                  <a:gd name="T68" fmla="*/ 52 w 465"/>
                  <a:gd name="T69" fmla="*/ 2 h 333"/>
                  <a:gd name="T70" fmla="*/ 48 w 465"/>
                  <a:gd name="T71" fmla="*/ 0 h 333"/>
                  <a:gd name="T72" fmla="*/ 44 w 465"/>
                  <a:gd name="T73" fmla="*/ 0 h 333"/>
                  <a:gd name="T74" fmla="*/ 39 w 465"/>
                  <a:gd name="T75" fmla="*/ 1 h 333"/>
                  <a:gd name="T76" fmla="*/ 36 w 465"/>
                  <a:gd name="T77" fmla="*/ 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5" h="333">
                    <a:moveTo>
                      <a:pt x="36" y="4"/>
                    </a:moveTo>
                    <a:lnTo>
                      <a:pt x="29" y="11"/>
                    </a:lnTo>
                    <a:lnTo>
                      <a:pt x="23" y="17"/>
                    </a:lnTo>
                    <a:lnTo>
                      <a:pt x="17" y="24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2" y="49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7" y="67"/>
                    </a:lnTo>
                    <a:lnTo>
                      <a:pt x="408" y="331"/>
                    </a:lnTo>
                    <a:lnTo>
                      <a:pt x="412" y="333"/>
                    </a:lnTo>
                    <a:lnTo>
                      <a:pt x="416" y="333"/>
                    </a:lnTo>
                    <a:lnTo>
                      <a:pt x="421" y="332"/>
                    </a:lnTo>
                    <a:lnTo>
                      <a:pt x="425" y="330"/>
                    </a:lnTo>
                    <a:lnTo>
                      <a:pt x="430" y="326"/>
                    </a:lnTo>
                    <a:lnTo>
                      <a:pt x="435" y="321"/>
                    </a:lnTo>
                    <a:lnTo>
                      <a:pt x="440" y="317"/>
                    </a:lnTo>
                    <a:lnTo>
                      <a:pt x="445" y="312"/>
                    </a:lnTo>
                    <a:lnTo>
                      <a:pt x="450" y="307"/>
                    </a:lnTo>
                    <a:lnTo>
                      <a:pt x="454" y="301"/>
                    </a:lnTo>
                    <a:lnTo>
                      <a:pt x="458" y="295"/>
                    </a:lnTo>
                    <a:lnTo>
                      <a:pt x="462" y="289"/>
                    </a:lnTo>
                    <a:lnTo>
                      <a:pt x="463" y="287"/>
                    </a:lnTo>
                    <a:lnTo>
                      <a:pt x="464" y="284"/>
                    </a:lnTo>
                    <a:lnTo>
                      <a:pt x="465" y="281"/>
                    </a:lnTo>
                    <a:lnTo>
                      <a:pt x="465" y="279"/>
                    </a:lnTo>
                    <a:lnTo>
                      <a:pt x="464" y="276"/>
                    </a:lnTo>
                    <a:lnTo>
                      <a:pt x="463" y="274"/>
                    </a:lnTo>
                    <a:lnTo>
                      <a:pt x="461" y="272"/>
                    </a:lnTo>
                    <a:lnTo>
                      <a:pt x="459" y="270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 flipH="1">
                <a:off x="7846498" y="4431556"/>
                <a:ext cx="669270" cy="427038"/>
              </a:xfrm>
              <a:custGeom>
                <a:avLst/>
                <a:gdLst>
                  <a:gd name="T0" fmla="*/ 3 w 398"/>
                  <a:gd name="T1" fmla="*/ 13 h 269"/>
                  <a:gd name="T2" fmla="*/ 5 w 398"/>
                  <a:gd name="T3" fmla="*/ 9 h 269"/>
                  <a:gd name="T4" fmla="*/ 8 w 398"/>
                  <a:gd name="T5" fmla="*/ 6 h 269"/>
                  <a:gd name="T6" fmla="*/ 11 w 398"/>
                  <a:gd name="T7" fmla="*/ 3 h 269"/>
                  <a:gd name="T8" fmla="*/ 14 w 398"/>
                  <a:gd name="T9" fmla="*/ 0 h 269"/>
                  <a:gd name="T10" fmla="*/ 21 w 398"/>
                  <a:gd name="T11" fmla="*/ 5 h 269"/>
                  <a:gd name="T12" fmla="*/ 35 w 398"/>
                  <a:gd name="T13" fmla="*/ 13 h 269"/>
                  <a:gd name="T14" fmla="*/ 54 w 398"/>
                  <a:gd name="T15" fmla="*/ 26 h 269"/>
                  <a:gd name="T16" fmla="*/ 79 w 398"/>
                  <a:gd name="T17" fmla="*/ 42 h 269"/>
                  <a:gd name="T18" fmla="*/ 106 w 398"/>
                  <a:gd name="T19" fmla="*/ 61 h 269"/>
                  <a:gd name="T20" fmla="*/ 137 w 398"/>
                  <a:gd name="T21" fmla="*/ 81 h 269"/>
                  <a:gd name="T22" fmla="*/ 170 w 398"/>
                  <a:gd name="T23" fmla="*/ 102 h 269"/>
                  <a:gd name="T24" fmla="*/ 204 w 398"/>
                  <a:gd name="T25" fmla="*/ 125 h 269"/>
                  <a:gd name="T26" fmla="*/ 238 w 398"/>
                  <a:gd name="T27" fmla="*/ 147 h 269"/>
                  <a:gd name="T28" fmla="*/ 271 w 398"/>
                  <a:gd name="T29" fmla="*/ 168 h 269"/>
                  <a:gd name="T30" fmla="*/ 302 w 398"/>
                  <a:gd name="T31" fmla="*/ 189 h 269"/>
                  <a:gd name="T32" fmla="*/ 331 w 398"/>
                  <a:gd name="T33" fmla="*/ 208 h 269"/>
                  <a:gd name="T34" fmla="*/ 355 w 398"/>
                  <a:gd name="T35" fmla="*/ 224 h 269"/>
                  <a:gd name="T36" fmla="*/ 375 w 398"/>
                  <a:gd name="T37" fmla="*/ 237 h 269"/>
                  <a:gd name="T38" fmla="*/ 389 w 398"/>
                  <a:gd name="T39" fmla="*/ 247 h 269"/>
                  <a:gd name="T40" fmla="*/ 398 w 398"/>
                  <a:gd name="T41" fmla="*/ 252 h 269"/>
                  <a:gd name="T42" fmla="*/ 394 w 398"/>
                  <a:gd name="T43" fmla="*/ 256 h 269"/>
                  <a:gd name="T44" fmla="*/ 389 w 398"/>
                  <a:gd name="T45" fmla="*/ 260 h 269"/>
                  <a:gd name="T46" fmla="*/ 385 w 398"/>
                  <a:gd name="T47" fmla="*/ 264 h 269"/>
                  <a:gd name="T48" fmla="*/ 381 w 398"/>
                  <a:gd name="T49" fmla="*/ 269 h 269"/>
                  <a:gd name="T50" fmla="*/ 374 w 398"/>
                  <a:gd name="T51" fmla="*/ 264 h 269"/>
                  <a:gd name="T52" fmla="*/ 361 w 398"/>
                  <a:gd name="T53" fmla="*/ 255 h 269"/>
                  <a:gd name="T54" fmla="*/ 342 w 398"/>
                  <a:gd name="T55" fmla="*/ 242 h 269"/>
                  <a:gd name="T56" fmla="*/ 318 w 398"/>
                  <a:gd name="T57" fmla="*/ 226 h 269"/>
                  <a:gd name="T58" fmla="*/ 289 w 398"/>
                  <a:gd name="T59" fmla="*/ 208 h 269"/>
                  <a:gd name="T60" fmla="*/ 259 w 398"/>
                  <a:gd name="T61" fmla="*/ 187 h 269"/>
                  <a:gd name="T62" fmla="*/ 225 w 398"/>
                  <a:gd name="T63" fmla="*/ 166 h 269"/>
                  <a:gd name="T64" fmla="*/ 192 w 398"/>
                  <a:gd name="T65" fmla="*/ 144 h 269"/>
                  <a:gd name="T66" fmla="*/ 158 w 398"/>
                  <a:gd name="T67" fmla="*/ 122 h 269"/>
                  <a:gd name="T68" fmla="*/ 125 w 398"/>
                  <a:gd name="T69" fmla="*/ 99 h 269"/>
                  <a:gd name="T70" fmla="*/ 94 w 398"/>
                  <a:gd name="T71" fmla="*/ 79 h 269"/>
                  <a:gd name="T72" fmla="*/ 65 w 398"/>
                  <a:gd name="T73" fmla="*/ 61 h 269"/>
                  <a:gd name="T74" fmla="*/ 41 w 398"/>
                  <a:gd name="T75" fmla="*/ 44 h 269"/>
                  <a:gd name="T76" fmla="*/ 21 w 398"/>
                  <a:gd name="T77" fmla="*/ 31 h 269"/>
                  <a:gd name="T78" fmla="*/ 7 w 398"/>
                  <a:gd name="T79" fmla="*/ 22 h 269"/>
                  <a:gd name="T80" fmla="*/ 0 w 398"/>
                  <a:gd name="T81" fmla="*/ 17 h 269"/>
                  <a:gd name="T82" fmla="*/ 1 w 398"/>
                  <a:gd name="T83" fmla="*/ 16 h 269"/>
                  <a:gd name="T84" fmla="*/ 2 w 398"/>
                  <a:gd name="T85" fmla="*/ 14 h 269"/>
                  <a:gd name="T86" fmla="*/ 3 w 398"/>
                  <a:gd name="T87" fmla="*/ 13 h 269"/>
                  <a:gd name="T88" fmla="*/ 3 w 398"/>
                  <a:gd name="T89" fmla="*/ 1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8" h="269">
                    <a:moveTo>
                      <a:pt x="3" y="13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1" y="5"/>
                    </a:lnTo>
                    <a:lnTo>
                      <a:pt x="35" y="13"/>
                    </a:lnTo>
                    <a:lnTo>
                      <a:pt x="54" y="26"/>
                    </a:lnTo>
                    <a:lnTo>
                      <a:pt x="79" y="42"/>
                    </a:lnTo>
                    <a:lnTo>
                      <a:pt x="106" y="61"/>
                    </a:lnTo>
                    <a:lnTo>
                      <a:pt x="137" y="81"/>
                    </a:lnTo>
                    <a:lnTo>
                      <a:pt x="170" y="102"/>
                    </a:lnTo>
                    <a:lnTo>
                      <a:pt x="204" y="125"/>
                    </a:lnTo>
                    <a:lnTo>
                      <a:pt x="238" y="147"/>
                    </a:lnTo>
                    <a:lnTo>
                      <a:pt x="271" y="168"/>
                    </a:lnTo>
                    <a:lnTo>
                      <a:pt x="302" y="189"/>
                    </a:lnTo>
                    <a:lnTo>
                      <a:pt x="331" y="208"/>
                    </a:lnTo>
                    <a:lnTo>
                      <a:pt x="355" y="224"/>
                    </a:lnTo>
                    <a:lnTo>
                      <a:pt x="375" y="237"/>
                    </a:lnTo>
                    <a:lnTo>
                      <a:pt x="389" y="247"/>
                    </a:lnTo>
                    <a:lnTo>
                      <a:pt x="398" y="252"/>
                    </a:lnTo>
                    <a:lnTo>
                      <a:pt x="394" y="256"/>
                    </a:lnTo>
                    <a:lnTo>
                      <a:pt x="389" y="260"/>
                    </a:lnTo>
                    <a:lnTo>
                      <a:pt x="385" y="264"/>
                    </a:lnTo>
                    <a:lnTo>
                      <a:pt x="381" y="269"/>
                    </a:lnTo>
                    <a:lnTo>
                      <a:pt x="374" y="264"/>
                    </a:lnTo>
                    <a:lnTo>
                      <a:pt x="361" y="255"/>
                    </a:lnTo>
                    <a:lnTo>
                      <a:pt x="342" y="242"/>
                    </a:lnTo>
                    <a:lnTo>
                      <a:pt x="318" y="226"/>
                    </a:lnTo>
                    <a:lnTo>
                      <a:pt x="289" y="208"/>
                    </a:lnTo>
                    <a:lnTo>
                      <a:pt x="259" y="187"/>
                    </a:lnTo>
                    <a:lnTo>
                      <a:pt x="225" y="166"/>
                    </a:lnTo>
                    <a:lnTo>
                      <a:pt x="192" y="144"/>
                    </a:lnTo>
                    <a:lnTo>
                      <a:pt x="158" y="122"/>
                    </a:lnTo>
                    <a:lnTo>
                      <a:pt x="125" y="99"/>
                    </a:lnTo>
                    <a:lnTo>
                      <a:pt x="94" y="79"/>
                    </a:lnTo>
                    <a:lnTo>
                      <a:pt x="65" y="61"/>
                    </a:lnTo>
                    <a:lnTo>
                      <a:pt x="41" y="44"/>
                    </a:lnTo>
                    <a:lnTo>
                      <a:pt x="21" y="31"/>
                    </a:lnTo>
                    <a:lnTo>
                      <a:pt x="7" y="22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auto">
              <a:xfrm flipH="1">
                <a:off x="5805055" y="3363169"/>
                <a:ext cx="551559" cy="688975"/>
              </a:xfrm>
              <a:custGeom>
                <a:avLst/>
                <a:gdLst>
                  <a:gd name="T0" fmla="*/ 22 w 328"/>
                  <a:gd name="T1" fmla="*/ 74 h 434"/>
                  <a:gd name="T2" fmla="*/ 58 w 328"/>
                  <a:gd name="T3" fmla="*/ 44 h 434"/>
                  <a:gd name="T4" fmla="*/ 97 w 328"/>
                  <a:gd name="T5" fmla="*/ 20 h 434"/>
                  <a:gd name="T6" fmla="*/ 137 w 328"/>
                  <a:gd name="T7" fmla="*/ 4 h 434"/>
                  <a:gd name="T8" fmla="*/ 162 w 328"/>
                  <a:gd name="T9" fmla="*/ 8 h 434"/>
                  <a:gd name="T10" fmla="*/ 177 w 328"/>
                  <a:gd name="T11" fmla="*/ 44 h 434"/>
                  <a:gd name="T12" fmla="*/ 200 w 328"/>
                  <a:gd name="T13" fmla="*/ 102 h 434"/>
                  <a:gd name="T14" fmla="*/ 228 w 328"/>
                  <a:gd name="T15" fmla="*/ 173 h 434"/>
                  <a:gd name="T16" fmla="*/ 258 w 328"/>
                  <a:gd name="T17" fmla="*/ 248 h 434"/>
                  <a:gd name="T18" fmla="*/ 286 w 328"/>
                  <a:gd name="T19" fmla="*/ 320 h 434"/>
                  <a:gd name="T20" fmla="*/ 309 w 328"/>
                  <a:gd name="T21" fmla="*/ 378 h 434"/>
                  <a:gd name="T22" fmla="*/ 325 w 328"/>
                  <a:gd name="T23" fmla="*/ 415 h 434"/>
                  <a:gd name="T24" fmla="*/ 327 w 328"/>
                  <a:gd name="T25" fmla="*/ 424 h 434"/>
                  <a:gd name="T26" fmla="*/ 324 w 328"/>
                  <a:gd name="T27" fmla="*/ 426 h 434"/>
                  <a:gd name="T28" fmla="*/ 312 w 328"/>
                  <a:gd name="T29" fmla="*/ 431 h 434"/>
                  <a:gd name="T30" fmla="*/ 289 w 328"/>
                  <a:gd name="T31" fmla="*/ 434 h 434"/>
                  <a:gd name="T32" fmla="*/ 264 w 328"/>
                  <a:gd name="T33" fmla="*/ 432 h 434"/>
                  <a:gd name="T34" fmla="*/ 237 w 328"/>
                  <a:gd name="T35" fmla="*/ 425 h 434"/>
                  <a:gd name="T36" fmla="*/ 209 w 328"/>
                  <a:gd name="T37" fmla="*/ 413 h 434"/>
                  <a:gd name="T38" fmla="*/ 181 w 328"/>
                  <a:gd name="T39" fmla="*/ 395 h 434"/>
                  <a:gd name="T40" fmla="*/ 151 w 328"/>
                  <a:gd name="T41" fmla="*/ 372 h 434"/>
                  <a:gd name="T42" fmla="*/ 124 w 328"/>
                  <a:gd name="T43" fmla="*/ 344 h 434"/>
                  <a:gd name="T44" fmla="*/ 98 w 328"/>
                  <a:gd name="T45" fmla="*/ 313 h 434"/>
                  <a:gd name="T46" fmla="*/ 73 w 328"/>
                  <a:gd name="T47" fmla="*/ 277 h 434"/>
                  <a:gd name="T48" fmla="*/ 51 w 328"/>
                  <a:gd name="T49" fmla="*/ 240 h 434"/>
                  <a:gd name="T50" fmla="*/ 31 w 328"/>
                  <a:gd name="T51" fmla="*/ 198 h 434"/>
                  <a:gd name="T52" fmla="*/ 14 w 328"/>
                  <a:gd name="T53" fmla="*/ 154 h 434"/>
                  <a:gd name="T54" fmla="*/ 4 w 328"/>
                  <a:gd name="T55" fmla="*/ 117 h 434"/>
                  <a:gd name="T56" fmla="*/ 1 w 328"/>
                  <a:gd name="T57" fmla="*/ 96 h 434"/>
                  <a:gd name="T58" fmla="*/ 0 w 328"/>
                  <a:gd name="T59" fmla="*/ 93 h 434"/>
                  <a:gd name="T60" fmla="*/ 1 w 328"/>
                  <a:gd name="T61" fmla="*/ 91 h 434"/>
                  <a:gd name="T62" fmla="*/ 4 w 328"/>
                  <a:gd name="T63" fmla="*/ 89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8" h="434">
                    <a:moveTo>
                      <a:pt x="4" y="89"/>
                    </a:moveTo>
                    <a:lnTo>
                      <a:pt x="22" y="74"/>
                    </a:lnTo>
                    <a:lnTo>
                      <a:pt x="40" y="58"/>
                    </a:lnTo>
                    <a:lnTo>
                      <a:pt x="58" y="44"/>
                    </a:lnTo>
                    <a:lnTo>
                      <a:pt x="77" y="32"/>
                    </a:lnTo>
                    <a:lnTo>
                      <a:pt x="97" y="20"/>
                    </a:lnTo>
                    <a:lnTo>
                      <a:pt x="117" y="11"/>
                    </a:lnTo>
                    <a:lnTo>
                      <a:pt x="137" y="4"/>
                    </a:lnTo>
                    <a:lnTo>
                      <a:pt x="158" y="0"/>
                    </a:lnTo>
                    <a:lnTo>
                      <a:pt x="162" y="8"/>
                    </a:lnTo>
                    <a:lnTo>
                      <a:pt x="168" y="23"/>
                    </a:lnTo>
                    <a:lnTo>
                      <a:pt x="177" y="44"/>
                    </a:lnTo>
                    <a:lnTo>
                      <a:pt x="187" y="71"/>
                    </a:lnTo>
                    <a:lnTo>
                      <a:pt x="200" y="102"/>
                    </a:lnTo>
                    <a:lnTo>
                      <a:pt x="213" y="137"/>
                    </a:lnTo>
                    <a:lnTo>
                      <a:pt x="228" y="173"/>
                    </a:lnTo>
                    <a:lnTo>
                      <a:pt x="244" y="211"/>
                    </a:lnTo>
                    <a:lnTo>
                      <a:pt x="258" y="248"/>
                    </a:lnTo>
                    <a:lnTo>
                      <a:pt x="273" y="286"/>
                    </a:lnTo>
                    <a:lnTo>
                      <a:pt x="286" y="320"/>
                    </a:lnTo>
                    <a:lnTo>
                      <a:pt x="299" y="350"/>
                    </a:lnTo>
                    <a:lnTo>
                      <a:pt x="309" y="378"/>
                    </a:lnTo>
                    <a:lnTo>
                      <a:pt x="318" y="400"/>
                    </a:lnTo>
                    <a:lnTo>
                      <a:pt x="325" y="415"/>
                    </a:lnTo>
                    <a:lnTo>
                      <a:pt x="328" y="423"/>
                    </a:lnTo>
                    <a:lnTo>
                      <a:pt x="327" y="424"/>
                    </a:lnTo>
                    <a:lnTo>
                      <a:pt x="325" y="425"/>
                    </a:lnTo>
                    <a:lnTo>
                      <a:pt x="324" y="426"/>
                    </a:lnTo>
                    <a:lnTo>
                      <a:pt x="324" y="426"/>
                    </a:lnTo>
                    <a:lnTo>
                      <a:pt x="312" y="431"/>
                    </a:lnTo>
                    <a:lnTo>
                      <a:pt x="301" y="433"/>
                    </a:lnTo>
                    <a:lnTo>
                      <a:pt x="289" y="434"/>
                    </a:lnTo>
                    <a:lnTo>
                      <a:pt x="277" y="434"/>
                    </a:lnTo>
                    <a:lnTo>
                      <a:pt x="264" y="432"/>
                    </a:lnTo>
                    <a:lnTo>
                      <a:pt x="251" y="430"/>
                    </a:lnTo>
                    <a:lnTo>
                      <a:pt x="237" y="425"/>
                    </a:lnTo>
                    <a:lnTo>
                      <a:pt x="224" y="420"/>
                    </a:lnTo>
                    <a:lnTo>
                      <a:pt x="209" y="413"/>
                    </a:lnTo>
                    <a:lnTo>
                      <a:pt x="195" y="405"/>
                    </a:lnTo>
                    <a:lnTo>
                      <a:pt x="181" y="395"/>
                    </a:lnTo>
                    <a:lnTo>
                      <a:pt x="166" y="384"/>
                    </a:lnTo>
                    <a:lnTo>
                      <a:pt x="151" y="372"/>
                    </a:lnTo>
                    <a:lnTo>
                      <a:pt x="138" y="359"/>
                    </a:lnTo>
                    <a:lnTo>
                      <a:pt x="124" y="344"/>
                    </a:lnTo>
                    <a:lnTo>
                      <a:pt x="111" y="329"/>
                    </a:lnTo>
                    <a:lnTo>
                      <a:pt x="98" y="313"/>
                    </a:lnTo>
                    <a:lnTo>
                      <a:pt x="86" y="296"/>
                    </a:lnTo>
                    <a:lnTo>
                      <a:pt x="73" y="277"/>
                    </a:lnTo>
                    <a:lnTo>
                      <a:pt x="62" y="259"/>
                    </a:lnTo>
                    <a:lnTo>
                      <a:pt x="51" y="240"/>
                    </a:lnTo>
                    <a:lnTo>
                      <a:pt x="41" y="220"/>
                    </a:lnTo>
                    <a:lnTo>
                      <a:pt x="31" y="198"/>
                    </a:lnTo>
                    <a:lnTo>
                      <a:pt x="22" y="177"/>
                    </a:lnTo>
                    <a:lnTo>
                      <a:pt x="14" y="154"/>
                    </a:lnTo>
                    <a:lnTo>
                      <a:pt x="8" y="134"/>
                    </a:lnTo>
                    <a:lnTo>
                      <a:pt x="4" y="117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9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 flipH="1">
                <a:off x="5805055" y="3363169"/>
                <a:ext cx="331272" cy="684213"/>
              </a:xfrm>
              <a:custGeom>
                <a:avLst/>
                <a:gdLst>
                  <a:gd name="T0" fmla="*/ 27 w 197"/>
                  <a:gd name="T1" fmla="*/ 0 h 431"/>
                  <a:gd name="T2" fmla="*/ 31 w 197"/>
                  <a:gd name="T3" fmla="*/ 8 h 431"/>
                  <a:gd name="T4" fmla="*/ 37 w 197"/>
                  <a:gd name="T5" fmla="*/ 23 h 431"/>
                  <a:gd name="T6" fmla="*/ 46 w 197"/>
                  <a:gd name="T7" fmla="*/ 44 h 431"/>
                  <a:gd name="T8" fmla="*/ 56 w 197"/>
                  <a:gd name="T9" fmla="*/ 71 h 431"/>
                  <a:gd name="T10" fmla="*/ 69 w 197"/>
                  <a:gd name="T11" fmla="*/ 102 h 431"/>
                  <a:gd name="T12" fmla="*/ 82 w 197"/>
                  <a:gd name="T13" fmla="*/ 137 h 431"/>
                  <a:gd name="T14" fmla="*/ 97 w 197"/>
                  <a:gd name="T15" fmla="*/ 173 h 431"/>
                  <a:gd name="T16" fmla="*/ 113 w 197"/>
                  <a:gd name="T17" fmla="*/ 211 h 431"/>
                  <a:gd name="T18" fmla="*/ 127 w 197"/>
                  <a:gd name="T19" fmla="*/ 248 h 431"/>
                  <a:gd name="T20" fmla="*/ 142 w 197"/>
                  <a:gd name="T21" fmla="*/ 286 h 431"/>
                  <a:gd name="T22" fmla="*/ 155 w 197"/>
                  <a:gd name="T23" fmla="*/ 320 h 431"/>
                  <a:gd name="T24" fmla="*/ 168 w 197"/>
                  <a:gd name="T25" fmla="*/ 350 h 431"/>
                  <a:gd name="T26" fmla="*/ 178 w 197"/>
                  <a:gd name="T27" fmla="*/ 378 h 431"/>
                  <a:gd name="T28" fmla="*/ 187 w 197"/>
                  <a:gd name="T29" fmla="*/ 400 h 431"/>
                  <a:gd name="T30" fmla="*/ 194 w 197"/>
                  <a:gd name="T31" fmla="*/ 415 h 431"/>
                  <a:gd name="T32" fmla="*/ 197 w 197"/>
                  <a:gd name="T33" fmla="*/ 423 h 431"/>
                  <a:gd name="T34" fmla="*/ 196 w 197"/>
                  <a:gd name="T35" fmla="*/ 424 h 431"/>
                  <a:gd name="T36" fmla="*/ 194 w 197"/>
                  <a:gd name="T37" fmla="*/ 425 h 431"/>
                  <a:gd name="T38" fmla="*/ 193 w 197"/>
                  <a:gd name="T39" fmla="*/ 426 h 431"/>
                  <a:gd name="T40" fmla="*/ 193 w 197"/>
                  <a:gd name="T41" fmla="*/ 426 h 431"/>
                  <a:gd name="T42" fmla="*/ 193 w 197"/>
                  <a:gd name="T43" fmla="*/ 426 h 431"/>
                  <a:gd name="T44" fmla="*/ 193 w 197"/>
                  <a:gd name="T45" fmla="*/ 425 h 431"/>
                  <a:gd name="T46" fmla="*/ 193 w 197"/>
                  <a:gd name="T47" fmla="*/ 425 h 431"/>
                  <a:gd name="T48" fmla="*/ 193 w 197"/>
                  <a:gd name="T49" fmla="*/ 425 h 431"/>
                  <a:gd name="T50" fmla="*/ 193 w 197"/>
                  <a:gd name="T51" fmla="*/ 425 h 431"/>
                  <a:gd name="T52" fmla="*/ 193 w 197"/>
                  <a:gd name="T53" fmla="*/ 425 h 431"/>
                  <a:gd name="T54" fmla="*/ 193 w 197"/>
                  <a:gd name="T55" fmla="*/ 426 h 431"/>
                  <a:gd name="T56" fmla="*/ 193 w 197"/>
                  <a:gd name="T57" fmla="*/ 426 h 431"/>
                  <a:gd name="T58" fmla="*/ 187 w 197"/>
                  <a:gd name="T59" fmla="*/ 428 h 431"/>
                  <a:gd name="T60" fmla="*/ 181 w 197"/>
                  <a:gd name="T61" fmla="*/ 429 h 431"/>
                  <a:gd name="T62" fmla="*/ 175 w 197"/>
                  <a:gd name="T63" fmla="*/ 430 h 431"/>
                  <a:gd name="T64" fmla="*/ 170 w 197"/>
                  <a:gd name="T65" fmla="*/ 431 h 431"/>
                  <a:gd name="T66" fmla="*/ 166 w 197"/>
                  <a:gd name="T67" fmla="*/ 419 h 431"/>
                  <a:gd name="T68" fmla="*/ 159 w 197"/>
                  <a:gd name="T69" fmla="*/ 402 h 431"/>
                  <a:gd name="T70" fmla="*/ 151 w 197"/>
                  <a:gd name="T71" fmla="*/ 380 h 431"/>
                  <a:gd name="T72" fmla="*/ 142 w 197"/>
                  <a:gd name="T73" fmla="*/ 357 h 431"/>
                  <a:gd name="T74" fmla="*/ 133 w 197"/>
                  <a:gd name="T75" fmla="*/ 334 h 431"/>
                  <a:gd name="T76" fmla="*/ 126 w 197"/>
                  <a:gd name="T77" fmla="*/ 315 h 431"/>
                  <a:gd name="T78" fmla="*/ 121 w 197"/>
                  <a:gd name="T79" fmla="*/ 302 h 431"/>
                  <a:gd name="T80" fmla="*/ 119 w 197"/>
                  <a:gd name="T81" fmla="*/ 297 h 431"/>
                  <a:gd name="T82" fmla="*/ 104 w 197"/>
                  <a:gd name="T83" fmla="*/ 260 h 431"/>
                  <a:gd name="T84" fmla="*/ 91 w 197"/>
                  <a:gd name="T85" fmla="*/ 224 h 431"/>
                  <a:gd name="T86" fmla="*/ 77 w 197"/>
                  <a:gd name="T87" fmla="*/ 187 h 431"/>
                  <a:gd name="T88" fmla="*/ 63 w 197"/>
                  <a:gd name="T89" fmla="*/ 151 h 431"/>
                  <a:gd name="T90" fmla="*/ 48 w 197"/>
                  <a:gd name="T91" fmla="*/ 114 h 431"/>
                  <a:gd name="T92" fmla="*/ 33 w 197"/>
                  <a:gd name="T93" fmla="*/ 78 h 431"/>
                  <a:gd name="T94" fmla="*/ 16 w 197"/>
                  <a:gd name="T95" fmla="*/ 41 h 431"/>
                  <a:gd name="T96" fmla="*/ 0 w 197"/>
                  <a:gd name="T97" fmla="*/ 6 h 431"/>
                  <a:gd name="T98" fmla="*/ 7 w 197"/>
                  <a:gd name="T99" fmla="*/ 4 h 431"/>
                  <a:gd name="T100" fmla="*/ 14 w 197"/>
                  <a:gd name="T101" fmla="*/ 2 h 431"/>
                  <a:gd name="T102" fmla="*/ 20 w 197"/>
                  <a:gd name="T103" fmla="*/ 1 h 431"/>
                  <a:gd name="T104" fmla="*/ 27 w 197"/>
                  <a:gd name="T105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7" h="431">
                    <a:moveTo>
                      <a:pt x="27" y="0"/>
                    </a:moveTo>
                    <a:lnTo>
                      <a:pt x="31" y="8"/>
                    </a:lnTo>
                    <a:lnTo>
                      <a:pt x="37" y="23"/>
                    </a:lnTo>
                    <a:lnTo>
                      <a:pt x="46" y="44"/>
                    </a:lnTo>
                    <a:lnTo>
                      <a:pt x="56" y="71"/>
                    </a:lnTo>
                    <a:lnTo>
                      <a:pt x="69" y="102"/>
                    </a:lnTo>
                    <a:lnTo>
                      <a:pt x="82" y="137"/>
                    </a:lnTo>
                    <a:lnTo>
                      <a:pt x="97" y="173"/>
                    </a:lnTo>
                    <a:lnTo>
                      <a:pt x="113" y="211"/>
                    </a:lnTo>
                    <a:lnTo>
                      <a:pt x="127" y="248"/>
                    </a:lnTo>
                    <a:lnTo>
                      <a:pt x="142" y="286"/>
                    </a:lnTo>
                    <a:lnTo>
                      <a:pt x="155" y="320"/>
                    </a:lnTo>
                    <a:lnTo>
                      <a:pt x="168" y="350"/>
                    </a:lnTo>
                    <a:lnTo>
                      <a:pt x="178" y="378"/>
                    </a:lnTo>
                    <a:lnTo>
                      <a:pt x="187" y="400"/>
                    </a:lnTo>
                    <a:lnTo>
                      <a:pt x="194" y="415"/>
                    </a:lnTo>
                    <a:lnTo>
                      <a:pt x="197" y="423"/>
                    </a:lnTo>
                    <a:lnTo>
                      <a:pt x="196" y="424"/>
                    </a:lnTo>
                    <a:lnTo>
                      <a:pt x="194" y="425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5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7" y="428"/>
                    </a:lnTo>
                    <a:lnTo>
                      <a:pt x="181" y="429"/>
                    </a:lnTo>
                    <a:lnTo>
                      <a:pt x="175" y="430"/>
                    </a:lnTo>
                    <a:lnTo>
                      <a:pt x="170" y="431"/>
                    </a:lnTo>
                    <a:lnTo>
                      <a:pt x="166" y="419"/>
                    </a:lnTo>
                    <a:lnTo>
                      <a:pt x="159" y="402"/>
                    </a:lnTo>
                    <a:lnTo>
                      <a:pt x="151" y="380"/>
                    </a:lnTo>
                    <a:lnTo>
                      <a:pt x="142" y="357"/>
                    </a:lnTo>
                    <a:lnTo>
                      <a:pt x="133" y="334"/>
                    </a:lnTo>
                    <a:lnTo>
                      <a:pt x="126" y="315"/>
                    </a:lnTo>
                    <a:lnTo>
                      <a:pt x="121" y="302"/>
                    </a:lnTo>
                    <a:lnTo>
                      <a:pt x="119" y="297"/>
                    </a:lnTo>
                    <a:lnTo>
                      <a:pt x="104" y="260"/>
                    </a:lnTo>
                    <a:lnTo>
                      <a:pt x="91" y="224"/>
                    </a:lnTo>
                    <a:lnTo>
                      <a:pt x="77" y="187"/>
                    </a:lnTo>
                    <a:lnTo>
                      <a:pt x="63" y="151"/>
                    </a:lnTo>
                    <a:lnTo>
                      <a:pt x="48" y="114"/>
                    </a:lnTo>
                    <a:lnTo>
                      <a:pt x="33" y="78"/>
                    </a:lnTo>
                    <a:lnTo>
                      <a:pt x="16" y="41"/>
                    </a:lnTo>
                    <a:lnTo>
                      <a:pt x="0" y="6"/>
                    </a:lnTo>
                    <a:lnTo>
                      <a:pt x="7" y="4"/>
                    </a:lnTo>
                    <a:lnTo>
                      <a:pt x="14" y="2"/>
                    </a:lnTo>
                    <a:lnTo>
                      <a:pt x="20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 flipH="1">
                <a:off x="5811782" y="40394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 flipH="1">
                <a:off x="6025343" y="3383806"/>
                <a:ext cx="1436072" cy="760413"/>
              </a:xfrm>
              <a:custGeom>
                <a:avLst/>
                <a:gdLst>
                  <a:gd name="T0" fmla="*/ 49 w 854"/>
                  <a:gd name="T1" fmla="*/ 1 h 479"/>
                  <a:gd name="T2" fmla="*/ 44 w 854"/>
                  <a:gd name="T3" fmla="*/ 7 h 479"/>
                  <a:gd name="T4" fmla="*/ 0 w 854"/>
                  <a:gd name="T5" fmla="*/ 215 h 479"/>
                  <a:gd name="T6" fmla="*/ 1 w 854"/>
                  <a:gd name="T7" fmla="*/ 221 h 479"/>
                  <a:gd name="T8" fmla="*/ 4 w 854"/>
                  <a:gd name="T9" fmla="*/ 226 h 479"/>
                  <a:gd name="T10" fmla="*/ 57 w 854"/>
                  <a:gd name="T11" fmla="*/ 282 h 479"/>
                  <a:gd name="T12" fmla="*/ 110 w 854"/>
                  <a:gd name="T13" fmla="*/ 330 h 479"/>
                  <a:gd name="T14" fmla="*/ 163 w 854"/>
                  <a:gd name="T15" fmla="*/ 373 h 479"/>
                  <a:gd name="T16" fmla="*/ 219 w 854"/>
                  <a:gd name="T17" fmla="*/ 408 h 479"/>
                  <a:gd name="T18" fmla="*/ 275 w 854"/>
                  <a:gd name="T19" fmla="*/ 436 h 479"/>
                  <a:gd name="T20" fmla="*/ 332 w 854"/>
                  <a:gd name="T21" fmla="*/ 457 h 479"/>
                  <a:gd name="T22" fmla="*/ 389 w 854"/>
                  <a:gd name="T23" fmla="*/ 471 h 479"/>
                  <a:gd name="T24" fmla="*/ 448 w 854"/>
                  <a:gd name="T25" fmla="*/ 478 h 479"/>
                  <a:gd name="T26" fmla="*/ 514 w 854"/>
                  <a:gd name="T27" fmla="*/ 478 h 479"/>
                  <a:gd name="T28" fmla="*/ 574 w 854"/>
                  <a:gd name="T29" fmla="*/ 470 h 479"/>
                  <a:gd name="T30" fmla="*/ 628 w 854"/>
                  <a:gd name="T31" fmla="*/ 456 h 479"/>
                  <a:gd name="T32" fmla="*/ 677 w 854"/>
                  <a:gd name="T33" fmla="*/ 438 h 479"/>
                  <a:gd name="T34" fmla="*/ 718 w 854"/>
                  <a:gd name="T35" fmla="*/ 419 h 479"/>
                  <a:gd name="T36" fmla="*/ 753 w 854"/>
                  <a:gd name="T37" fmla="*/ 398 h 479"/>
                  <a:gd name="T38" fmla="*/ 779 w 854"/>
                  <a:gd name="T39" fmla="*/ 381 h 479"/>
                  <a:gd name="T40" fmla="*/ 796 w 854"/>
                  <a:gd name="T41" fmla="*/ 368 h 479"/>
                  <a:gd name="T42" fmla="*/ 810 w 854"/>
                  <a:gd name="T43" fmla="*/ 374 h 479"/>
                  <a:gd name="T44" fmla="*/ 822 w 854"/>
                  <a:gd name="T45" fmla="*/ 374 h 479"/>
                  <a:gd name="T46" fmla="*/ 836 w 854"/>
                  <a:gd name="T47" fmla="*/ 368 h 479"/>
                  <a:gd name="T48" fmla="*/ 845 w 854"/>
                  <a:gd name="T49" fmla="*/ 359 h 479"/>
                  <a:gd name="T50" fmla="*/ 851 w 854"/>
                  <a:gd name="T51" fmla="*/ 350 h 479"/>
                  <a:gd name="T52" fmla="*/ 853 w 854"/>
                  <a:gd name="T53" fmla="*/ 344 h 479"/>
                  <a:gd name="T54" fmla="*/ 854 w 854"/>
                  <a:gd name="T55" fmla="*/ 340 h 479"/>
                  <a:gd name="T56" fmla="*/ 854 w 854"/>
                  <a:gd name="T57" fmla="*/ 337 h 479"/>
                  <a:gd name="T58" fmla="*/ 842 w 854"/>
                  <a:gd name="T59" fmla="*/ 293 h 479"/>
                  <a:gd name="T60" fmla="*/ 820 w 854"/>
                  <a:gd name="T61" fmla="*/ 243 h 479"/>
                  <a:gd name="T62" fmla="*/ 789 w 854"/>
                  <a:gd name="T63" fmla="*/ 191 h 479"/>
                  <a:gd name="T64" fmla="*/ 756 w 854"/>
                  <a:gd name="T65" fmla="*/ 143 h 479"/>
                  <a:gd name="T66" fmla="*/ 722 w 854"/>
                  <a:gd name="T67" fmla="*/ 98 h 479"/>
                  <a:gd name="T68" fmla="*/ 693 w 854"/>
                  <a:gd name="T69" fmla="*/ 61 h 479"/>
                  <a:gd name="T70" fmla="*/ 672 w 854"/>
                  <a:gd name="T71" fmla="*/ 35 h 479"/>
                  <a:gd name="T72" fmla="*/ 662 w 854"/>
                  <a:gd name="T73" fmla="*/ 24 h 479"/>
                  <a:gd name="T74" fmla="*/ 657 w 854"/>
                  <a:gd name="T75" fmla="*/ 20 h 479"/>
                  <a:gd name="T76" fmla="*/ 650 w 854"/>
                  <a:gd name="T77" fmla="*/ 19 h 479"/>
                  <a:gd name="T78" fmla="*/ 644 w 854"/>
                  <a:gd name="T79" fmla="*/ 21 h 479"/>
                  <a:gd name="T80" fmla="*/ 639 w 854"/>
                  <a:gd name="T81" fmla="*/ 25 h 479"/>
                  <a:gd name="T82" fmla="*/ 612 w 854"/>
                  <a:gd name="T83" fmla="*/ 63 h 479"/>
                  <a:gd name="T84" fmla="*/ 584 w 854"/>
                  <a:gd name="T85" fmla="*/ 96 h 479"/>
                  <a:gd name="T86" fmla="*/ 554 w 854"/>
                  <a:gd name="T87" fmla="*/ 125 h 479"/>
                  <a:gd name="T88" fmla="*/ 525 w 854"/>
                  <a:gd name="T89" fmla="*/ 148 h 479"/>
                  <a:gd name="T90" fmla="*/ 494 w 854"/>
                  <a:gd name="T91" fmla="*/ 166 h 479"/>
                  <a:gd name="T92" fmla="*/ 461 w 854"/>
                  <a:gd name="T93" fmla="*/ 180 h 479"/>
                  <a:gd name="T94" fmla="*/ 429 w 854"/>
                  <a:gd name="T95" fmla="*/ 188 h 479"/>
                  <a:gd name="T96" fmla="*/ 395 w 854"/>
                  <a:gd name="T97" fmla="*/ 192 h 479"/>
                  <a:gd name="T98" fmla="*/ 331 w 854"/>
                  <a:gd name="T99" fmla="*/ 186 h 479"/>
                  <a:gd name="T100" fmla="*/ 271 w 854"/>
                  <a:gd name="T101" fmla="*/ 166 h 479"/>
                  <a:gd name="T102" fmla="*/ 215 w 854"/>
                  <a:gd name="T103" fmla="*/ 137 h 479"/>
                  <a:gd name="T104" fmla="*/ 166 w 854"/>
                  <a:gd name="T105" fmla="*/ 101 h 479"/>
                  <a:gd name="T106" fmla="*/ 126 w 854"/>
                  <a:gd name="T107" fmla="*/ 67 h 479"/>
                  <a:gd name="T108" fmla="*/ 95 w 854"/>
                  <a:gd name="T109" fmla="*/ 36 h 479"/>
                  <a:gd name="T110" fmla="*/ 74 w 854"/>
                  <a:gd name="T111" fmla="*/ 14 h 479"/>
                  <a:gd name="T112" fmla="*/ 67 w 854"/>
                  <a:gd name="T113" fmla="*/ 5 h 479"/>
                  <a:gd name="T114" fmla="*/ 61 w 854"/>
                  <a:gd name="T115" fmla="*/ 1 h 479"/>
                  <a:gd name="T116" fmla="*/ 53 w 854"/>
                  <a:gd name="T11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4" h="479">
                    <a:moveTo>
                      <a:pt x="53" y="0"/>
                    </a:moveTo>
                    <a:lnTo>
                      <a:pt x="49" y="1"/>
                    </a:lnTo>
                    <a:lnTo>
                      <a:pt x="47" y="4"/>
                    </a:lnTo>
                    <a:lnTo>
                      <a:pt x="44" y="7"/>
                    </a:lnTo>
                    <a:lnTo>
                      <a:pt x="43" y="11"/>
                    </a:lnTo>
                    <a:lnTo>
                      <a:pt x="0" y="215"/>
                    </a:lnTo>
                    <a:lnTo>
                      <a:pt x="0" y="218"/>
                    </a:lnTo>
                    <a:lnTo>
                      <a:pt x="1" y="221"/>
                    </a:lnTo>
                    <a:lnTo>
                      <a:pt x="2" y="224"/>
                    </a:lnTo>
                    <a:lnTo>
                      <a:pt x="4" y="226"/>
                    </a:lnTo>
                    <a:lnTo>
                      <a:pt x="31" y="254"/>
                    </a:lnTo>
                    <a:lnTo>
                      <a:pt x="57" y="282"/>
                    </a:lnTo>
                    <a:lnTo>
                      <a:pt x="83" y="307"/>
                    </a:lnTo>
                    <a:lnTo>
                      <a:pt x="110" y="330"/>
                    </a:lnTo>
                    <a:lnTo>
                      <a:pt x="137" y="353"/>
                    </a:lnTo>
                    <a:lnTo>
                      <a:pt x="163" y="373"/>
                    </a:lnTo>
                    <a:lnTo>
                      <a:pt x="192" y="391"/>
                    </a:lnTo>
                    <a:lnTo>
                      <a:pt x="219" y="408"/>
                    </a:lnTo>
                    <a:lnTo>
                      <a:pt x="246" y="423"/>
                    </a:lnTo>
                    <a:lnTo>
                      <a:pt x="275" y="436"/>
                    </a:lnTo>
                    <a:lnTo>
                      <a:pt x="303" y="448"/>
                    </a:lnTo>
                    <a:lnTo>
                      <a:pt x="332" y="457"/>
                    </a:lnTo>
                    <a:lnTo>
                      <a:pt x="361" y="465"/>
                    </a:lnTo>
                    <a:lnTo>
                      <a:pt x="389" y="471"/>
                    </a:lnTo>
                    <a:lnTo>
                      <a:pt x="419" y="475"/>
                    </a:lnTo>
                    <a:lnTo>
                      <a:pt x="448" y="478"/>
                    </a:lnTo>
                    <a:lnTo>
                      <a:pt x="481" y="479"/>
                    </a:lnTo>
                    <a:lnTo>
                      <a:pt x="514" y="478"/>
                    </a:lnTo>
                    <a:lnTo>
                      <a:pt x="544" y="474"/>
                    </a:lnTo>
                    <a:lnTo>
                      <a:pt x="574" y="470"/>
                    </a:lnTo>
                    <a:lnTo>
                      <a:pt x="602" y="463"/>
                    </a:lnTo>
                    <a:lnTo>
                      <a:pt x="628" y="456"/>
                    </a:lnTo>
                    <a:lnTo>
                      <a:pt x="653" y="447"/>
                    </a:lnTo>
                    <a:lnTo>
                      <a:pt x="677" y="438"/>
                    </a:lnTo>
                    <a:lnTo>
                      <a:pt x="698" y="429"/>
                    </a:lnTo>
                    <a:lnTo>
                      <a:pt x="718" y="419"/>
                    </a:lnTo>
                    <a:lnTo>
                      <a:pt x="737" y="408"/>
                    </a:lnTo>
                    <a:lnTo>
                      <a:pt x="753" y="398"/>
                    </a:lnTo>
                    <a:lnTo>
                      <a:pt x="767" y="389"/>
                    </a:lnTo>
                    <a:lnTo>
                      <a:pt x="779" y="381"/>
                    </a:lnTo>
                    <a:lnTo>
                      <a:pt x="788" y="374"/>
                    </a:lnTo>
                    <a:lnTo>
                      <a:pt x="796" y="368"/>
                    </a:lnTo>
                    <a:lnTo>
                      <a:pt x="803" y="372"/>
                    </a:lnTo>
                    <a:lnTo>
                      <a:pt x="810" y="374"/>
                    </a:lnTo>
                    <a:lnTo>
                      <a:pt x="817" y="375"/>
                    </a:lnTo>
                    <a:lnTo>
                      <a:pt x="822" y="374"/>
                    </a:lnTo>
                    <a:lnTo>
                      <a:pt x="829" y="372"/>
                    </a:lnTo>
                    <a:lnTo>
                      <a:pt x="836" y="368"/>
                    </a:lnTo>
                    <a:lnTo>
                      <a:pt x="841" y="364"/>
                    </a:lnTo>
                    <a:lnTo>
                      <a:pt x="845" y="359"/>
                    </a:lnTo>
                    <a:lnTo>
                      <a:pt x="848" y="354"/>
                    </a:lnTo>
                    <a:lnTo>
                      <a:pt x="851" y="350"/>
                    </a:lnTo>
                    <a:lnTo>
                      <a:pt x="852" y="346"/>
                    </a:lnTo>
                    <a:lnTo>
                      <a:pt x="853" y="344"/>
                    </a:lnTo>
                    <a:lnTo>
                      <a:pt x="854" y="341"/>
                    </a:lnTo>
                    <a:lnTo>
                      <a:pt x="854" y="340"/>
                    </a:lnTo>
                    <a:lnTo>
                      <a:pt x="854" y="338"/>
                    </a:lnTo>
                    <a:lnTo>
                      <a:pt x="854" y="337"/>
                    </a:lnTo>
                    <a:lnTo>
                      <a:pt x="850" y="316"/>
                    </a:lnTo>
                    <a:lnTo>
                      <a:pt x="842" y="293"/>
                    </a:lnTo>
                    <a:lnTo>
                      <a:pt x="832" y="268"/>
                    </a:lnTo>
                    <a:lnTo>
                      <a:pt x="820" y="243"/>
                    </a:lnTo>
                    <a:lnTo>
                      <a:pt x="805" y="218"/>
                    </a:lnTo>
                    <a:lnTo>
                      <a:pt x="789" y="191"/>
                    </a:lnTo>
                    <a:lnTo>
                      <a:pt x="773" y="167"/>
                    </a:lnTo>
                    <a:lnTo>
                      <a:pt x="756" y="143"/>
                    </a:lnTo>
                    <a:lnTo>
                      <a:pt x="739" y="119"/>
                    </a:lnTo>
                    <a:lnTo>
                      <a:pt x="722" y="98"/>
                    </a:lnTo>
                    <a:lnTo>
                      <a:pt x="707" y="78"/>
                    </a:lnTo>
                    <a:lnTo>
                      <a:pt x="693" y="61"/>
                    </a:lnTo>
                    <a:lnTo>
                      <a:pt x="681" y="46"/>
                    </a:lnTo>
                    <a:lnTo>
                      <a:pt x="672" y="35"/>
                    </a:lnTo>
                    <a:lnTo>
                      <a:pt x="665" y="28"/>
                    </a:lnTo>
                    <a:lnTo>
                      <a:pt x="662" y="24"/>
                    </a:lnTo>
                    <a:lnTo>
                      <a:pt x="660" y="22"/>
                    </a:lnTo>
                    <a:lnTo>
                      <a:pt x="657" y="20"/>
                    </a:lnTo>
                    <a:lnTo>
                      <a:pt x="653" y="19"/>
                    </a:lnTo>
                    <a:lnTo>
                      <a:pt x="650" y="19"/>
                    </a:lnTo>
                    <a:lnTo>
                      <a:pt x="647" y="20"/>
                    </a:lnTo>
                    <a:lnTo>
                      <a:pt x="644" y="21"/>
                    </a:lnTo>
                    <a:lnTo>
                      <a:pt x="641" y="23"/>
                    </a:lnTo>
                    <a:lnTo>
                      <a:pt x="639" y="25"/>
                    </a:lnTo>
                    <a:lnTo>
                      <a:pt x="626" y="44"/>
                    </a:lnTo>
                    <a:lnTo>
                      <a:pt x="612" y="63"/>
                    </a:lnTo>
                    <a:lnTo>
                      <a:pt x="598" y="80"/>
                    </a:lnTo>
                    <a:lnTo>
                      <a:pt x="584" y="96"/>
                    </a:lnTo>
                    <a:lnTo>
                      <a:pt x="569" y="111"/>
                    </a:lnTo>
                    <a:lnTo>
                      <a:pt x="554" y="125"/>
                    </a:lnTo>
                    <a:lnTo>
                      <a:pt x="540" y="137"/>
                    </a:lnTo>
                    <a:lnTo>
                      <a:pt x="525" y="148"/>
                    </a:lnTo>
                    <a:lnTo>
                      <a:pt x="509" y="158"/>
                    </a:lnTo>
                    <a:lnTo>
                      <a:pt x="494" y="166"/>
                    </a:lnTo>
                    <a:lnTo>
                      <a:pt x="477" y="174"/>
                    </a:lnTo>
                    <a:lnTo>
                      <a:pt x="461" y="180"/>
                    </a:lnTo>
                    <a:lnTo>
                      <a:pt x="445" y="185"/>
                    </a:lnTo>
                    <a:lnTo>
                      <a:pt x="429" y="188"/>
                    </a:lnTo>
                    <a:lnTo>
                      <a:pt x="413" y="191"/>
                    </a:lnTo>
                    <a:lnTo>
                      <a:pt x="395" y="192"/>
                    </a:lnTo>
                    <a:lnTo>
                      <a:pt x="363" y="191"/>
                    </a:lnTo>
                    <a:lnTo>
                      <a:pt x="331" y="186"/>
                    </a:lnTo>
                    <a:lnTo>
                      <a:pt x="300" y="177"/>
                    </a:lnTo>
                    <a:lnTo>
                      <a:pt x="271" y="166"/>
                    </a:lnTo>
                    <a:lnTo>
                      <a:pt x="242" y="152"/>
                    </a:lnTo>
                    <a:lnTo>
                      <a:pt x="215" y="137"/>
                    </a:lnTo>
                    <a:lnTo>
                      <a:pt x="190" y="119"/>
                    </a:lnTo>
                    <a:lnTo>
                      <a:pt x="166" y="101"/>
                    </a:lnTo>
                    <a:lnTo>
                      <a:pt x="145" y="84"/>
                    </a:lnTo>
                    <a:lnTo>
                      <a:pt x="126" y="67"/>
                    </a:lnTo>
                    <a:lnTo>
                      <a:pt x="109" y="51"/>
                    </a:lnTo>
                    <a:lnTo>
                      <a:pt x="95" y="36"/>
                    </a:lnTo>
                    <a:lnTo>
                      <a:pt x="83" y="23"/>
                    </a:lnTo>
                    <a:lnTo>
                      <a:pt x="74" y="14"/>
                    </a:lnTo>
                    <a:lnTo>
                      <a:pt x="69" y="7"/>
                    </a:lnTo>
                    <a:lnTo>
                      <a:pt x="67" y="5"/>
                    </a:lnTo>
                    <a:lnTo>
                      <a:pt x="64" y="2"/>
                    </a:lnTo>
                    <a:lnTo>
                      <a:pt x="61" y="1"/>
                    </a:lnTo>
                    <a:lnTo>
                      <a:pt x="57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 flipH="1">
                <a:off x="7560628" y="2920256"/>
                <a:ext cx="741578" cy="479425"/>
              </a:xfrm>
              <a:custGeom>
                <a:avLst/>
                <a:gdLst>
                  <a:gd name="T0" fmla="*/ 421 w 441"/>
                  <a:gd name="T1" fmla="*/ 1 h 302"/>
                  <a:gd name="T2" fmla="*/ 414 w 441"/>
                  <a:gd name="T3" fmla="*/ 9 h 302"/>
                  <a:gd name="T4" fmla="*/ 413 w 441"/>
                  <a:gd name="T5" fmla="*/ 22 h 302"/>
                  <a:gd name="T6" fmla="*/ 411 w 441"/>
                  <a:gd name="T7" fmla="*/ 74 h 302"/>
                  <a:gd name="T8" fmla="*/ 395 w 441"/>
                  <a:gd name="T9" fmla="*/ 149 h 302"/>
                  <a:gd name="T10" fmla="*/ 356 w 441"/>
                  <a:gd name="T11" fmla="*/ 223 h 302"/>
                  <a:gd name="T12" fmla="*/ 310 w 441"/>
                  <a:gd name="T13" fmla="*/ 258 h 302"/>
                  <a:gd name="T14" fmla="*/ 282 w 441"/>
                  <a:gd name="T15" fmla="*/ 270 h 302"/>
                  <a:gd name="T16" fmla="*/ 250 w 441"/>
                  <a:gd name="T17" fmla="*/ 275 h 302"/>
                  <a:gd name="T18" fmla="*/ 216 w 441"/>
                  <a:gd name="T19" fmla="*/ 274 h 302"/>
                  <a:gd name="T20" fmla="*/ 177 w 441"/>
                  <a:gd name="T21" fmla="*/ 268 h 302"/>
                  <a:gd name="T22" fmla="*/ 137 w 441"/>
                  <a:gd name="T23" fmla="*/ 257 h 302"/>
                  <a:gd name="T24" fmla="*/ 92 w 441"/>
                  <a:gd name="T25" fmla="*/ 240 h 302"/>
                  <a:gd name="T26" fmla="*/ 45 w 441"/>
                  <a:gd name="T27" fmla="*/ 219 h 302"/>
                  <a:gd name="T28" fmla="*/ 15 w 441"/>
                  <a:gd name="T29" fmla="*/ 205 h 302"/>
                  <a:gd name="T30" fmla="*/ 5 w 441"/>
                  <a:gd name="T31" fmla="*/ 208 h 302"/>
                  <a:gd name="T32" fmla="*/ 0 w 441"/>
                  <a:gd name="T33" fmla="*/ 217 h 302"/>
                  <a:gd name="T34" fmla="*/ 3 w 441"/>
                  <a:gd name="T35" fmla="*/ 227 h 302"/>
                  <a:gd name="T36" fmla="*/ 34 w 441"/>
                  <a:gd name="T37" fmla="*/ 244 h 302"/>
                  <a:gd name="T38" fmla="*/ 84 w 441"/>
                  <a:gd name="T39" fmla="*/ 267 h 302"/>
                  <a:gd name="T40" fmla="*/ 132 w 441"/>
                  <a:gd name="T41" fmla="*/ 285 h 302"/>
                  <a:gd name="T42" fmla="*/ 176 w 441"/>
                  <a:gd name="T43" fmla="*/ 296 h 302"/>
                  <a:gd name="T44" fmla="*/ 218 w 441"/>
                  <a:gd name="T45" fmla="*/ 301 h 302"/>
                  <a:gd name="T46" fmla="*/ 256 w 441"/>
                  <a:gd name="T47" fmla="*/ 301 h 302"/>
                  <a:gd name="T48" fmla="*/ 291 w 441"/>
                  <a:gd name="T49" fmla="*/ 295 h 302"/>
                  <a:gd name="T50" fmla="*/ 323 w 441"/>
                  <a:gd name="T51" fmla="*/ 283 h 302"/>
                  <a:gd name="T52" fmla="*/ 374 w 441"/>
                  <a:gd name="T53" fmla="*/ 243 h 302"/>
                  <a:gd name="T54" fmla="*/ 419 w 441"/>
                  <a:gd name="T55" fmla="*/ 162 h 302"/>
                  <a:gd name="T56" fmla="*/ 438 w 441"/>
                  <a:gd name="T57" fmla="*/ 80 h 302"/>
                  <a:gd name="T58" fmla="*/ 441 w 441"/>
                  <a:gd name="T59" fmla="*/ 23 h 302"/>
                  <a:gd name="T60" fmla="*/ 439 w 441"/>
                  <a:gd name="T61" fmla="*/ 7 h 302"/>
                  <a:gd name="T62" fmla="*/ 432 w 441"/>
                  <a:gd name="T6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1" h="302">
                    <a:moveTo>
                      <a:pt x="427" y="0"/>
                    </a:moveTo>
                    <a:lnTo>
                      <a:pt x="421" y="1"/>
                    </a:lnTo>
                    <a:lnTo>
                      <a:pt x="417" y="4"/>
                    </a:lnTo>
                    <a:lnTo>
                      <a:pt x="414" y="9"/>
                    </a:lnTo>
                    <a:lnTo>
                      <a:pt x="413" y="14"/>
                    </a:lnTo>
                    <a:lnTo>
                      <a:pt x="413" y="22"/>
                    </a:lnTo>
                    <a:lnTo>
                      <a:pt x="413" y="43"/>
                    </a:lnTo>
                    <a:lnTo>
                      <a:pt x="411" y="74"/>
                    </a:lnTo>
                    <a:lnTo>
                      <a:pt x="406" y="109"/>
                    </a:lnTo>
                    <a:lnTo>
                      <a:pt x="395" y="149"/>
                    </a:lnTo>
                    <a:lnTo>
                      <a:pt x="379" y="188"/>
                    </a:lnTo>
                    <a:lnTo>
                      <a:pt x="356" y="223"/>
                    </a:lnTo>
                    <a:lnTo>
                      <a:pt x="323" y="251"/>
                    </a:lnTo>
                    <a:lnTo>
                      <a:pt x="310" y="258"/>
                    </a:lnTo>
                    <a:lnTo>
                      <a:pt x="297" y="264"/>
                    </a:lnTo>
                    <a:lnTo>
                      <a:pt x="282" y="270"/>
                    </a:lnTo>
                    <a:lnTo>
                      <a:pt x="267" y="273"/>
                    </a:lnTo>
                    <a:lnTo>
                      <a:pt x="250" y="275"/>
                    </a:lnTo>
                    <a:lnTo>
                      <a:pt x="233" y="275"/>
                    </a:lnTo>
                    <a:lnTo>
                      <a:pt x="216" y="274"/>
                    </a:lnTo>
                    <a:lnTo>
                      <a:pt x="197" y="272"/>
                    </a:lnTo>
                    <a:lnTo>
                      <a:pt x="177" y="268"/>
                    </a:lnTo>
                    <a:lnTo>
                      <a:pt x="157" y="263"/>
                    </a:lnTo>
                    <a:lnTo>
                      <a:pt x="137" y="257"/>
                    </a:lnTo>
                    <a:lnTo>
                      <a:pt x="115" y="249"/>
                    </a:lnTo>
                    <a:lnTo>
                      <a:pt x="92" y="240"/>
                    </a:lnTo>
                    <a:lnTo>
                      <a:pt x="69" y="230"/>
                    </a:lnTo>
                    <a:lnTo>
                      <a:pt x="45" y="219"/>
                    </a:lnTo>
                    <a:lnTo>
                      <a:pt x="21" y="206"/>
                    </a:lnTo>
                    <a:lnTo>
                      <a:pt x="15" y="205"/>
                    </a:lnTo>
                    <a:lnTo>
                      <a:pt x="10" y="205"/>
                    </a:lnTo>
                    <a:lnTo>
                      <a:pt x="5" y="208"/>
                    </a:lnTo>
                    <a:lnTo>
                      <a:pt x="2" y="212"/>
                    </a:lnTo>
                    <a:lnTo>
                      <a:pt x="0" y="217"/>
                    </a:lnTo>
                    <a:lnTo>
                      <a:pt x="0" y="222"/>
                    </a:lnTo>
                    <a:lnTo>
                      <a:pt x="3" y="227"/>
                    </a:lnTo>
                    <a:lnTo>
                      <a:pt x="7" y="230"/>
                    </a:lnTo>
                    <a:lnTo>
                      <a:pt x="34" y="244"/>
                    </a:lnTo>
                    <a:lnTo>
                      <a:pt x="60" y="256"/>
                    </a:lnTo>
                    <a:lnTo>
                      <a:pt x="84" y="267"/>
                    </a:lnTo>
                    <a:lnTo>
                      <a:pt x="109" y="277"/>
                    </a:lnTo>
                    <a:lnTo>
                      <a:pt x="132" y="285"/>
                    </a:lnTo>
                    <a:lnTo>
                      <a:pt x="155" y="291"/>
                    </a:lnTo>
                    <a:lnTo>
                      <a:pt x="176" y="296"/>
                    </a:lnTo>
                    <a:lnTo>
                      <a:pt x="198" y="299"/>
                    </a:lnTo>
                    <a:lnTo>
                      <a:pt x="218" y="301"/>
                    </a:lnTo>
                    <a:lnTo>
                      <a:pt x="237" y="302"/>
                    </a:lnTo>
                    <a:lnTo>
                      <a:pt x="256" y="301"/>
                    </a:lnTo>
                    <a:lnTo>
                      <a:pt x="274" y="298"/>
                    </a:lnTo>
                    <a:lnTo>
                      <a:pt x="291" y="295"/>
                    </a:lnTo>
                    <a:lnTo>
                      <a:pt x="307" y="289"/>
                    </a:lnTo>
                    <a:lnTo>
                      <a:pt x="323" y="283"/>
                    </a:lnTo>
                    <a:lnTo>
                      <a:pt x="337" y="275"/>
                    </a:lnTo>
                    <a:lnTo>
                      <a:pt x="374" y="243"/>
                    </a:lnTo>
                    <a:lnTo>
                      <a:pt x="401" y="205"/>
                    </a:lnTo>
                    <a:lnTo>
                      <a:pt x="419" y="162"/>
                    </a:lnTo>
                    <a:lnTo>
                      <a:pt x="432" y="119"/>
                    </a:lnTo>
                    <a:lnTo>
                      <a:pt x="438" y="80"/>
                    </a:lnTo>
                    <a:lnTo>
                      <a:pt x="441" y="46"/>
                    </a:lnTo>
                    <a:lnTo>
                      <a:pt x="441" y="23"/>
                    </a:lnTo>
                    <a:lnTo>
                      <a:pt x="441" y="13"/>
                    </a:lnTo>
                    <a:lnTo>
                      <a:pt x="439" y="7"/>
                    </a:lnTo>
                    <a:lnTo>
                      <a:pt x="436" y="3"/>
                    </a:lnTo>
                    <a:lnTo>
                      <a:pt x="432" y="0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 flipH="1">
                <a:off x="6983845" y="2748806"/>
                <a:ext cx="672633" cy="792163"/>
              </a:xfrm>
              <a:custGeom>
                <a:avLst/>
                <a:gdLst>
                  <a:gd name="T0" fmla="*/ 144 w 400"/>
                  <a:gd name="T1" fmla="*/ 10 h 499"/>
                  <a:gd name="T2" fmla="*/ 141 w 400"/>
                  <a:gd name="T3" fmla="*/ 11 h 499"/>
                  <a:gd name="T4" fmla="*/ 138 w 400"/>
                  <a:gd name="T5" fmla="*/ 12 h 499"/>
                  <a:gd name="T6" fmla="*/ 3 w 400"/>
                  <a:gd name="T7" fmla="*/ 100 h 499"/>
                  <a:gd name="T8" fmla="*/ 0 w 400"/>
                  <a:gd name="T9" fmla="*/ 106 h 499"/>
                  <a:gd name="T10" fmla="*/ 0 w 400"/>
                  <a:gd name="T11" fmla="*/ 114 h 499"/>
                  <a:gd name="T12" fmla="*/ 3 w 400"/>
                  <a:gd name="T13" fmla="*/ 119 h 499"/>
                  <a:gd name="T14" fmla="*/ 10 w 400"/>
                  <a:gd name="T15" fmla="*/ 124 h 499"/>
                  <a:gd name="T16" fmla="*/ 33 w 400"/>
                  <a:gd name="T17" fmla="*/ 140 h 499"/>
                  <a:gd name="T18" fmla="*/ 70 w 400"/>
                  <a:gd name="T19" fmla="*/ 168 h 499"/>
                  <a:gd name="T20" fmla="*/ 107 w 400"/>
                  <a:gd name="T21" fmla="*/ 199 h 499"/>
                  <a:gd name="T22" fmla="*/ 137 w 400"/>
                  <a:gd name="T23" fmla="*/ 230 h 499"/>
                  <a:gd name="T24" fmla="*/ 157 w 400"/>
                  <a:gd name="T25" fmla="*/ 266 h 499"/>
                  <a:gd name="T26" fmla="*/ 169 w 400"/>
                  <a:gd name="T27" fmla="*/ 302 h 499"/>
                  <a:gd name="T28" fmla="*/ 173 w 400"/>
                  <a:gd name="T29" fmla="*/ 341 h 499"/>
                  <a:gd name="T30" fmla="*/ 166 w 400"/>
                  <a:gd name="T31" fmla="*/ 390 h 499"/>
                  <a:gd name="T32" fmla="*/ 163 w 400"/>
                  <a:gd name="T33" fmla="*/ 398 h 499"/>
                  <a:gd name="T34" fmla="*/ 157 w 400"/>
                  <a:gd name="T35" fmla="*/ 411 h 499"/>
                  <a:gd name="T36" fmla="*/ 148 w 400"/>
                  <a:gd name="T37" fmla="*/ 430 h 499"/>
                  <a:gd name="T38" fmla="*/ 134 w 400"/>
                  <a:gd name="T39" fmla="*/ 455 h 499"/>
                  <a:gd name="T40" fmla="*/ 132 w 400"/>
                  <a:gd name="T41" fmla="*/ 461 h 499"/>
                  <a:gd name="T42" fmla="*/ 133 w 400"/>
                  <a:gd name="T43" fmla="*/ 468 h 499"/>
                  <a:gd name="T44" fmla="*/ 137 w 400"/>
                  <a:gd name="T45" fmla="*/ 473 h 499"/>
                  <a:gd name="T46" fmla="*/ 144 w 400"/>
                  <a:gd name="T47" fmla="*/ 476 h 499"/>
                  <a:gd name="T48" fmla="*/ 356 w 400"/>
                  <a:gd name="T49" fmla="*/ 498 h 499"/>
                  <a:gd name="T50" fmla="*/ 364 w 400"/>
                  <a:gd name="T51" fmla="*/ 494 h 499"/>
                  <a:gd name="T52" fmla="*/ 376 w 400"/>
                  <a:gd name="T53" fmla="*/ 470 h 499"/>
                  <a:gd name="T54" fmla="*/ 387 w 400"/>
                  <a:gd name="T55" fmla="*/ 440 h 499"/>
                  <a:gd name="T56" fmla="*/ 389 w 400"/>
                  <a:gd name="T57" fmla="*/ 433 h 499"/>
                  <a:gd name="T58" fmla="*/ 390 w 400"/>
                  <a:gd name="T59" fmla="*/ 431 h 499"/>
                  <a:gd name="T60" fmla="*/ 395 w 400"/>
                  <a:gd name="T61" fmla="*/ 411 h 499"/>
                  <a:gd name="T62" fmla="*/ 399 w 400"/>
                  <a:gd name="T63" fmla="*/ 370 h 499"/>
                  <a:gd name="T64" fmla="*/ 398 w 400"/>
                  <a:gd name="T65" fmla="*/ 315 h 499"/>
                  <a:gd name="T66" fmla="*/ 382 w 400"/>
                  <a:gd name="T67" fmla="*/ 248 h 499"/>
                  <a:gd name="T68" fmla="*/ 355 w 400"/>
                  <a:gd name="T69" fmla="*/ 190 h 499"/>
                  <a:gd name="T70" fmla="*/ 322 w 400"/>
                  <a:gd name="T71" fmla="*/ 142 h 499"/>
                  <a:gd name="T72" fmla="*/ 308 w 400"/>
                  <a:gd name="T73" fmla="*/ 114 h 499"/>
                  <a:gd name="T74" fmla="*/ 323 w 400"/>
                  <a:gd name="T75" fmla="*/ 89 h 499"/>
                  <a:gd name="T76" fmla="*/ 340 w 400"/>
                  <a:gd name="T77" fmla="*/ 59 h 499"/>
                  <a:gd name="T78" fmla="*/ 351 w 400"/>
                  <a:gd name="T79" fmla="*/ 39 h 499"/>
                  <a:gd name="T80" fmla="*/ 354 w 400"/>
                  <a:gd name="T81" fmla="*/ 34 h 499"/>
                  <a:gd name="T82" fmla="*/ 354 w 400"/>
                  <a:gd name="T83" fmla="*/ 31 h 499"/>
                  <a:gd name="T84" fmla="*/ 354 w 400"/>
                  <a:gd name="T85" fmla="*/ 27 h 499"/>
                  <a:gd name="T86" fmla="*/ 354 w 400"/>
                  <a:gd name="T87" fmla="*/ 24 h 499"/>
                  <a:gd name="T88" fmla="*/ 351 w 400"/>
                  <a:gd name="T89" fmla="*/ 20 h 499"/>
                  <a:gd name="T90" fmla="*/ 346 w 400"/>
                  <a:gd name="T91" fmla="*/ 16 h 499"/>
                  <a:gd name="T92" fmla="*/ 323 w 400"/>
                  <a:gd name="T93" fmla="*/ 10 h 499"/>
                  <a:gd name="T94" fmla="*/ 287 w 400"/>
                  <a:gd name="T95" fmla="*/ 5 h 499"/>
                  <a:gd name="T96" fmla="*/ 256 w 400"/>
                  <a:gd name="T97" fmla="*/ 1 h 499"/>
                  <a:gd name="T98" fmla="*/ 231 w 400"/>
                  <a:gd name="T99" fmla="*/ 0 h 499"/>
                  <a:gd name="T100" fmla="*/ 210 w 400"/>
                  <a:gd name="T101" fmla="*/ 0 h 499"/>
                  <a:gd name="T102" fmla="*/ 191 w 400"/>
                  <a:gd name="T103" fmla="*/ 2 h 499"/>
                  <a:gd name="T104" fmla="*/ 177 w 400"/>
                  <a:gd name="T105" fmla="*/ 4 h 499"/>
                  <a:gd name="T106" fmla="*/ 164 w 400"/>
                  <a:gd name="T107" fmla="*/ 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0" h="499">
                    <a:moveTo>
                      <a:pt x="159" y="7"/>
                    </a:moveTo>
                    <a:lnTo>
                      <a:pt x="144" y="10"/>
                    </a:lnTo>
                    <a:lnTo>
                      <a:pt x="142" y="10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8" y="12"/>
                    </a:lnTo>
                    <a:lnTo>
                      <a:pt x="6" y="98"/>
                    </a:lnTo>
                    <a:lnTo>
                      <a:pt x="3" y="100"/>
                    </a:lnTo>
                    <a:lnTo>
                      <a:pt x="2" y="103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10" y="124"/>
                    </a:lnTo>
                    <a:lnTo>
                      <a:pt x="19" y="130"/>
                    </a:lnTo>
                    <a:lnTo>
                      <a:pt x="33" y="140"/>
                    </a:lnTo>
                    <a:lnTo>
                      <a:pt x="51" y="153"/>
                    </a:lnTo>
                    <a:lnTo>
                      <a:pt x="70" y="168"/>
                    </a:lnTo>
                    <a:lnTo>
                      <a:pt x="89" y="183"/>
                    </a:lnTo>
                    <a:lnTo>
                      <a:pt x="107" y="199"/>
                    </a:lnTo>
                    <a:lnTo>
                      <a:pt x="123" y="214"/>
                    </a:lnTo>
                    <a:lnTo>
                      <a:pt x="137" y="230"/>
                    </a:lnTo>
                    <a:lnTo>
                      <a:pt x="148" y="248"/>
                    </a:lnTo>
                    <a:lnTo>
                      <a:pt x="157" y="266"/>
                    </a:lnTo>
                    <a:lnTo>
                      <a:pt x="164" y="284"/>
                    </a:lnTo>
                    <a:lnTo>
                      <a:pt x="169" y="302"/>
                    </a:lnTo>
                    <a:lnTo>
                      <a:pt x="172" y="322"/>
                    </a:lnTo>
                    <a:lnTo>
                      <a:pt x="173" y="341"/>
                    </a:lnTo>
                    <a:lnTo>
                      <a:pt x="171" y="361"/>
                    </a:lnTo>
                    <a:lnTo>
                      <a:pt x="166" y="390"/>
                    </a:lnTo>
                    <a:lnTo>
                      <a:pt x="165" y="393"/>
                    </a:lnTo>
                    <a:lnTo>
                      <a:pt x="163" y="398"/>
                    </a:lnTo>
                    <a:lnTo>
                      <a:pt x="161" y="404"/>
                    </a:lnTo>
                    <a:lnTo>
                      <a:pt x="157" y="411"/>
                    </a:lnTo>
                    <a:lnTo>
                      <a:pt x="153" y="420"/>
                    </a:lnTo>
                    <a:lnTo>
                      <a:pt x="148" y="430"/>
                    </a:lnTo>
                    <a:lnTo>
                      <a:pt x="141" y="442"/>
                    </a:lnTo>
                    <a:lnTo>
                      <a:pt x="134" y="455"/>
                    </a:lnTo>
                    <a:lnTo>
                      <a:pt x="132" y="458"/>
                    </a:lnTo>
                    <a:lnTo>
                      <a:pt x="132" y="461"/>
                    </a:lnTo>
                    <a:lnTo>
                      <a:pt x="132" y="465"/>
                    </a:lnTo>
                    <a:lnTo>
                      <a:pt x="133" y="468"/>
                    </a:lnTo>
                    <a:lnTo>
                      <a:pt x="135" y="471"/>
                    </a:lnTo>
                    <a:lnTo>
                      <a:pt x="137" y="473"/>
                    </a:lnTo>
                    <a:lnTo>
                      <a:pt x="140" y="475"/>
                    </a:lnTo>
                    <a:lnTo>
                      <a:pt x="144" y="476"/>
                    </a:lnTo>
                    <a:lnTo>
                      <a:pt x="352" y="499"/>
                    </a:lnTo>
                    <a:lnTo>
                      <a:pt x="356" y="498"/>
                    </a:lnTo>
                    <a:lnTo>
                      <a:pt x="361" y="497"/>
                    </a:lnTo>
                    <a:lnTo>
                      <a:pt x="364" y="494"/>
                    </a:lnTo>
                    <a:lnTo>
                      <a:pt x="367" y="491"/>
                    </a:lnTo>
                    <a:lnTo>
                      <a:pt x="376" y="470"/>
                    </a:lnTo>
                    <a:lnTo>
                      <a:pt x="383" y="453"/>
                    </a:lnTo>
                    <a:lnTo>
                      <a:pt x="387" y="440"/>
                    </a:lnTo>
                    <a:lnTo>
                      <a:pt x="389" y="433"/>
                    </a:lnTo>
                    <a:lnTo>
                      <a:pt x="389" y="433"/>
                    </a:lnTo>
                    <a:lnTo>
                      <a:pt x="390" y="432"/>
                    </a:lnTo>
                    <a:lnTo>
                      <a:pt x="390" y="431"/>
                    </a:lnTo>
                    <a:lnTo>
                      <a:pt x="390" y="431"/>
                    </a:lnTo>
                    <a:lnTo>
                      <a:pt x="395" y="411"/>
                    </a:lnTo>
                    <a:lnTo>
                      <a:pt x="398" y="391"/>
                    </a:lnTo>
                    <a:lnTo>
                      <a:pt x="399" y="370"/>
                    </a:lnTo>
                    <a:lnTo>
                      <a:pt x="400" y="351"/>
                    </a:lnTo>
                    <a:lnTo>
                      <a:pt x="398" y="315"/>
                    </a:lnTo>
                    <a:lnTo>
                      <a:pt x="392" y="280"/>
                    </a:lnTo>
                    <a:lnTo>
                      <a:pt x="382" y="248"/>
                    </a:lnTo>
                    <a:lnTo>
                      <a:pt x="370" y="217"/>
                    </a:lnTo>
                    <a:lnTo>
                      <a:pt x="355" y="190"/>
                    </a:lnTo>
                    <a:lnTo>
                      <a:pt x="339" y="165"/>
                    </a:lnTo>
                    <a:lnTo>
                      <a:pt x="322" y="142"/>
                    </a:lnTo>
                    <a:lnTo>
                      <a:pt x="304" y="122"/>
                    </a:lnTo>
                    <a:lnTo>
                      <a:pt x="308" y="114"/>
                    </a:lnTo>
                    <a:lnTo>
                      <a:pt x="315" y="102"/>
                    </a:lnTo>
                    <a:lnTo>
                      <a:pt x="323" y="89"/>
                    </a:lnTo>
                    <a:lnTo>
                      <a:pt x="332" y="73"/>
                    </a:lnTo>
                    <a:lnTo>
                      <a:pt x="340" y="59"/>
                    </a:lnTo>
                    <a:lnTo>
                      <a:pt x="346" y="47"/>
                    </a:lnTo>
                    <a:lnTo>
                      <a:pt x="351" y="39"/>
                    </a:lnTo>
                    <a:lnTo>
                      <a:pt x="353" y="36"/>
                    </a:lnTo>
                    <a:lnTo>
                      <a:pt x="354" y="34"/>
                    </a:lnTo>
                    <a:lnTo>
                      <a:pt x="354" y="32"/>
                    </a:lnTo>
                    <a:lnTo>
                      <a:pt x="354" y="31"/>
                    </a:lnTo>
                    <a:lnTo>
                      <a:pt x="354" y="29"/>
                    </a:lnTo>
                    <a:lnTo>
                      <a:pt x="354" y="27"/>
                    </a:lnTo>
                    <a:lnTo>
                      <a:pt x="354" y="26"/>
                    </a:lnTo>
                    <a:lnTo>
                      <a:pt x="354" y="24"/>
                    </a:lnTo>
                    <a:lnTo>
                      <a:pt x="353" y="23"/>
                    </a:lnTo>
                    <a:lnTo>
                      <a:pt x="351" y="20"/>
                    </a:lnTo>
                    <a:lnTo>
                      <a:pt x="349" y="18"/>
                    </a:lnTo>
                    <a:lnTo>
                      <a:pt x="346" y="16"/>
                    </a:lnTo>
                    <a:lnTo>
                      <a:pt x="343" y="15"/>
                    </a:lnTo>
                    <a:lnTo>
                      <a:pt x="323" y="10"/>
                    </a:lnTo>
                    <a:lnTo>
                      <a:pt x="304" y="7"/>
                    </a:lnTo>
                    <a:lnTo>
                      <a:pt x="287" y="5"/>
                    </a:lnTo>
                    <a:lnTo>
                      <a:pt x="271" y="3"/>
                    </a:lnTo>
                    <a:lnTo>
                      <a:pt x="256" y="1"/>
                    </a:lnTo>
                    <a:lnTo>
                      <a:pt x="243" y="1"/>
                    </a:lnTo>
                    <a:lnTo>
                      <a:pt x="231" y="0"/>
                    </a:lnTo>
                    <a:lnTo>
                      <a:pt x="220" y="0"/>
                    </a:lnTo>
                    <a:lnTo>
                      <a:pt x="210" y="0"/>
                    </a:lnTo>
                    <a:lnTo>
                      <a:pt x="200" y="1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7" y="4"/>
                    </a:lnTo>
                    <a:lnTo>
                      <a:pt x="170" y="5"/>
                    </a:lnTo>
                    <a:lnTo>
                      <a:pt x="164" y="6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 flipH="1">
                <a:off x="7030930" y="2794844"/>
                <a:ext cx="561649" cy="700088"/>
              </a:xfrm>
              <a:custGeom>
                <a:avLst/>
                <a:gdLst>
                  <a:gd name="T0" fmla="*/ 137 w 334"/>
                  <a:gd name="T1" fmla="*/ 4 h 441"/>
                  <a:gd name="T2" fmla="*/ 162 w 334"/>
                  <a:gd name="T3" fmla="*/ 1 h 441"/>
                  <a:gd name="T4" fmla="*/ 198 w 334"/>
                  <a:gd name="T5" fmla="*/ 0 h 441"/>
                  <a:gd name="T6" fmla="*/ 249 w 334"/>
                  <a:gd name="T7" fmla="*/ 5 h 441"/>
                  <a:gd name="T8" fmla="*/ 275 w 334"/>
                  <a:gd name="T9" fmla="*/ 20 h 441"/>
                  <a:gd name="T10" fmla="*/ 261 w 334"/>
                  <a:gd name="T11" fmla="*/ 44 h 441"/>
                  <a:gd name="T12" fmla="*/ 247 w 334"/>
                  <a:gd name="T13" fmla="*/ 70 h 441"/>
                  <a:gd name="T14" fmla="*/ 237 w 334"/>
                  <a:gd name="T15" fmla="*/ 86 h 441"/>
                  <a:gd name="T16" fmla="*/ 235 w 334"/>
                  <a:gd name="T17" fmla="*/ 89 h 441"/>
                  <a:gd name="T18" fmla="*/ 234 w 334"/>
                  <a:gd name="T19" fmla="*/ 92 h 441"/>
                  <a:gd name="T20" fmla="*/ 234 w 334"/>
                  <a:gd name="T21" fmla="*/ 97 h 441"/>
                  <a:gd name="T22" fmla="*/ 237 w 334"/>
                  <a:gd name="T23" fmla="*/ 102 h 441"/>
                  <a:gd name="T24" fmla="*/ 256 w 334"/>
                  <a:gd name="T25" fmla="*/ 123 h 441"/>
                  <a:gd name="T26" fmla="*/ 289 w 334"/>
                  <a:gd name="T27" fmla="*/ 168 h 441"/>
                  <a:gd name="T28" fmla="*/ 315 w 334"/>
                  <a:gd name="T29" fmla="*/ 223 h 441"/>
                  <a:gd name="T30" fmla="*/ 332 w 334"/>
                  <a:gd name="T31" fmla="*/ 287 h 441"/>
                  <a:gd name="T32" fmla="*/ 334 w 334"/>
                  <a:gd name="T33" fmla="*/ 340 h 441"/>
                  <a:gd name="T34" fmla="*/ 329 w 334"/>
                  <a:gd name="T35" fmla="*/ 377 h 441"/>
                  <a:gd name="T36" fmla="*/ 322 w 334"/>
                  <a:gd name="T37" fmla="*/ 402 h 441"/>
                  <a:gd name="T38" fmla="*/ 314 w 334"/>
                  <a:gd name="T39" fmla="*/ 425 h 441"/>
                  <a:gd name="T40" fmla="*/ 303 w 334"/>
                  <a:gd name="T41" fmla="*/ 441 h 441"/>
                  <a:gd name="T42" fmla="*/ 288 w 334"/>
                  <a:gd name="T43" fmla="*/ 439 h 441"/>
                  <a:gd name="T44" fmla="*/ 266 w 334"/>
                  <a:gd name="T45" fmla="*/ 437 h 441"/>
                  <a:gd name="T46" fmla="*/ 239 w 334"/>
                  <a:gd name="T47" fmla="*/ 434 h 441"/>
                  <a:gd name="T48" fmla="*/ 210 w 334"/>
                  <a:gd name="T49" fmla="*/ 431 h 441"/>
                  <a:gd name="T50" fmla="*/ 183 w 334"/>
                  <a:gd name="T51" fmla="*/ 428 h 441"/>
                  <a:gd name="T52" fmla="*/ 157 w 334"/>
                  <a:gd name="T53" fmla="*/ 425 h 441"/>
                  <a:gd name="T54" fmla="*/ 137 w 334"/>
                  <a:gd name="T55" fmla="*/ 423 h 441"/>
                  <a:gd name="T56" fmla="*/ 140 w 334"/>
                  <a:gd name="T57" fmla="*/ 402 h 441"/>
                  <a:gd name="T58" fmla="*/ 152 w 334"/>
                  <a:gd name="T59" fmla="*/ 376 h 441"/>
                  <a:gd name="T60" fmla="*/ 155 w 334"/>
                  <a:gd name="T61" fmla="*/ 364 h 441"/>
                  <a:gd name="T62" fmla="*/ 159 w 334"/>
                  <a:gd name="T63" fmla="*/ 341 h 441"/>
                  <a:gd name="T64" fmla="*/ 161 w 334"/>
                  <a:gd name="T65" fmla="*/ 329 h 441"/>
                  <a:gd name="T66" fmla="*/ 162 w 334"/>
                  <a:gd name="T67" fmla="*/ 316 h 441"/>
                  <a:gd name="T68" fmla="*/ 161 w 334"/>
                  <a:gd name="T69" fmla="*/ 290 h 441"/>
                  <a:gd name="T70" fmla="*/ 154 w 334"/>
                  <a:gd name="T71" fmla="*/ 252 h 441"/>
                  <a:gd name="T72" fmla="*/ 140 w 334"/>
                  <a:gd name="T73" fmla="*/ 217 h 441"/>
                  <a:gd name="T74" fmla="*/ 118 w 334"/>
                  <a:gd name="T75" fmla="*/ 183 h 441"/>
                  <a:gd name="T76" fmla="*/ 94 w 334"/>
                  <a:gd name="T77" fmla="*/ 155 h 441"/>
                  <a:gd name="T78" fmla="*/ 66 w 334"/>
                  <a:gd name="T79" fmla="*/ 131 h 441"/>
                  <a:gd name="T80" fmla="*/ 37 w 334"/>
                  <a:gd name="T81" fmla="*/ 108 h 441"/>
                  <a:gd name="T82" fmla="*/ 11 w 334"/>
                  <a:gd name="T83" fmla="*/ 89 h 441"/>
                  <a:gd name="T84" fmla="*/ 13 w 334"/>
                  <a:gd name="T85" fmla="*/ 73 h 441"/>
                  <a:gd name="T86" fmla="*/ 46 w 334"/>
                  <a:gd name="T87" fmla="*/ 51 h 441"/>
                  <a:gd name="T88" fmla="*/ 81 w 334"/>
                  <a:gd name="T89" fmla="*/ 28 h 441"/>
                  <a:gd name="T90" fmla="*/ 107 w 334"/>
                  <a:gd name="T91" fmla="*/ 12 h 441"/>
                  <a:gd name="T92" fmla="*/ 116 w 334"/>
                  <a:gd name="T93" fmla="*/ 8 h 441"/>
                  <a:gd name="T94" fmla="*/ 125 w 334"/>
                  <a:gd name="T95" fmla="*/ 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4" h="441">
                    <a:moveTo>
                      <a:pt x="127" y="6"/>
                    </a:moveTo>
                    <a:lnTo>
                      <a:pt x="137" y="4"/>
                    </a:lnTo>
                    <a:lnTo>
                      <a:pt x="148" y="2"/>
                    </a:lnTo>
                    <a:lnTo>
                      <a:pt x="162" y="1"/>
                    </a:lnTo>
                    <a:lnTo>
                      <a:pt x="179" y="0"/>
                    </a:lnTo>
                    <a:lnTo>
                      <a:pt x="198" y="0"/>
                    </a:lnTo>
                    <a:lnTo>
                      <a:pt x="221" y="2"/>
                    </a:lnTo>
                    <a:lnTo>
                      <a:pt x="249" y="5"/>
                    </a:lnTo>
                    <a:lnTo>
                      <a:pt x="281" y="10"/>
                    </a:lnTo>
                    <a:lnTo>
                      <a:pt x="275" y="20"/>
                    </a:lnTo>
                    <a:lnTo>
                      <a:pt x="269" y="32"/>
                    </a:lnTo>
                    <a:lnTo>
                      <a:pt x="261" y="44"/>
                    </a:lnTo>
                    <a:lnTo>
                      <a:pt x="254" y="58"/>
                    </a:lnTo>
                    <a:lnTo>
                      <a:pt x="247" y="70"/>
                    </a:lnTo>
                    <a:lnTo>
                      <a:pt x="241" y="79"/>
                    </a:lnTo>
                    <a:lnTo>
                      <a:pt x="237" y="86"/>
                    </a:lnTo>
                    <a:lnTo>
                      <a:pt x="236" y="88"/>
                    </a:lnTo>
                    <a:lnTo>
                      <a:pt x="235" y="89"/>
                    </a:lnTo>
                    <a:lnTo>
                      <a:pt x="235" y="91"/>
                    </a:lnTo>
                    <a:lnTo>
                      <a:pt x="234" y="92"/>
                    </a:lnTo>
                    <a:lnTo>
                      <a:pt x="234" y="94"/>
                    </a:lnTo>
                    <a:lnTo>
                      <a:pt x="234" y="97"/>
                    </a:lnTo>
                    <a:lnTo>
                      <a:pt x="235" y="99"/>
                    </a:lnTo>
                    <a:lnTo>
                      <a:pt x="237" y="102"/>
                    </a:lnTo>
                    <a:lnTo>
                      <a:pt x="238" y="104"/>
                    </a:lnTo>
                    <a:lnTo>
                      <a:pt x="256" y="123"/>
                    </a:lnTo>
                    <a:lnTo>
                      <a:pt x="273" y="145"/>
                    </a:lnTo>
                    <a:lnTo>
                      <a:pt x="289" y="168"/>
                    </a:lnTo>
                    <a:lnTo>
                      <a:pt x="303" y="194"/>
                    </a:lnTo>
                    <a:lnTo>
                      <a:pt x="315" y="223"/>
                    </a:lnTo>
                    <a:lnTo>
                      <a:pt x="325" y="254"/>
                    </a:lnTo>
                    <a:lnTo>
                      <a:pt x="332" y="287"/>
                    </a:lnTo>
                    <a:lnTo>
                      <a:pt x="334" y="322"/>
                    </a:lnTo>
                    <a:lnTo>
                      <a:pt x="334" y="340"/>
                    </a:lnTo>
                    <a:lnTo>
                      <a:pt x="332" y="359"/>
                    </a:lnTo>
                    <a:lnTo>
                      <a:pt x="329" y="377"/>
                    </a:lnTo>
                    <a:lnTo>
                      <a:pt x="324" y="396"/>
                    </a:lnTo>
                    <a:lnTo>
                      <a:pt x="322" y="402"/>
                    </a:lnTo>
                    <a:lnTo>
                      <a:pt x="319" y="411"/>
                    </a:lnTo>
                    <a:lnTo>
                      <a:pt x="314" y="425"/>
                    </a:lnTo>
                    <a:lnTo>
                      <a:pt x="307" y="441"/>
                    </a:lnTo>
                    <a:lnTo>
                      <a:pt x="303" y="441"/>
                    </a:lnTo>
                    <a:lnTo>
                      <a:pt x="296" y="440"/>
                    </a:lnTo>
                    <a:lnTo>
                      <a:pt x="288" y="439"/>
                    </a:lnTo>
                    <a:lnTo>
                      <a:pt x="277" y="438"/>
                    </a:lnTo>
                    <a:lnTo>
                      <a:pt x="266" y="437"/>
                    </a:lnTo>
                    <a:lnTo>
                      <a:pt x="253" y="435"/>
                    </a:lnTo>
                    <a:lnTo>
                      <a:pt x="239" y="434"/>
                    </a:lnTo>
                    <a:lnTo>
                      <a:pt x="225" y="432"/>
                    </a:lnTo>
                    <a:lnTo>
                      <a:pt x="210" y="431"/>
                    </a:lnTo>
                    <a:lnTo>
                      <a:pt x="196" y="429"/>
                    </a:lnTo>
                    <a:lnTo>
                      <a:pt x="183" y="428"/>
                    </a:lnTo>
                    <a:lnTo>
                      <a:pt x="170" y="426"/>
                    </a:lnTo>
                    <a:lnTo>
                      <a:pt x="157" y="425"/>
                    </a:lnTo>
                    <a:lnTo>
                      <a:pt x="146" y="424"/>
                    </a:lnTo>
                    <a:lnTo>
                      <a:pt x="137" y="423"/>
                    </a:lnTo>
                    <a:lnTo>
                      <a:pt x="130" y="422"/>
                    </a:lnTo>
                    <a:lnTo>
                      <a:pt x="140" y="402"/>
                    </a:lnTo>
                    <a:lnTo>
                      <a:pt x="147" y="387"/>
                    </a:lnTo>
                    <a:lnTo>
                      <a:pt x="152" y="376"/>
                    </a:lnTo>
                    <a:lnTo>
                      <a:pt x="154" y="369"/>
                    </a:lnTo>
                    <a:lnTo>
                      <a:pt x="155" y="364"/>
                    </a:lnTo>
                    <a:lnTo>
                      <a:pt x="157" y="353"/>
                    </a:lnTo>
                    <a:lnTo>
                      <a:pt x="159" y="341"/>
                    </a:lnTo>
                    <a:lnTo>
                      <a:pt x="160" y="336"/>
                    </a:lnTo>
                    <a:lnTo>
                      <a:pt x="161" y="329"/>
                    </a:lnTo>
                    <a:lnTo>
                      <a:pt x="162" y="322"/>
                    </a:lnTo>
                    <a:lnTo>
                      <a:pt x="162" y="316"/>
                    </a:lnTo>
                    <a:lnTo>
                      <a:pt x="162" y="309"/>
                    </a:lnTo>
                    <a:lnTo>
                      <a:pt x="161" y="290"/>
                    </a:lnTo>
                    <a:lnTo>
                      <a:pt x="158" y="270"/>
                    </a:lnTo>
                    <a:lnTo>
                      <a:pt x="154" y="252"/>
                    </a:lnTo>
                    <a:lnTo>
                      <a:pt x="148" y="234"/>
                    </a:lnTo>
                    <a:lnTo>
                      <a:pt x="140" y="217"/>
                    </a:lnTo>
                    <a:lnTo>
                      <a:pt x="130" y="199"/>
                    </a:lnTo>
                    <a:lnTo>
                      <a:pt x="118" y="183"/>
                    </a:lnTo>
                    <a:lnTo>
                      <a:pt x="105" y="167"/>
                    </a:lnTo>
                    <a:lnTo>
                      <a:pt x="94" y="155"/>
                    </a:lnTo>
                    <a:lnTo>
                      <a:pt x="80" y="143"/>
                    </a:lnTo>
                    <a:lnTo>
                      <a:pt x="66" y="131"/>
                    </a:lnTo>
                    <a:lnTo>
                      <a:pt x="51" y="119"/>
                    </a:lnTo>
                    <a:lnTo>
                      <a:pt x="37" y="108"/>
                    </a:lnTo>
                    <a:lnTo>
                      <a:pt x="24" y="98"/>
                    </a:lnTo>
                    <a:lnTo>
                      <a:pt x="11" y="89"/>
                    </a:lnTo>
                    <a:lnTo>
                      <a:pt x="0" y="81"/>
                    </a:lnTo>
                    <a:lnTo>
                      <a:pt x="13" y="73"/>
                    </a:lnTo>
                    <a:lnTo>
                      <a:pt x="28" y="63"/>
                    </a:lnTo>
                    <a:lnTo>
                      <a:pt x="46" y="51"/>
                    </a:lnTo>
                    <a:lnTo>
                      <a:pt x="64" y="39"/>
                    </a:lnTo>
                    <a:lnTo>
                      <a:pt x="81" y="28"/>
                    </a:lnTo>
                    <a:lnTo>
                      <a:pt x="97" y="19"/>
                    </a:lnTo>
                    <a:lnTo>
                      <a:pt x="107" y="12"/>
                    </a:lnTo>
                    <a:lnTo>
                      <a:pt x="112" y="9"/>
                    </a:lnTo>
                    <a:lnTo>
                      <a:pt x="116" y="8"/>
                    </a:lnTo>
                    <a:lnTo>
                      <a:pt x="121" y="7"/>
                    </a:lnTo>
                    <a:lnTo>
                      <a:pt x="125" y="6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 flipH="1">
                <a:off x="7035974" y="3460006"/>
                <a:ext cx="1242690" cy="1352550"/>
              </a:xfrm>
              <a:custGeom>
                <a:avLst/>
                <a:gdLst>
                  <a:gd name="T0" fmla="*/ 494 w 739"/>
                  <a:gd name="T1" fmla="*/ 22 h 852"/>
                  <a:gd name="T2" fmla="*/ 472 w 739"/>
                  <a:gd name="T3" fmla="*/ 50 h 852"/>
                  <a:gd name="T4" fmla="*/ 449 w 739"/>
                  <a:gd name="T5" fmla="*/ 79 h 852"/>
                  <a:gd name="T6" fmla="*/ 424 w 739"/>
                  <a:gd name="T7" fmla="*/ 104 h 852"/>
                  <a:gd name="T8" fmla="*/ 357 w 739"/>
                  <a:gd name="T9" fmla="*/ 163 h 852"/>
                  <a:gd name="T10" fmla="*/ 315 w 739"/>
                  <a:gd name="T11" fmla="*/ 198 h 852"/>
                  <a:gd name="T12" fmla="*/ 275 w 739"/>
                  <a:gd name="T13" fmla="*/ 235 h 852"/>
                  <a:gd name="T14" fmla="*/ 233 w 739"/>
                  <a:gd name="T15" fmla="*/ 273 h 852"/>
                  <a:gd name="T16" fmla="*/ 192 w 739"/>
                  <a:gd name="T17" fmla="*/ 315 h 852"/>
                  <a:gd name="T18" fmla="*/ 151 w 739"/>
                  <a:gd name="T19" fmla="*/ 360 h 852"/>
                  <a:gd name="T20" fmla="*/ 111 w 739"/>
                  <a:gd name="T21" fmla="*/ 411 h 852"/>
                  <a:gd name="T22" fmla="*/ 71 w 739"/>
                  <a:gd name="T23" fmla="*/ 467 h 852"/>
                  <a:gd name="T24" fmla="*/ 33 w 739"/>
                  <a:gd name="T25" fmla="*/ 530 h 852"/>
                  <a:gd name="T26" fmla="*/ 24 w 739"/>
                  <a:gd name="T27" fmla="*/ 528 h 852"/>
                  <a:gd name="T28" fmla="*/ 14 w 739"/>
                  <a:gd name="T29" fmla="*/ 529 h 852"/>
                  <a:gd name="T30" fmla="*/ 5 w 739"/>
                  <a:gd name="T31" fmla="*/ 536 h 852"/>
                  <a:gd name="T32" fmla="*/ 0 w 739"/>
                  <a:gd name="T33" fmla="*/ 547 h 852"/>
                  <a:gd name="T34" fmla="*/ 0 w 739"/>
                  <a:gd name="T35" fmla="*/ 554 h 852"/>
                  <a:gd name="T36" fmla="*/ 3 w 739"/>
                  <a:gd name="T37" fmla="*/ 560 h 852"/>
                  <a:gd name="T38" fmla="*/ 294 w 739"/>
                  <a:gd name="T39" fmla="*/ 850 h 852"/>
                  <a:gd name="T40" fmla="*/ 301 w 739"/>
                  <a:gd name="T41" fmla="*/ 852 h 852"/>
                  <a:gd name="T42" fmla="*/ 308 w 739"/>
                  <a:gd name="T43" fmla="*/ 850 h 852"/>
                  <a:gd name="T44" fmla="*/ 313 w 739"/>
                  <a:gd name="T45" fmla="*/ 845 h 852"/>
                  <a:gd name="T46" fmla="*/ 324 w 739"/>
                  <a:gd name="T47" fmla="*/ 793 h 852"/>
                  <a:gd name="T48" fmla="*/ 349 w 739"/>
                  <a:gd name="T49" fmla="*/ 699 h 852"/>
                  <a:gd name="T50" fmla="*/ 377 w 739"/>
                  <a:gd name="T51" fmla="*/ 608 h 852"/>
                  <a:gd name="T52" fmla="*/ 409 w 739"/>
                  <a:gd name="T53" fmla="*/ 522 h 852"/>
                  <a:gd name="T54" fmla="*/ 446 w 739"/>
                  <a:gd name="T55" fmla="*/ 443 h 852"/>
                  <a:gd name="T56" fmla="*/ 483 w 739"/>
                  <a:gd name="T57" fmla="*/ 372 h 852"/>
                  <a:gd name="T58" fmla="*/ 524 w 739"/>
                  <a:gd name="T59" fmla="*/ 311 h 852"/>
                  <a:gd name="T60" fmla="*/ 564 w 739"/>
                  <a:gd name="T61" fmla="*/ 261 h 852"/>
                  <a:gd name="T62" fmla="*/ 614 w 739"/>
                  <a:gd name="T63" fmla="*/ 213 h 852"/>
                  <a:gd name="T64" fmla="*/ 663 w 739"/>
                  <a:gd name="T65" fmla="*/ 160 h 852"/>
                  <a:gd name="T66" fmla="*/ 700 w 739"/>
                  <a:gd name="T67" fmla="*/ 108 h 852"/>
                  <a:gd name="T68" fmla="*/ 726 w 739"/>
                  <a:gd name="T69" fmla="*/ 62 h 852"/>
                  <a:gd name="T70" fmla="*/ 738 w 739"/>
                  <a:gd name="T71" fmla="*/ 40 h 852"/>
                  <a:gd name="T72" fmla="*/ 738 w 739"/>
                  <a:gd name="T73" fmla="*/ 33 h 852"/>
                  <a:gd name="T74" fmla="*/ 734 w 739"/>
                  <a:gd name="T75" fmla="*/ 28 h 852"/>
                  <a:gd name="T76" fmla="*/ 729 w 739"/>
                  <a:gd name="T77" fmla="*/ 24 h 852"/>
                  <a:gd name="T78" fmla="*/ 517 w 739"/>
                  <a:gd name="T79" fmla="*/ 0 h 852"/>
                  <a:gd name="T80" fmla="*/ 510 w 739"/>
                  <a:gd name="T81" fmla="*/ 1 h 852"/>
                  <a:gd name="T82" fmla="*/ 504 w 739"/>
                  <a:gd name="T83" fmla="*/ 7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9" h="852">
                    <a:moveTo>
                      <a:pt x="504" y="7"/>
                    </a:moveTo>
                    <a:lnTo>
                      <a:pt x="494" y="22"/>
                    </a:lnTo>
                    <a:lnTo>
                      <a:pt x="483" y="36"/>
                    </a:lnTo>
                    <a:lnTo>
                      <a:pt x="472" y="50"/>
                    </a:lnTo>
                    <a:lnTo>
                      <a:pt x="461" y="64"/>
                    </a:lnTo>
                    <a:lnTo>
                      <a:pt x="449" y="79"/>
                    </a:lnTo>
                    <a:lnTo>
                      <a:pt x="437" y="92"/>
                    </a:lnTo>
                    <a:lnTo>
                      <a:pt x="424" y="104"/>
                    </a:lnTo>
                    <a:lnTo>
                      <a:pt x="410" y="117"/>
                    </a:lnTo>
                    <a:lnTo>
                      <a:pt x="357" y="163"/>
                    </a:lnTo>
                    <a:lnTo>
                      <a:pt x="337" y="180"/>
                    </a:lnTo>
                    <a:lnTo>
                      <a:pt x="315" y="198"/>
                    </a:lnTo>
                    <a:lnTo>
                      <a:pt x="295" y="216"/>
                    </a:lnTo>
                    <a:lnTo>
                      <a:pt x="275" y="235"/>
                    </a:lnTo>
                    <a:lnTo>
                      <a:pt x="254" y="253"/>
                    </a:lnTo>
                    <a:lnTo>
                      <a:pt x="233" y="273"/>
                    </a:lnTo>
                    <a:lnTo>
                      <a:pt x="212" y="293"/>
                    </a:lnTo>
                    <a:lnTo>
                      <a:pt x="192" y="315"/>
                    </a:lnTo>
                    <a:lnTo>
                      <a:pt x="172" y="337"/>
                    </a:lnTo>
                    <a:lnTo>
                      <a:pt x="151" y="360"/>
                    </a:lnTo>
                    <a:lnTo>
                      <a:pt x="131" y="385"/>
                    </a:lnTo>
                    <a:lnTo>
                      <a:pt x="111" y="411"/>
                    </a:lnTo>
                    <a:lnTo>
                      <a:pt x="91" y="437"/>
                    </a:lnTo>
                    <a:lnTo>
                      <a:pt x="71" y="467"/>
                    </a:lnTo>
                    <a:lnTo>
                      <a:pt x="52" y="497"/>
                    </a:lnTo>
                    <a:lnTo>
                      <a:pt x="33" y="530"/>
                    </a:lnTo>
                    <a:lnTo>
                      <a:pt x="29" y="529"/>
                    </a:lnTo>
                    <a:lnTo>
                      <a:pt x="24" y="528"/>
                    </a:lnTo>
                    <a:lnTo>
                      <a:pt x="19" y="528"/>
                    </a:lnTo>
                    <a:lnTo>
                      <a:pt x="14" y="529"/>
                    </a:lnTo>
                    <a:lnTo>
                      <a:pt x="9" y="532"/>
                    </a:lnTo>
                    <a:lnTo>
                      <a:pt x="5" y="536"/>
                    </a:lnTo>
                    <a:lnTo>
                      <a:pt x="2" y="541"/>
                    </a:lnTo>
                    <a:lnTo>
                      <a:pt x="0" y="547"/>
                    </a:lnTo>
                    <a:lnTo>
                      <a:pt x="0" y="551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3" y="560"/>
                    </a:lnTo>
                    <a:lnTo>
                      <a:pt x="291" y="848"/>
                    </a:lnTo>
                    <a:lnTo>
                      <a:pt x="294" y="850"/>
                    </a:lnTo>
                    <a:lnTo>
                      <a:pt x="297" y="852"/>
                    </a:lnTo>
                    <a:lnTo>
                      <a:pt x="301" y="852"/>
                    </a:lnTo>
                    <a:lnTo>
                      <a:pt x="304" y="851"/>
                    </a:lnTo>
                    <a:lnTo>
                      <a:pt x="308" y="850"/>
                    </a:lnTo>
                    <a:lnTo>
                      <a:pt x="311" y="847"/>
                    </a:lnTo>
                    <a:lnTo>
                      <a:pt x="313" y="845"/>
                    </a:lnTo>
                    <a:lnTo>
                      <a:pt x="314" y="841"/>
                    </a:lnTo>
                    <a:lnTo>
                      <a:pt x="324" y="793"/>
                    </a:lnTo>
                    <a:lnTo>
                      <a:pt x="336" y="746"/>
                    </a:lnTo>
                    <a:lnTo>
                      <a:pt x="349" y="699"/>
                    </a:lnTo>
                    <a:lnTo>
                      <a:pt x="363" y="652"/>
                    </a:lnTo>
                    <a:lnTo>
                      <a:pt x="377" y="608"/>
                    </a:lnTo>
                    <a:lnTo>
                      <a:pt x="393" y="564"/>
                    </a:lnTo>
                    <a:lnTo>
                      <a:pt x="409" y="522"/>
                    </a:lnTo>
                    <a:lnTo>
                      <a:pt x="428" y="481"/>
                    </a:lnTo>
                    <a:lnTo>
                      <a:pt x="446" y="443"/>
                    </a:lnTo>
                    <a:lnTo>
                      <a:pt x="464" y="406"/>
                    </a:lnTo>
                    <a:lnTo>
                      <a:pt x="483" y="372"/>
                    </a:lnTo>
                    <a:lnTo>
                      <a:pt x="504" y="339"/>
                    </a:lnTo>
                    <a:lnTo>
                      <a:pt x="524" y="311"/>
                    </a:lnTo>
                    <a:lnTo>
                      <a:pt x="544" y="284"/>
                    </a:lnTo>
                    <a:lnTo>
                      <a:pt x="564" y="261"/>
                    </a:lnTo>
                    <a:lnTo>
                      <a:pt x="585" y="241"/>
                    </a:lnTo>
                    <a:lnTo>
                      <a:pt x="614" y="213"/>
                    </a:lnTo>
                    <a:lnTo>
                      <a:pt x="639" y="186"/>
                    </a:lnTo>
                    <a:lnTo>
                      <a:pt x="663" y="160"/>
                    </a:lnTo>
                    <a:lnTo>
                      <a:pt x="683" y="133"/>
                    </a:lnTo>
                    <a:lnTo>
                      <a:pt x="700" y="108"/>
                    </a:lnTo>
                    <a:lnTo>
                      <a:pt x="714" y="85"/>
                    </a:lnTo>
                    <a:lnTo>
                      <a:pt x="726" y="62"/>
                    </a:lnTo>
                    <a:lnTo>
                      <a:pt x="737" y="43"/>
                    </a:lnTo>
                    <a:lnTo>
                      <a:pt x="738" y="40"/>
                    </a:lnTo>
                    <a:lnTo>
                      <a:pt x="739" y="36"/>
                    </a:lnTo>
                    <a:lnTo>
                      <a:pt x="738" y="33"/>
                    </a:lnTo>
                    <a:lnTo>
                      <a:pt x="737" y="30"/>
                    </a:lnTo>
                    <a:lnTo>
                      <a:pt x="734" y="28"/>
                    </a:lnTo>
                    <a:lnTo>
                      <a:pt x="732" y="26"/>
                    </a:lnTo>
                    <a:lnTo>
                      <a:pt x="729" y="24"/>
                    </a:lnTo>
                    <a:lnTo>
                      <a:pt x="725" y="23"/>
                    </a:lnTo>
                    <a:lnTo>
                      <a:pt x="517" y="0"/>
                    </a:lnTo>
                    <a:lnTo>
                      <a:pt x="513" y="0"/>
                    </a:lnTo>
                    <a:lnTo>
                      <a:pt x="510" y="1"/>
                    </a:lnTo>
                    <a:lnTo>
                      <a:pt x="507" y="4"/>
                    </a:lnTo>
                    <a:lnTo>
                      <a:pt x="50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 flipH="1">
                <a:off x="7244491" y="3518744"/>
                <a:ext cx="818931" cy="963613"/>
              </a:xfrm>
              <a:custGeom>
                <a:avLst/>
                <a:gdLst>
                  <a:gd name="T0" fmla="*/ 475 w 487"/>
                  <a:gd name="T1" fmla="*/ 2 h 607"/>
                  <a:gd name="T2" fmla="*/ 471 w 487"/>
                  <a:gd name="T3" fmla="*/ 5 h 607"/>
                  <a:gd name="T4" fmla="*/ 462 w 487"/>
                  <a:gd name="T5" fmla="*/ 14 h 607"/>
                  <a:gd name="T6" fmla="*/ 446 w 487"/>
                  <a:gd name="T7" fmla="*/ 30 h 607"/>
                  <a:gd name="T8" fmla="*/ 421 w 487"/>
                  <a:gd name="T9" fmla="*/ 57 h 607"/>
                  <a:gd name="T10" fmla="*/ 386 w 487"/>
                  <a:gd name="T11" fmla="*/ 93 h 607"/>
                  <a:gd name="T12" fmla="*/ 339 w 487"/>
                  <a:gd name="T13" fmla="*/ 143 h 607"/>
                  <a:gd name="T14" fmla="*/ 279 w 487"/>
                  <a:gd name="T15" fmla="*/ 208 h 607"/>
                  <a:gd name="T16" fmla="*/ 213 w 487"/>
                  <a:gd name="T17" fmla="*/ 281 h 607"/>
                  <a:gd name="T18" fmla="*/ 158 w 487"/>
                  <a:gd name="T19" fmla="*/ 348 h 607"/>
                  <a:gd name="T20" fmla="*/ 111 w 487"/>
                  <a:gd name="T21" fmla="*/ 411 h 607"/>
                  <a:gd name="T22" fmla="*/ 74 w 487"/>
                  <a:gd name="T23" fmla="*/ 466 h 607"/>
                  <a:gd name="T24" fmla="*/ 45 w 487"/>
                  <a:gd name="T25" fmla="*/ 514 h 607"/>
                  <a:gd name="T26" fmla="*/ 23 w 487"/>
                  <a:gd name="T27" fmla="*/ 554 h 607"/>
                  <a:gd name="T28" fmla="*/ 9 w 487"/>
                  <a:gd name="T29" fmla="*/ 581 h 607"/>
                  <a:gd name="T30" fmla="*/ 2 w 487"/>
                  <a:gd name="T31" fmla="*/ 596 h 607"/>
                  <a:gd name="T32" fmla="*/ 0 w 487"/>
                  <a:gd name="T33" fmla="*/ 600 h 607"/>
                  <a:gd name="T34" fmla="*/ 2 w 487"/>
                  <a:gd name="T35" fmla="*/ 605 h 607"/>
                  <a:gd name="T36" fmla="*/ 7 w 487"/>
                  <a:gd name="T37" fmla="*/ 607 h 607"/>
                  <a:gd name="T38" fmla="*/ 12 w 487"/>
                  <a:gd name="T39" fmla="*/ 605 h 607"/>
                  <a:gd name="T40" fmla="*/ 14 w 487"/>
                  <a:gd name="T41" fmla="*/ 601 h 607"/>
                  <a:gd name="T42" fmla="*/ 21 w 487"/>
                  <a:gd name="T43" fmla="*/ 586 h 607"/>
                  <a:gd name="T44" fmla="*/ 35 w 487"/>
                  <a:gd name="T45" fmla="*/ 559 h 607"/>
                  <a:gd name="T46" fmla="*/ 57 w 487"/>
                  <a:gd name="T47" fmla="*/ 521 h 607"/>
                  <a:gd name="T48" fmla="*/ 86 w 487"/>
                  <a:gd name="T49" fmla="*/ 473 h 607"/>
                  <a:gd name="T50" fmla="*/ 124 w 487"/>
                  <a:gd name="T51" fmla="*/ 418 h 607"/>
                  <a:gd name="T52" fmla="*/ 169 w 487"/>
                  <a:gd name="T53" fmla="*/ 357 h 607"/>
                  <a:gd name="T54" fmla="*/ 224 w 487"/>
                  <a:gd name="T55" fmla="*/ 291 h 607"/>
                  <a:gd name="T56" fmla="*/ 290 w 487"/>
                  <a:gd name="T57" fmla="*/ 218 h 607"/>
                  <a:gd name="T58" fmla="*/ 348 w 487"/>
                  <a:gd name="T59" fmla="*/ 153 h 607"/>
                  <a:gd name="T60" fmla="*/ 395 w 487"/>
                  <a:gd name="T61" fmla="*/ 103 h 607"/>
                  <a:gd name="T62" fmla="*/ 429 w 487"/>
                  <a:gd name="T63" fmla="*/ 67 h 607"/>
                  <a:gd name="T64" fmla="*/ 455 w 487"/>
                  <a:gd name="T65" fmla="*/ 42 h 607"/>
                  <a:gd name="T66" fmla="*/ 471 w 487"/>
                  <a:gd name="T67" fmla="*/ 25 h 607"/>
                  <a:gd name="T68" fmla="*/ 480 w 487"/>
                  <a:gd name="T69" fmla="*/ 16 h 607"/>
                  <a:gd name="T70" fmla="*/ 484 w 487"/>
                  <a:gd name="T71" fmla="*/ 13 h 607"/>
                  <a:gd name="T72" fmla="*/ 487 w 487"/>
                  <a:gd name="T73" fmla="*/ 10 h 607"/>
                  <a:gd name="T74" fmla="*/ 487 w 487"/>
                  <a:gd name="T75" fmla="*/ 5 h 607"/>
                  <a:gd name="T76" fmla="*/ 484 w 487"/>
                  <a:gd name="T77" fmla="*/ 0 h 607"/>
                  <a:gd name="T78" fmla="*/ 478 w 487"/>
                  <a:gd name="T7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7" h="607">
                    <a:moveTo>
                      <a:pt x="476" y="1"/>
                    </a:moveTo>
                    <a:lnTo>
                      <a:pt x="475" y="2"/>
                    </a:lnTo>
                    <a:lnTo>
                      <a:pt x="474" y="3"/>
                    </a:lnTo>
                    <a:lnTo>
                      <a:pt x="471" y="5"/>
                    </a:lnTo>
                    <a:lnTo>
                      <a:pt x="468" y="9"/>
                    </a:lnTo>
                    <a:lnTo>
                      <a:pt x="462" y="14"/>
                    </a:lnTo>
                    <a:lnTo>
                      <a:pt x="455" y="21"/>
                    </a:lnTo>
                    <a:lnTo>
                      <a:pt x="446" y="30"/>
                    </a:lnTo>
                    <a:lnTo>
                      <a:pt x="434" y="43"/>
                    </a:lnTo>
                    <a:lnTo>
                      <a:pt x="421" y="57"/>
                    </a:lnTo>
                    <a:lnTo>
                      <a:pt x="405" y="73"/>
                    </a:lnTo>
                    <a:lnTo>
                      <a:pt x="386" y="93"/>
                    </a:lnTo>
                    <a:lnTo>
                      <a:pt x="365" y="117"/>
                    </a:lnTo>
                    <a:lnTo>
                      <a:pt x="339" y="143"/>
                    </a:lnTo>
                    <a:lnTo>
                      <a:pt x="311" y="173"/>
                    </a:lnTo>
                    <a:lnTo>
                      <a:pt x="279" y="208"/>
                    </a:lnTo>
                    <a:lnTo>
                      <a:pt x="244" y="246"/>
                    </a:lnTo>
                    <a:lnTo>
                      <a:pt x="213" y="281"/>
                    </a:lnTo>
                    <a:lnTo>
                      <a:pt x="184" y="315"/>
                    </a:lnTo>
                    <a:lnTo>
                      <a:pt x="158" y="348"/>
                    </a:lnTo>
                    <a:lnTo>
                      <a:pt x="134" y="380"/>
                    </a:lnTo>
                    <a:lnTo>
                      <a:pt x="111" y="411"/>
                    </a:lnTo>
                    <a:lnTo>
                      <a:pt x="92" y="439"/>
                    </a:lnTo>
                    <a:lnTo>
                      <a:pt x="74" y="466"/>
                    </a:lnTo>
                    <a:lnTo>
                      <a:pt x="59" y="492"/>
                    </a:lnTo>
                    <a:lnTo>
                      <a:pt x="45" y="514"/>
                    </a:lnTo>
                    <a:lnTo>
                      <a:pt x="32" y="535"/>
                    </a:lnTo>
                    <a:lnTo>
                      <a:pt x="23" y="554"/>
                    </a:lnTo>
                    <a:lnTo>
                      <a:pt x="15" y="569"/>
                    </a:lnTo>
                    <a:lnTo>
                      <a:pt x="9" y="581"/>
                    </a:lnTo>
                    <a:lnTo>
                      <a:pt x="4" y="590"/>
                    </a:lnTo>
                    <a:lnTo>
                      <a:pt x="2" y="596"/>
                    </a:lnTo>
                    <a:lnTo>
                      <a:pt x="1" y="598"/>
                    </a:lnTo>
                    <a:lnTo>
                      <a:pt x="0" y="600"/>
                    </a:lnTo>
                    <a:lnTo>
                      <a:pt x="1" y="603"/>
                    </a:lnTo>
                    <a:lnTo>
                      <a:pt x="2" y="605"/>
                    </a:lnTo>
                    <a:lnTo>
                      <a:pt x="4" y="607"/>
                    </a:lnTo>
                    <a:lnTo>
                      <a:pt x="7" y="607"/>
                    </a:lnTo>
                    <a:lnTo>
                      <a:pt x="10" y="607"/>
                    </a:lnTo>
                    <a:lnTo>
                      <a:pt x="12" y="605"/>
                    </a:lnTo>
                    <a:lnTo>
                      <a:pt x="13" y="603"/>
                    </a:lnTo>
                    <a:lnTo>
                      <a:pt x="14" y="601"/>
                    </a:lnTo>
                    <a:lnTo>
                      <a:pt x="17" y="595"/>
                    </a:lnTo>
                    <a:lnTo>
                      <a:pt x="21" y="586"/>
                    </a:lnTo>
                    <a:lnTo>
                      <a:pt x="27" y="574"/>
                    </a:lnTo>
                    <a:lnTo>
                      <a:pt x="35" y="559"/>
                    </a:lnTo>
                    <a:lnTo>
                      <a:pt x="46" y="541"/>
                    </a:lnTo>
                    <a:lnTo>
                      <a:pt x="57" y="521"/>
                    </a:lnTo>
                    <a:lnTo>
                      <a:pt x="71" y="498"/>
                    </a:lnTo>
                    <a:lnTo>
                      <a:pt x="86" y="473"/>
                    </a:lnTo>
                    <a:lnTo>
                      <a:pt x="104" y="446"/>
                    </a:lnTo>
                    <a:lnTo>
                      <a:pt x="124" y="418"/>
                    </a:lnTo>
                    <a:lnTo>
                      <a:pt x="146" y="388"/>
                    </a:lnTo>
                    <a:lnTo>
                      <a:pt x="169" y="357"/>
                    </a:lnTo>
                    <a:lnTo>
                      <a:pt x="195" y="324"/>
                    </a:lnTo>
                    <a:lnTo>
                      <a:pt x="224" y="291"/>
                    </a:lnTo>
                    <a:lnTo>
                      <a:pt x="254" y="256"/>
                    </a:lnTo>
                    <a:lnTo>
                      <a:pt x="290" y="218"/>
                    </a:lnTo>
                    <a:lnTo>
                      <a:pt x="321" y="183"/>
                    </a:lnTo>
                    <a:lnTo>
                      <a:pt x="348" y="153"/>
                    </a:lnTo>
                    <a:lnTo>
                      <a:pt x="374" y="127"/>
                    </a:lnTo>
                    <a:lnTo>
                      <a:pt x="395" y="103"/>
                    </a:lnTo>
                    <a:lnTo>
                      <a:pt x="414" y="84"/>
                    </a:lnTo>
                    <a:lnTo>
                      <a:pt x="429" y="67"/>
                    </a:lnTo>
                    <a:lnTo>
                      <a:pt x="443" y="54"/>
                    </a:lnTo>
                    <a:lnTo>
                      <a:pt x="455" y="42"/>
                    </a:lnTo>
                    <a:lnTo>
                      <a:pt x="464" y="32"/>
                    </a:lnTo>
                    <a:lnTo>
                      <a:pt x="471" y="25"/>
                    </a:lnTo>
                    <a:lnTo>
                      <a:pt x="476" y="20"/>
                    </a:lnTo>
                    <a:lnTo>
                      <a:pt x="480" y="16"/>
                    </a:lnTo>
                    <a:lnTo>
                      <a:pt x="483" y="14"/>
                    </a:lnTo>
                    <a:lnTo>
                      <a:pt x="484" y="13"/>
                    </a:lnTo>
                    <a:lnTo>
                      <a:pt x="485" y="12"/>
                    </a:lnTo>
                    <a:lnTo>
                      <a:pt x="487" y="10"/>
                    </a:lnTo>
                    <a:lnTo>
                      <a:pt x="487" y="7"/>
                    </a:lnTo>
                    <a:lnTo>
                      <a:pt x="487" y="5"/>
                    </a:lnTo>
                    <a:lnTo>
                      <a:pt x="486" y="2"/>
                    </a:lnTo>
                    <a:lnTo>
                      <a:pt x="484" y="0"/>
                    </a:lnTo>
                    <a:lnTo>
                      <a:pt x="481" y="0"/>
                    </a:lnTo>
                    <a:lnTo>
                      <a:pt x="478" y="0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 flipH="1">
                <a:off x="7463097" y="2739281"/>
                <a:ext cx="225332" cy="115888"/>
              </a:xfrm>
              <a:custGeom>
                <a:avLst/>
                <a:gdLst>
                  <a:gd name="T0" fmla="*/ 18 w 134"/>
                  <a:gd name="T1" fmla="*/ 18 h 73"/>
                  <a:gd name="T2" fmla="*/ 15 w 134"/>
                  <a:gd name="T3" fmla="*/ 23 h 73"/>
                  <a:gd name="T4" fmla="*/ 11 w 134"/>
                  <a:gd name="T5" fmla="*/ 26 h 73"/>
                  <a:gd name="T6" fmla="*/ 5 w 134"/>
                  <a:gd name="T7" fmla="*/ 27 h 73"/>
                  <a:gd name="T8" fmla="*/ 0 w 134"/>
                  <a:gd name="T9" fmla="*/ 26 h 73"/>
                  <a:gd name="T10" fmla="*/ 115 w 134"/>
                  <a:gd name="T11" fmla="*/ 72 h 73"/>
                  <a:gd name="T12" fmla="*/ 120 w 134"/>
                  <a:gd name="T13" fmla="*/ 73 h 73"/>
                  <a:gd name="T14" fmla="*/ 126 w 134"/>
                  <a:gd name="T15" fmla="*/ 72 h 73"/>
                  <a:gd name="T16" fmla="*/ 130 w 134"/>
                  <a:gd name="T17" fmla="*/ 69 h 73"/>
                  <a:gd name="T18" fmla="*/ 133 w 134"/>
                  <a:gd name="T19" fmla="*/ 64 h 73"/>
                  <a:gd name="T20" fmla="*/ 134 w 134"/>
                  <a:gd name="T21" fmla="*/ 59 h 73"/>
                  <a:gd name="T22" fmla="*/ 133 w 134"/>
                  <a:gd name="T23" fmla="*/ 53 h 73"/>
                  <a:gd name="T24" fmla="*/ 130 w 134"/>
                  <a:gd name="T25" fmla="*/ 49 h 73"/>
                  <a:gd name="T26" fmla="*/ 126 w 134"/>
                  <a:gd name="T27" fmla="*/ 46 h 73"/>
                  <a:gd name="T28" fmla="*/ 10 w 134"/>
                  <a:gd name="T29" fmla="*/ 0 h 73"/>
                  <a:gd name="T30" fmla="*/ 15 w 134"/>
                  <a:gd name="T31" fmla="*/ 3 h 73"/>
                  <a:gd name="T32" fmla="*/ 18 w 134"/>
                  <a:gd name="T33" fmla="*/ 7 h 73"/>
                  <a:gd name="T34" fmla="*/ 19 w 134"/>
                  <a:gd name="T35" fmla="*/ 13 h 73"/>
                  <a:gd name="T36" fmla="*/ 18 w 134"/>
                  <a:gd name="T37" fmla="*/ 1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73">
                    <a:moveTo>
                      <a:pt x="18" y="18"/>
                    </a:moveTo>
                    <a:lnTo>
                      <a:pt x="15" y="23"/>
                    </a:lnTo>
                    <a:lnTo>
                      <a:pt x="11" y="26"/>
                    </a:lnTo>
                    <a:lnTo>
                      <a:pt x="5" y="27"/>
                    </a:lnTo>
                    <a:lnTo>
                      <a:pt x="0" y="26"/>
                    </a:lnTo>
                    <a:lnTo>
                      <a:pt x="115" y="72"/>
                    </a:lnTo>
                    <a:lnTo>
                      <a:pt x="120" y="73"/>
                    </a:lnTo>
                    <a:lnTo>
                      <a:pt x="126" y="72"/>
                    </a:lnTo>
                    <a:lnTo>
                      <a:pt x="130" y="69"/>
                    </a:lnTo>
                    <a:lnTo>
                      <a:pt x="133" y="64"/>
                    </a:lnTo>
                    <a:lnTo>
                      <a:pt x="134" y="59"/>
                    </a:lnTo>
                    <a:lnTo>
                      <a:pt x="133" y="53"/>
                    </a:lnTo>
                    <a:lnTo>
                      <a:pt x="130" y="49"/>
                    </a:lnTo>
                    <a:lnTo>
                      <a:pt x="126" y="46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7"/>
                    </a:lnTo>
                    <a:lnTo>
                      <a:pt x="19" y="13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 flipH="1">
                <a:off x="8218128" y="3123456"/>
                <a:ext cx="176566" cy="187325"/>
              </a:xfrm>
              <a:custGeom>
                <a:avLst/>
                <a:gdLst>
                  <a:gd name="T0" fmla="*/ 29 w 105"/>
                  <a:gd name="T1" fmla="*/ 4 h 118"/>
                  <a:gd name="T2" fmla="*/ 21 w 105"/>
                  <a:gd name="T3" fmla="*/ 8 h 118"/>
                  <a:gd name="T4" fmla="*/ 14 w 105"/>
                  <a:gd name="T5" fmla="*/ 13 h 118"/>
                  <a:gd name="T6" fmla="*/ 8 w 105"/>
                  <a:gd name="T7" fmla="*/ 21 h 118"/>
                  <a:gd name="T8" fmla="*/ 4 w 105"/>
                  <a:gd name="T9" fmla="*/ 29 h 118"/>
                  <a:gd name="T10" fmla="*/ 1 w 105"/>
                  <a:gd name="T11" fmla="*/ 41 h 118"/>
                  <a:gd name="T12" fmla="*/ 0 w 105"/>
                  <a:gd name="T13" fmla="*/ 53 h 118"/>
                  <a:gd name="T14" fmla="*/ 1 w 105"/>
                  <a:gd name="T15" fmla="*/ 66 h 118"/>
                  <a:gd name="T16" fmla="*/ 5 w 105"/>
                  <a:gd name="T17" fmla="*/ 79 h 118"/>
                  <a:gd name="T18" fmla="*/ 8 w 105"/>
                  <a:gd name="T19" fmla="*/ 85 h 118"/>
                  <a:gd name="T20" fmla="*/ 11 w 105"/>
                  <a:gd name="T21" fmla="*/ 90 h 118"/>
                  <a:gd name="T22" fmla="*/ 15 w 105"/>
                  <a:gd name="T23" fmla="*/ 96 h 118"/>
                  <a:gd name="T24" fmla="*/ 19 w 105"/>
                  <a:gd name="T25" fmla="*/ 100 h 118"/>
                  <a:gd name="T26" fmla="*/ 23 w 105"/>
                  <a:gd name="T27" fmla="*/ 105 h 118"/>
                  <a:gd name="T28" fmla="*/ 28 w 105"/>
                  <a:gd name="T29" fmla="*/ 108 h 118"/>
                  <a:gd name="T30" fmla="*/ 34 w 105"/>
                  <a:gd name="T31" fmla="*/ 111 h 118"/>
                  <a:gd name="T32" fmla="*/ 39 w 105"/>
                  <a:gd name="T33" fmla="*/ 114 h 118"/>
                  <a:gd name="T34" fmla="*/ 44 w 105"/>
                  <a:gd name="T35" fmla="*/ 116 h 118"/>
                  <a:gd name="T36" fmla="*/ 48 w 105"/>
                  <a:gd name="T37" fmla="*/ 117 h 118"/>
                  <a:gd name="T38" fmla="*/ 53 w 105"/>
                  <a:gd name="T39" fmla="*/ 118 h 118"/>
                  <a:gd name="T40" fmla="*/ 57 w 105"/>
                  <a:gd name="T41" fmla="*/ 118 h 118"/>
                  <a:gd name="T42" fmla="*/ 62 w 105"/>
                  <a:gd name="T43" fmla="*/ 118 h 118"/>
                  <a:gd name="T44" fmla="*/ 66 w 105"/>
                  <a:gd name="T45" fmla="*/ 117 h 118"/>
                  <a:gd name="T46" fmla="*/ 71 w 105"/>
                  <a:gd name="T47" fmla="*/ 116 h 118"/>
                  <a:gd name="T48" fmla="*/ 76 w 105"/>
                  <a:gd name="T49" fmla="*/ 114 h 118"/>
                  <a:gd name="T50" fmla="*/ 84 w 105"/>
                  <a:gd name="T51" fmla="*/ 110 h 118"/>
                  <a:gd name="T52" fmla="*/ 91 w 105"/>
                  <a:gd name="T53" fmla="*/ 104 h 118"/>
                  <a:gd name="T54" fmla="*/ 97 w 105"/>
                  <a:gd name="T55" fmla="*/ 96 h 118"/>
                  <a:gd name="T56" fmla="*/ 101 w 105"/>
                  <a:gd name="T57" fmla="*/ 88 h 118"/>
                  <a:gd name="T58" fmla="*/ 103 w 105"/>
                  <a:gd name="T59" fmla="*/ 83 h 118"/>
                  <a:gd name="T60" fmla="*/ 104 w 105"/>
                  <a:gd name="T61" fmla="*/ 77 h 118"/>
                  <a:gd name="T62" fmla="*/ 105 w 105"/>
                  <a:gd name="T63" fmla="*/ 72 h 118"/>
                  <a:gd name="T64" fmla="*/ 105 w 105"/>
                  <a:gd name="T65" fmla="*/ 65 h 118"/>
                  <a:gd name="T66" fmla="*/ 105 w 105"/>
                  <a:gd name="T67" fmla="*/ 58 h 118"/>
                  <a:gd name="T68" fmla="*/ 104 w 105"/>
                  <a:gd name="T69" fmla="*/ 52 h 118"/>
                  <a:gd name="T70" fmla="*/ 102 w 105"/>
                  <a:gd name="T71" fmla="*/ 45 h 118"/>
                  <a:gd name="T72" fmla="*/ 100 w 105"/>
                  <a:gd name="T73" fmla="*/ 39 h 118"/>
                  <a:gd name="T74" fmla="*/ 97 w 105"/>
                  <a:gd name="T75" fmla="*/ 33 h 118"/>
                  <a:gd name="T76" fmla="*/ 94 w 105"/>
                  <a:gd name="T77" fmla="*/ 28 h 118"/>
                  <a:gd name="T78" fmla="*/ 91 w 105"/>
                  <a:gd name="T79" fmla="*/ 22 h 118"/>
                  <a:gd name="T80" fmla="*/ 87 w 105"/>
                  <a:gd name="T81" fmla="*/ 18 h 118"/>
                  <a:gd name="T82" fmla="*/ 82 w 105"/>
                  <a:gd name="T83" fmla="*/ 13 h 118"/>
                  <a:gd name="T84" fmla="*/ 77 w 105"/>
                  <a:gd name="T85" fmla="*/ 10 h 118"/>
                  <a:gd name="T86" fmla="*/ 71 w 105"/>
                  <a:gd name="T87" fmla="*/ 7 h 118"/>
                  <a:gd name="T88" fmla="*/ 66 w 105"/>
                  <a:gd name="T89" fmla="*/ 4 h 118"/>
                  <a:gd name="T90" fmla="*/ 61 w 105"/>
                  <a:gd name="T91" fmla="*/ 2 h 118"/>
                  <a:gd name="T92" fmla="*/ 57 w 105"/>
                  <a:gd name="T93" fmla="*/ 1 h 118"/>
                  <a:gd name="T94" fmla="*/ 52 w 105"/>
                  <a:gd name="T95" fmla="*/ 0 h 118"/>
                  <a:gd name="T96" fmla="*/ 48 w 105"/>
                  <a:gd name="T97" fmla="*/ 0 h 118"/>
                  <a:gd name="T98" fmla="*/ 43 w 105"/>
                  <a:gd name="T99" fmla="*/ 0 h 118"/>
                  <a:gd name="T100" fmla="*/ 38 w 105"/>
                  <a:gd name="T101" fmla="*/ 1 h 118"/>
                  <a:gd name="T102" fmla="*/ 34 w 105"/>
                  <a:gd name="T103" fmla="*/ 2 h 118"/>
                  <a:gd name="T104" fmla="*/ 29 w 105"/>
                  <a:gd name="T10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18">
                    <a:moveTo>
                      <a:pt x="29" y="4"/>
                    </a:moveTo>
                    <a:lnTo>
                      <a:pt x="21" y="8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9"/>
                    </a:lnTo>
                    <a:lnTo>
                      <a:pt x="1" y="41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5" y="79"/>
                    </a:lnTo>
                    <a:lnTo>
                      <a:pt x="8" y="85"/>
                    </a:lnTo>
                    <a:lnTo>
                      <a:pt x="11" y="90"/>
                    </a:lnTo>
                    <a:lnTo>
                      <a:pt x="15" y="96"/>
                    </a:lnTo>
                    <a:lnTo>
                      <a:pt x="19" y="100"/>
                    </a:lnTo>
                    <a:lnTo>
                      <a:pt x="23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4"/>
                    </a:lnTo>
                    <a:lnTo>
                      <a:pt x="44" y="116"/>
                    </a:lnTo>
                    <a:lnTo>
                      <a:pt x="48" y="117"/>
                    </a:lnTo>
                    <a:lnTo>
                      <a:pt x="53" y="118"/>
                    </a:lnTo>
                    <a:lnTo>
                      <a:pt x="57" y="118"/>
                    </a:lnTo>
                    <a:lnTo>
                      <a:pt x="62" y="118"/>
                    </a:lnTo>
                    <a:lnTo>
                      <a:pt x="66" y="117"/>
                    </a:lnTo>
                    <a:lnTo>
                      <a:pt x="71" y="116"/>
                    </a:lnTo>
                    <a:lnTo>
                      <a:pt x="76" y="114"/>
                    </a:lnTo>
                    <a:lnTo>
                      <a:pt x="84" y="110"/>
                    </a:lnTo>
                    <a:lnTo>
                      <a:pt x="91" y="104"/>
                    </a:lnTo>
                    <a:lnTo>
                      <a:pt x="97" y="96"/>
                    </a:lnTo>
                    <a:lnTo>
                      <a:pt x="101" y="88"/>
                    </a:lnTo>
                    <a:lnTo>
                      <a:pt x="103" y="83"/>
                    </a:lnTo>
                    <a:lnTo>
                      <a:pt x="104" y="77"/>
                    </a:lnTo>
                    <a:lnTo>
                      <a:pt x="105" y="72"/>
                    </a:lnTo>
                    <a:lnTo>
                      <a:pt x="105" y="65"/>
                    </a:lnTo>
                    <a:lnTo>
                      <a:pt x="105" y="58"/>
                    </a:lnTo>
                    <a:lnTo>
                      <a:pt x="104" y="52"/>
                    </a:lnTo>
                    <a:lnTo>
                      <a:pt x="102" y="45"/>
                    </a:lnTo>
                    <a:lnTo>
                      <a:pt x="100" y="39"/>
                    </a:lnTo>
                    <a:lnTo>
                      <a:pt x="97" y="33"/>
                    </a:lnTo>
                    <a:lnTo>
                      <a:pt x="94" y="28"/>
                    </a:lnTo>
                    <a:lnTo>
                      <a:pt x="91" y="22"/>
                    </a:lnTo>
                    <a:lnTo>
                      <a:pt x="87" y="18"/>
                    </a:lnTo>
                    <a:lnTo>
                      <a:pt x="82" y="13"/>
                    </a:lnTo>
                    <a:lnTo>
                      <a:pt x="77" y="10"/>
                    </a:lnTo>
                    <a:lnTo>
                      <a:pt x="71" y="7"/>
                    </a:lnTo>
                    <a:lnTo>
                      <a:pt x="66" y="4"/>
                    </a:lnTo>
                    <a:lnTo>
                      <a:pt x="61" y="2"/>
                    </a:lnTo>
                    <a:lnTo>
                      <a:pt x="57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 flipH="1">
                <a:off x="8263530" y="3167906"/>
                <a:ext cx="84079" cy="98425"/>
              </a:xfrm>
              <a:custGeom>
                <a:avLst/>
                <a:gdLst>
                  <a:gd name="T0" fmla="*/ 21 w 50"/>
                  <a:gd name="T1" fmla="*/ 60 h 62"/>
                  <a:gd name="T2" fmla="*/ 15 w 50"/>
                  <a:gd name="T3" fmla="*/ 57 h 62"/>
                  <a:gd name="T4" fmla="*/ 10 w 50"/>
                  <a:gd name="T5" fmla="*/ 53 h 62"/>
                  <a:gd name="T6" fmla="*/ 6 w 50"/>
                  <a:gd name="T7" fmla="*/ 47 h 62"/>
                  <a:gd name="T8" fmla="*/ 3 w 50"/>
                  <a:gd name="T9" fmla="*/ 39 h 62"/>
                  <a:gd name="T10" fmla="*/ 1 w 50"/>
                  <a:gd name="T11" fmla="*/ 32 h 62"/>
                  <a:gd name="T12" fmla="*/ 0 w 50"/>
                  <a:gd name="T13" fmla="*/ 25 h 62"/>
                  <a:gd name="T14" fmla="*/ 0 w 50"/>
                  <a:gd name="T15" fmla="*/ 18 h 62"/>
                  <a:gd name="T16" fmla="*/ 2 w 50"/>
                  <a:gd name="T17" fmla="*/ 12 h 62"/>
                  <a:gd name="T18" fmla="*/ 3 w 50"/>
                  <a:gd name="T19" fmla="*/ 9 h 62"/>
                  <a:gd name="T20" fmla="*/ 5 w 50"/>
                  <a:gd name="T21" fmla="*/ 6 h 62"/>
                  <a:gd name="T22" fmla="*/ 8 w 50"/>
                  <a:gd name="T23" fmla="*/ 3 h 62"/>
                  <a:gd name="T24" fmla="*/ 12 w 50"/>
                  <a:gd name="T25" fmla="*/ 1 h 62"/>
                  <a:gd name="T26" fmla="*/ 16 w 50"/>
                  <a:gd name="T27" fmla="*/ 0 h 62"/>
                  <a:gd name="T28" fmla="*/ 20 w 50"/>
                  <a:gd name="T29" fmla="*/ 0 h 62"/>
                  <a:gd name="T30" fmla="*/ 24 w 50"/>
                  <a:gd name="T31" fmla="*/ 0 h 62"/>
                  <a:gd name="T32" fmla="*/ 27 w 50"/>
                  <a:gd name="T33" fmla="*/ 1 h 62"/>
                  <a:gd name="T34" fmla="*/ 33 w 50"/>
                  <a:gd name="T35" fmla="*/ 5 h 62"/>
                  <a:gd name="T36" fmla="*/ 38 w 50"/>
                  <a:gd name="T37" fmla="*/ 9 h 62"/>
                  <a:gd name="T38" fmla="*/ 42 w 50"/>
                  <a:gd name="T39" fmla="*/ 15 h 62"/>
                  <a:gd name="T40" fmla="*/ 46 w 50"/>
                  <a:gd name="T41" fmla="*/ 21 h 62"/>
                  <a:gd name="T42" fmla="*/ 46 w 50"/>
                  <a:gd name="T43" fmla="*/ 21 h 62"/>
                  <a:gd name="T44" fmla="*/ 49 w 50"/>
                  <a:gd name="T45" fmla="*/ 28 h 62"/>
                  <a:gd name="T46" fmla="*/ 50 w 50"/>
                  <a:gd name="T47" fmla="*/ 36 h 62"/>
                  <a:gd name="T48" fmla="*/ 50 w 50"/>
                  <a:gd name="T49" fmla="*/ 44 h 62"/>
                  <a:gd name="T50" fmla="*/ 48 w 50"/>
                  <a:gd name="T51" fmla="*/ 50 h 62"/>
                  <a:gd name="T52" fmla="*/ 45 w 50"/>
                  <a:gd name="T53" fmla="*/ 53 h 62"/>
                  <a:gd name="T54" fmla="*/ 43 w 50"/>
                  <a:gd name="T55" fmla="*/ 55 h 62"/>
                  <a:gd name="T56" fmla="*/ 40 w 50"/>
                  <a:gd name="T57" fmla="*/ 58 h 62"/>
                  <a:gd name="T58" fmla="*/ 36 w 50"/>
                  <a:gd name="T59" fmla="*/ 61 h 62"/>
                  <a:gd name="T60" fmla="*/ 32 w 50"/>
                  <a:gd name="T61" fmla="*/ 62 h 62"/>
                  <a:gd name="T62" fmla="*/ 28 w 50"/>
                  <a:gd name="T63" fmla="*/ 62 h 62"/>
                  <a:gd name="T64" fmla="*/ 24 w 50"/>
                  <a:gd name="T65" fmla="*/ 61 h 62"/>
                  <a:gd name="T66" fmla="*/ 21 w 50"/>
                  <a:gd name="T67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62">
                    <a:moveTo>
                      <a:pt x="21" y="60"/>
                    </a:moveTo>
                    <a:lnTo>
                      <a:pt x="15" y="57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3" y="39"/>
                    </a:lnTo>
                    <a:lnTo>
                      <a:pt x="1" y="3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42" y="15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9" y="28"/>
                    </a:lnTo>
                    <a:lnTo>
                      <a:pt x="50" y="36"/>
                    </a:lnTo>
                    <a:lnTo>
                      <a:pt x="50" y="44"/>
                    </a:lnTo>
                    <a:lnTo>
                      <a:pt x="48" y="50"/>
                    </a:lnTo>
                    <a:lnTo>
                      <a:pt x="45" y="53"/>
                    </a:lnTo>
                    <a:lnTo>
                      <a:pt x="43" y="55"/>
                    </a:lnTo>
                    <a:lnTo>
                      <a:pt x="40" y="58"/>
                    </a:lnTo>
                    <a:lnTo>
                      <a:pt x="36" y="61"/>
                    </a:lnTo>
                    <a:lnTo>
                      <a:pt x="32" y="62"/>
                    </a:lnTo>
                    <a:lnTo>
                      <a:pt x="28" y="62"/>
                    </a:lnTo>
                    <a:lnTo>
                      <a:pt x="24" y="61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 flipH="1">
                <a:off x="8226535" y="31853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 flipH="1">
                <a:off x="8406465" y="3636219"/>
                <a:ext cx="746623" cy="706438"/>
              </a:xfrm>
              <a:custGeom>
                <a:avLst/>
                <a:gdLst>
                  <a:gd name="T0" fmla="*/ 1 w 444"/>
                  <a:gd name="T1" fmla="*/ 245 h 445"/>
                  <a:gd name="T2" fmla="*/ 10 w 444"/>
                  <a:gd name="T3" fmla="*/ 289 h 445"/>
                  <a:gd name="T4" fmla="*/ 26 w 444"/>
                  <a:gd name="T5" fmla="*/ 329 h 445"/>
                  <a:gd name="T6" fmla="*/ 51 w 444"/>
                  <a:gd name="T7" fmla="*/ 364 h 445"/>
                  <a:gd name="T8" fmla="*/ 81 w 444"/>
                  <a:gd name="T9" fmla="*/ 394 h 445"/>
                  <a:gd name="T10" fmla="*/ 116 w 444"/>
                  <a:gd name="T11" fmla="*/ 419 h 445"/>
                  <a:gd name="T12" fmla="*/ 156 w 444"/>
                  <a:gd name="T13" fmla="*/ 435 h 445"/>
                  <a:gd name="T14" fmla="*/ 199 w 444"/>
                  <a:gd name="T15" fmla="*/ 444 h 445"/>
                  <a:gd name="T16" fmla="*/ 244 w 444"/>
                  <a:gd name="T17" fmla="*/ 444 h 445"/>
                  <a:gd name="T18" fmla="*/ 288 w 444"/>
                  <a:gd name="T19" fmla="*/ 435 h 445"/>
                  <a:gd name="T20" fmla="*/ 328 w 444"/>
                  <a:gd name="T21" fmla="*/ 419 h 445"/>
                  <a:gd name="T22" fmla="*/ 363 w 444"/>
                  <a:gd name="T23" fmla="*/ 394 h 445"/>
                  <a:gd name="T24" fmla="*/ 394 w 444"/>
                  <a:gd name="T25" fmla="*/ 364 h 445"/>
                  <a:gd name="T26" fmla="*/ 417 w 444"/>
                  <a:gd name="T27" fmla="*/ 329 h 445"/>
                  <a:gd name="T28" fmla="*/ 434 w 444"/>
                  <a:gd name="T29" fmla="*/ 289 h 445"/>
                  <a:gd name="T30" fmla="*/ 443 w 444"/>
                  <a:gd name="T31" fmla="*/ 245 h 445"/>
                  <a:gd name="T32" fmla="*/ 443 w 444"/>
                  <a:gd name="T33" fmla="*/ 201 h 445"/>
                  <a:gd name="T34" fmla="*/ 434 w 444"/>
                  <a:gd name="T35" fmla="*/ 157 h 445"/>
                  <a:gd name="T36" fmla="*/ 417 w 444"/>
                  <a:gd name="T37" fmla="*/ 117 h 445"/>
                  <a:gd name="T38" fmla="*/ 394 w 444"/>
                  <a:gd name="T39" fmla="*/ 81 h 445"/>
                  <a:gd name="T40" fmla="*/ 363 w 444"/>
                  <a:gd name="T41" fmla="*/ 51 h 445"/>
                  <a:gd name="T42" fmla="*/ 328 w 444"/>
                  <a:gd name="T43" fmla="*/ 27 h 445"/>
                  <a:gd name="T44" fmla="*/ 288 w 444"/>
                  <a:gd name="T45" fmla="*/ 10 h 445"/>
                  <a:gd name="T46" fmla="*/ 244 w 444"/>
                  <a:gd name="T47" fmla="*/ 1 h 445"/>
                  <a:gd name="T48" fmla="*/ 199 w 444"/>
                  <a:gd name="T49" fmla="*/ 1 h 445"/>
                  <a:gd name="T50" fmla="*/ 156 w 444"/>
                  <a:gd name="T51" fmla="*/ 10 h 445"/>
                  <a:gd name="T52" fmla="*/ 116 w 444"/>
                  <a:gd name="T53" fmla="*/ 27 h 445"/>
                  <a:gd name="T54" fmla="*/ 81 w 444"/>
                  <a:gd name="T55" fmla="*/ 51 h 445"/>
                  <a:gd name="T56" fmla="*/ 51 w 444"/>
                  <a:gd name="T57" fmla="*/ 81 h 445"/>
                  <a:gd name="T58" fmla="*/ 26 w 444"/>
                  <a:gd name="T59" fmla="*/ 117 h 445"/>
                  <a:gd name="T60" fmla="*/ 10 w 444"/>
                  <a:gd name="T61" fmla="*/ 157 h 445"/>
                  <a:gd name="T62" fmla="*/ 1 w 444"/>
                  <a:gd name="T63" fmla="*/ 201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4" h="445">
                    <a:moveTo>
                      <a:pt x="0" y="223"/>
                    </a:moveTo>
                    <a:lnTo>
                      <a:pt x="1" y="245"/>
                    </a:lnTo>
                    <a:lnTo>
                      <a:pt x="4" y="268"/>
                    </a:lnTo>
                    <a:lnTo>
                      <a:pt x="10" y="289"/>
                    </a:lnTo>
                    <a:lnTo>
                      <a:pt x="17" y="309"/>
                    </a:lnTo>
                    <a:lnTo>
                      <a:pt x="26" y="329"/>
                    </a:lnTo>
                    <a:lnTo>
                      <a:pt x="37" y="347"/>
                    </a:lnTo>
                    <a:lnTo>
                      <a:pt x="51" y="364"/>
                    </a:lnTo>
                    <a:lnTo>
                      <a:pt x="65" y="380"/>
                    </a:lnTo>
                    <a:lnTo>
                      <a:pt x="81" y="394"/>
                    </a:lnTo>
                    <a:lnTo>
                      <a:pt x="98" y="408"/>
                    </a:lnTo>
                    <a:lnTo>
                      <a:pt x="116" y="419"/>
                    </a:lnTo>
                    <a:lnTo>
                      <a:pt x="136" y="428"/>
                    </a:lnTo>
                    <a:lnTo>
                      <a:pt x="156" y="435"/>
                    </a:lnTo>
                    <a:lnTo>
                      <a:pt x="177" y="441"/>
                    </a:lnTo>
                    <a:lnTo>
                      <a:pt x="199" y="444"/>
                    </a:lnTo>
                    <a:lnTo>
                      <a:pt x="222" y="445"/>
                    </a:lnTo>
                    <a:lnTo>
                      <a:pt x="244" y="444"/>
                    </a:lnTo>
                    <a:lnTo>
                      <a:pt x="266" y="441"/>
                    </a:lnTo>
                    <a:lnTo>
                      <a:pt x="288" y="435"/>
                    </a:lnTo>
                    <a:lnTo>
                      <a:pt x="308" y="428"/>
                    </a:lnTo>
                    <a:lnTo>
                      <a:pt x="328" y="419"/>
                    </a:lnTo>
                    <a:lnTo>
                      <a:pt x="346" y="408"/>
                    </a:lnTo>
                    <a:lnTo>
                      <a:pt x="363" y="394"/>
                    </a:lnTo>
                    <a:lnTo>
                      <a:pt x="379" y="380"/>
                    </a:lnTo>
                    <a:lnTo>
                      <a:pt x="394" y="364"/>
                    </a:lnTo>
                    <a:lnTo>
                      <a:pt x="406" y="347"/>
                    </a:lnTo>
                    <a:lnTo>
                      <a:pt x="417" y="329"/>
                    </a:lnTo>
                    <a:lnTo>
                      <a:pt x="427" y="309"/>
                    </a:lnTo>
                    <a:lnTo>
                      <a:pt x="434" y="289"/>
                    </a:lnTo>
                    <a:lnTo>
                      <a:pt x="440" y="268"/>
                    </a:lnTo>
                    <a:lnTo>
                      <a:pt x="443" y="245"/>
                    </a:lnTo>
                    <a:lnTo>
                      <a:pt x="444" y="223"/>
                    </a:lnTo>
                    <a:lnTo>
                      <a:pt x="443" y="201"/>
                    </a:lnTo>
                    <a:lnTo>
                      <a:pt x="440" y="178"/>
                    </a:lnTo>
                    <a:lnTo>
                      <a:pt x="434" y="157"/>
                    </a:lnTo>
                    <a:lnTo>
                      <a:pt x="427" y="137"/>
                    </a:lnTo>
                    <a:lnTo>
                      <a:pt x="417" y="117"/>
                    </a:lnTo>
                    <a:lnTo>
                      <a:pt x="406" y="98"/>
                    </a:lnTo>
                    <a:lnTo>
                      <a:pt x="394" y="81"/>
                    </a:lnTo>
                    <a:lnTo>
                      <a:pt x="379" y="66"/>
                    </a:lnTo>
                    <a:lnTo>
                      <a:pt x="363" y="51"/>
                    </a:lnTo>
                    <a:lnTo>
                      <a:pt x="346" y="39"/>
                    </a:lnTo>
                    <a:lnTo>
                      <a:pt x="328" y="27"/>
                    </a:lnTo>
                    <a:lnTo>
                      <a:pt x="308" y="17"/>
                    </a:lnTo>
                    <a:lnTo>
                      <a:pt x="288" y="10"/>
                    </a:lnTo>
                    <a:lnTo>
                      <a:pt x="266" y="4"/>
                    </a:lnTo>
                    <a:lnTo>
                      <a:pt x="244" y="1"/>
                    </a:lnTo>
                    <a:lnTo>
                      <a:pt x="222" y="0"/>
                    </a:lnTo>
                    <a:lnTo>
                      <a:pt x="199" y="1"/>
                    </a:lnTo>
                    <a:lnTo>
                      <a:pt x="177" y="4"/>
                    </a:lnTo>
                    <a:lnTo>
                      <a:pt x="156" y="10"/>
                    </a:lnTo>
                    <a:lnTo>
                      <a:pt x="136" y="17"/>
                    </a:lnTo>
                    <a:lnTo>
                      <a:pt x="116" y="27"/>
                    </a:lnTo>
                    <a:lnTo>
                      <a:pt x="98" y="39"/>
                    </a:lnTo>
                    <a:lnTo>
                      <a:pt x="81" y="51"/>
                    </a:lnTo>
                    <a:lnTo>
                      <a:pt x="65" y="66"/>
                    </a:lnTo>
                    <a:lnTo>
                      <a:pt x="51" y="81"/>
                    </a:lnTo>
                    <a:lnTo>
                      <a:pt x="37" y="98"/>
                    </a:lnTo>
                    <a:lnTo>
                      <a:pt x="26" y="117"/>
                    </a:lnTo>
                    <a:lnTo>
                      <a:pt x="17" y="137"/>
                    </a:lnTo>
                    <a:lnTo>
                      <a:pt x="10" y="157"/>
                    </a:lnTo>
                    <a:lnTo>
                      <a:pt x="4" y="178"/>
                    </a:lnTo>
                    <a:lnTo>
                      <a:pt x="1" y="201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 flipH="1">
                <a:off x="8453549" y="3680669"/>
                <a:ext cx="652454" cy="619125"/>
              </a:xfrm>
              <a:custGeom>
                <a:avLst/>
                <a:gdLst>
                  <a:gd name="T0" fmla="*/ 1 w 388"/>
                  <a:gd name="T1" fmla="*/ 175 h 390"/>
                  <a:gd name="T2" fmla="*/ 9 w 388"/>
                  <a:gd name="T3" fmla="*/ 137 h 390"/>
                  <a:gd name="T4" fmla="*/ 24 w 388"/>
                  <a:gd name="T5" fmla="*/ 102 h 390"/>
                  <a:gd name="T6" fmla="*/ 45 w 388"/>
                  <a:gd name="T7" fmla="*/ 71 h 390"/>
                  <a:gd name="T8" fmla="*/ 71 w 388"/>
                  <a:gd name="T9" fmla="*/ 45 h 390"/>
                  <a:gd name="T10" fmla="*/ 102 w 388"/>
                  <a:gd name="T11" fmla="*/ 24 h 390"/>
                  <a:gd name="T12" fmla="*/ 136 w 388"/>
                  <a:gd name="T13" fmla="*/ 10 h 390"/>
                  <a:gd name="T14" fmla="*/ 175 w 388"/>
                  <a:gd name="T15" fmla="*/ 1 h 390"/>
                  <a:gd name="T16" fmla="*/ 214 w 388"/>
                  <a:gd name="T17" fmla="*/ 1 h 390"/>
                  <a:gd name="T18" fmla="*/ 251 w 388"/>
                  <a:gd name="T19" fmla="*/ 10 h 390"/>
                  <a:gd name="T20" fmla="*/ 287 w 388"/>
                  <a:gd name="T21" fmla="*/ 24 h 390"/>
                  <a:gd name="T22" fmla="*/ 317 w 388"/>
                  <a:gd name="T23" fmla="*/ 45 h 390"/>
                  <a:gd name="T24" fmla="*/ 344 w 388"/>
                  <a:gd name="T25" fmla="*/ 71 h 390"/>
                  <a:gd name="T26" fmla="*/ 365 w 388"/>
                  <a:gd name="T27" fmla="*/ 102 h 390"/>
                  <a:gd name="T28" fmla="*/ 379 w 388"/>
                  <a:gd name="T29" fmla="*/ 137 h 390"/>
                  <a:gd name="T30" fmla="*/ 387 w 388"/>
                  <a:gd name="T31" fmla="*/ 175 h 390"/>
                  <a:gd name="T32" fmla="*/ 387 w 388"/>
                  <a:gd name="T33" fmla="*/ 214 h 390"/>
                  <a:gd name="T34" fmla="*/ 379 w 388"/>
                  <a:gd name="T35" fmla="*/ 253 h 390"/>
                  <a:gd name="T36" fmla="*/ 365 w 388"/>
                  <a:gd name="T37" fmla="*/ 287 h 390"/>
                  <a:gd name="T38" fmla="*/ 344 w 388"/>
                  <a:gd name="T39" fmla="*/ 319 h 390"/>
                  <a:gd name="T40" fmla="*/ 317 w 388"/>
                  <a:gd name="T41" fmla="*/ 345 h 390"/>
                  <a:gd name="T42" fmla="*/ 287 w 388"/>
                  <a:gd name="T43" fmla="*/ 366 h 390"/>
                  <a:gd name="T44" fmla="*/ 251 w 388"/>
                  <a:gd name="T45" fmla="*/ 381 h 390"/>
                  <a:gd name="T46" fmla="*/ 214 w 388"/>
                  <a:gd name="T47" fmla="*/ 389 h 390"/>
                  <a:gd name="T48" fmla="*/ 175 w 388"/>
                  <a:gd name="T49" fmla="*/ 389 h 390"/>
                  <a:gd name="T50" fmla="*/ 136 w 388"/>
                  <a:gd name="T51" fmla="*/ 381 h 390"/>
                  <a:gd name="T52" fmla="*/ 102 w 388"/>
                  <a:gd name="T53" fmla="*/ 366 h 390"/>
                  <a:gd name="T54" fmla="*/ 71 w 388"/>
                  <a:gd name="T55" fmla="*/ 345 h 390"/>
                  <a:gd name="T56" fmla="*/ 45 w 388"/>
                  <a:gd name="T57" fmla="*/ 319 h 390"/>
                  <a:gd name="T58" fmla="*/ 24 w 388"/>
                  <a:gd name="T59" fmla="*/ 287 h 390"/>
                  <a:gd name="T60" fmla="*/ 9 w 388"/>
                  <a:gd name="T61" fmla="*/ 253 h 390"/>
                  <a:gd name="T62" fmla="*/ 1 w 388"/>
                  <a:gd name="T63" fmla="*/ 21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8" h="390">
                    <a:moveTo>
                      <a:pt x="0" y="195"/>
                    </a:moveTo>
                    <a:lnTo>
                      <a:pt x="1" y="175"/>
                    </a:lnTo>
                    <a:lnTo>
                      <a:pt x="4" y="156"/>
                    </a:lnTo>
                    <a:lnTo>
                      <a:pt x="9" y="137"/>
                    </a:lnTo>
                    <a:lnTo>
                      <a:pt x="16" y="119"/>
                    </a:lnTo>
                    <a:lnTo>
                      <a:pt x="24" y="102"/>
                    </a:lnTo>
                    <a:lnTo>
                      <a:pt x="34" y="87"/>
                    </a:lnTo>
                    <a:lnTo>
                      <a:pt x="45" y="71"/>
                    </a:lnTo>
                    <a:lnTo>
                      <a:pt x="57" y="57"/>
                    </a:lnTo>
                    <a:lnTo>
                      <a:pt x="71" y="45"/>
                    </a:lnTo>
                    <a:lnTo>
                      <a:pt x="85" y="34"/>
                    </a:lnTo>
                    <a:lnTo>
                      <a:pt x="102" y="24"/>
                    </a:lnTo>
                    <a:lnTo>
                      <a:pt x="119" y="16"/>
                    </a:lnTo>
                    <a:lnTo>
                      <a:pt x="136" y="10"/>
                    </a:lnTo>
                    <a:lnTo>
                      <a:pt x="155" y="4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4"/>
                    </a:lnTo>
                    <a:lnTo>
                      <a:pt x="251" y="10"/>
                    </a:lnTo>
                    <a:lnTo>
                      <a:pt x="270" y="16"/>
                    </a:lnTo>
                    <a:lnTo>
                      <a:pt x="287" y="24"/>
                    </a:lnTo>
                    <a:lnTo>
                      <a:pt x="302" y="34"/>
                    </a:lnTo>
                    <a:lnTo>
                      <a:pt x="317" y="45"/>
                    </a:lnTo>
                    <a:lnTo>
                      <a:pt x="331" y="57"/>
                    </a:lnTo>
                    <a:lnTo>
                      <a:pt x="344" y="71"/>
                    </a:lnTo>
                    <a:lnTo>
                      <a:pt x="355" y="87"/>
                    </a:lnTo>
                    <a:lnTo>
                      <a:pt x="365" y="102"/>
                    </a:lnTo>
                    <a:lnTo>
                      <a:pt x="373" y="119"/>
                    </a:lnTo>
                    <a:lnTo>
                      <a:pt x="379" y="137"/>
                    </a:lnTo>
                    <a:lnTo>
                      <a:pt x="384" y="156"/>
                    </a:lnTo>
                    <a:lnTo>
                      <a:pt x="387" y="175"/>
                    </a:lnTo>
                    <a:lnTo>
                      <a:pt x="388" y="195"/>
                    </a:lnTo>
                    <a:lnTo>
                      <a:pt x="387" y="214"/>
                    </a:lnTo>
                    <a:lnTo>
                      <a:pt x="384" y="234"/>
                    </a:lnTo>
                    <a:lnTo>
                      <a:pt x="379" y="253"/>
                    </a:lnTo>
                    <a:lnTo>
                      <a:pt x="373" y="270"/>
                    </a:lnTo>
                    <a:lnTo>
                      <a:pt x="365" y="287"/>
                    </a:lnTo>
                    <a:lnTo>
                      <a:pt x="355" y="304"/>
                    </a:lnTo>
                    <a:lnTo>
                      <a:pt x="344" y="319"/>
                    </a:lnTo>
                    <a:lnTo>
                      <a:pt x="331" y="332"/>
                    </a:lnTo>
                    <a:lnTo>
                      <a:pt x="317" y="345"/>
                    </a:lnTo>
                    <a:lnTo>
                      <a:pt x="302" y="356"/>
                    </a:lnTo>
                    <a:lnTo>
                      <a:pt x="287" y="366"/>
                    </a:lnTo>
                    <a:lnTo>
                      <a:pt x="270" y="375"/>
                    </a:lnTo>
                    <a:lnTo>
                      <a:pt x="251" y="381"/>
                    </a:lnTo>
                    <a:lnTo>
                      <a:pt x="233" y="386"/>
                    </a:lnTo>
                    <a:lnTo>
                      <a:pt x="214" y="389"/>
                    </a:lnTo>
                    <a:lnTo>
                      <a:pt x="194" y="390"/>
                    </a:lnTo>
                    <a:lnTo>
                      <a:pt x="175" y="389"/>
                    </a:lnTo>
                    <a:lnTo>
                      <a:pt x="155" y="386"/>
                    </a:lnTo>
                    <a:lnTo>
                      <a:pt x="136" y="381"/>
                    </a:lnTo>
                    <a:lnTo>
                      <a:pt x="119" y="375"/>
                    </a:lnTo>
                    <a:lnTo>
                      <a:pt x="102" y="366"/>
                    </a:lnTo>
                    <a:lnTo>
                      <a:pt x="85" y="356"/>
                    </a:lnTo>
                    <a:lnTo>
                      <a:pt x="71" y="345"/>
                    </a:lnTo>
                    <a:lnTo>
                      <a:pt x="57" y="332"/>
                    </a:lnTo>
                    <a:lnTo>
                      <a:pt x="45" y="319"/>
                    </a:lnTo>
                    <a:lnTo>
                      <a:pt x="34" y="304"/>
                    </a:lnTo>
                    <a:lnTo>
                      <a:pt x="24" y="287"/>
                    </a:lnTo>
                    <a:lnTo>
                      <a:pt x="16" y="270"/>
                    </a:lnTo>
                    <a:lnTo>
                      <a:pt x="9" y="253"/>
                    </a:lnTo>
                    <a:lnTo>
                      <a:pt x="4" y="234"/>
                    </a:lnTo>
                    <a:lnTo>
                      <a:pt x="1" y="214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32"/>
              <p:cNvSpPr>
                <a:spLocks/>
              </p:cNvSpPr>
              <p:nvPr/>
            </p:nvSpPr>
            <p:spPr bwMode="auto">
              <a:xfrm flipH="1">
                <a:off x="8645250" y="3869581"/>
                <a:ext cx="235422" cy="209550"/>
              </a:xfrm>
              <a:custGeom>
                <a:avLst/>
                <a:gdLst>
                  <a:gd name="T0" fmla="*/ 81 w 140"/>
                  <a:gd name="T1" fmla="*/ 0 h 132"/>
                  <a:gd name="T2" fmla="*/ 0 w 140"/>
                  <a:gd name="T3" fmla="*/ 56 h 132"/>
                  <a:gd name="T4" fmla="*/ 27 w 140"/>
                  <a:gd name="T5" fmla="*/ 126 h 132"/>
                  <a:gd name="T6" fmla="*/ 97 w 140"/>
                  <a:gd name="T7" fmla="*/ 132 h 132"/>
                  <a:gd name="T8" fmla="*/ 140 w 140"/>
                  <a:gd name="T9" fmla="*/ 61 h 132"/>
                  <a:gd name="T10" fmla="*/ 81 w 140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32">
                    <a:moveTo>
                      <a:pt x="81" y="0"/>
                    </a:moveTo>
                    <a:lnTo>
                      <a:pt x="0" y="56"/>
                    </a:lnTo>
                    <a:lnTo>
                      <a:pt x="27" y="126"/>
                    </a:lnTo>
                    <a:lnTo>
                      <a:pt x="97" y="132"/>
                    </a:lnTo>
                    <a:lnTo>
                      <a:pt x="140" y="6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33"/>
              <p:cNvSpPr>
                <a:spLocks/>
              </p:cNvSpPr>
              <p:nvPr/>
            </p:nvSpPr>
            <p:spPr bwMode="auto">
              <a:xfrm flipH="1">
                <a:off x="8672155" y="3660031"/>
                <a:ext cx="193382" cy="96838"/>
              </a:xfrm>
              <a:custGeom>
                <a:avLst/>
                <a:gdLst>
                  <a:gd name="T0" fmla="*/ 0 w 115"/>
                  <a:gd name="T1" fmla="*/ 0 h 61"/>
                  <a:gd name="T2" fmla="*/ 3 w 115"/>
                  <a:gd name="T3" fmla="*/ 34 h 61"/>
                  <a:gd name="T4" fmla="*/ 63 w 115"/>
                  <a:gd name="T5" fmla="*/ 61 h 61"/>
                  <a:gd name="T6" fmla="*/ 115 w 115"/>
                  <a:gd name="T7" fmla="*/ 31 h 61"/>
                  <a:gd name="T8" fmla="*/ 109 w 115"/>
                  <a:gd name="T9" fmla="*/ 2 h 61"/>
                  <a:gd name="T10" fmla="*/ 0 w 115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61">
                    <a:moveTo>
                      <a:pt x="0" y="0"/>
                    </a:moveTo>
                    <a:lnTo>
                      <a:pt x="3" y="34"/>
                    </a:lnTo>
                    <a:lnTo>
                      <a:pt x="63" y="61"/>
                    </a:lnTo>
                    <a:lnTo>
                      <a:pt x="115" y="31"/>
                    </a:lnTo>
                    <a:lnTo>
                      <a:pt x="10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 flipH="1">
                <a:off x="8816771" y="4152156"/>
                <a:ext cx="191701" cy="161925"/>
              </a:xfrm>
              <a:custGeom>
                <a:avLst/>
                <a:gdLst>
                  <a:gd name="T0" fmla="*/ 91 w 114"/>
                  <a:gd name="T1" fmla="*/ 102 h 102"/>
                  <a:gd name="T2" fmla="*/ 114 w 114"/>
                  <a:gd name="T3" fmla="*/ 67 h 102"/>
                  <a:gd name="T4" fmla="*/ 67 w 114"/>
                  <a:gd name="T5" fmla="*/ 0 h 102"/>
                  <a:gd name="T6" fmla="*/ 0 w 114"/>
                  <a:gd name="T7" fmla="*/ 39 h 102"/>
                  <a:gd name="T8" fmla="*/ 28 w 114"/>
                  <a:gd name="T9" fmla="*/ 83 h 102"/>
                  <a:gd name="T10" fmla="*/ 91 w 114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102">
                    <a:moveTo>
                      <a:pt x="91" y="102"/>
                    </a:moveTo>
                    <a:lnTo>
                      <a:pt x="114" y="67"/>
                    </a:lnTo>
                    <a:lnTo>
                      <a:pt x="67" y="0"/>
                    </a:lnTo>
                    <a:lnTo>
                      <a:pt x="0" y="39"/>
                    </a:lnTo>
                    <a:lnTo>
                      <a:pt x="28" y="83"/>
                    </a:lnTo>
                    <a:lnTo>
                      <a:pt x="91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 flipH="1">
                <a:off x="8988293" y="3833069"/>
                <a:ext cx="146298" cy="185738"/>
              </a:xfrm>
              <a:custGeom>
                <a:avLst/>
                <a:gdLst>
                  <a:gd name="T0" fmla="*/ 0 w 87"/>
                  <a:gd name="T1" fmla="*/ 99 h 117"/>
                  <a:gd name="T2" fmla="*/ 37 w 87"/>
                  <a:gd name="T3" fmla="*/ 117 h 117"/>
                  <a:gd name="T4" fmla="*/ 87 w 87"/>
                  <a:gd name="T5" fmla="*/ 58 h 117"/>
                  <a:gd name="T6" fmla="*/ 47 w 87"/>
                  <a:gd name="T7" fmla="*/ 0 h 117"/>
                  <a:gd name="T8" fmla="*/ 8 w 87"/>
                  <a:gd name="T9" fmla="*/ 34 h 117"/>
                  <a:gd name="T10" fmla="*/ 0 w 87"/>
                  <a:gd name="T11" fmla="*/ 9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17">
                    <a:moveTo>
                      <a:pt x="0" y="99"/>
                    </a:moveTo>
                    <a:lnTo>
                      <a:pt x="37" y="117"/>
                    </a:lnTo>
                    <a:lnTo>
                      <a:pt x="87" y="58"/>
                    </a:lnTo>
                    <a:lnTo>
                      <a:pt x="47" y="0"/>
                    </a:lnTo>
                    <a:lnTo>
                      <a:pt x="8" y="34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 flipH="1">
                <a:off x="8406465" y="3815606"/>
                <a:ext cx="147979" cy="184150"/>
              </a:xfrm>
              <a:custGeom>
                <a:avLst/>
                <a:gdLst>
                  <a:gd name="T0" fmla="*/ 88 w 88"/>
                  <a:gd name="T1" fmla="*/ 94 h 116"/>
                  <a:gd name="T2" fmla="*/ 54 w 88"/>
                  <a:gd name="T3" fmla="*/ 116 h 116"/>
                  <a:gd name="T4" fmla="*/ 0 w 88"/>
                  <a:gd name="T5" fmla="*/ 62 h 116"/>
                  <a:gd name="T6" fmla="*/ 32 w 88"/>
                  <a:gd name="T7" fmla="*/ 0 h 116"/>
                  <a:gd name="T8" fmla="*/ 73 w 88"/>
                  <a:gd name="T9" fmla="*/ 31 h 116"/>
                  <a:gd name="T10" fmla="*/ 88 w 88"/>
                  <a:gd name="T11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16">
                    <a:moveTo>
                      <a:pt x="88" y="94"/>
                    </a:moveTo>
                    <a:lnTo>
                      <a:pt x="54" y="116"/>
                    </a:lnTo>
                    <a:lnTo>
                      <a:pt x="0" y="62"/>
                    </a:lnTo>
                    <a:lnTo>
                      <a:pt x="32" y="0"/>
                    </a:lnTo>
                    <a:lnTo>
                      <a:pt x="73" y="31"/>
                    </a:lnTo>
                    <a:lnTo>
                      <a:pt x="8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 flipH="1">
                <a:off x="8487181" y="4147394"/>
                <a:ext cx="169840" cy="136525"/>
              </a:xfrm>
              <a:custGeom>
                <a:avLst/>
                <a:gdLst>
                  <a:gd name="T0" fmla="*/ 101 w 101"/>
                  <a:gd name="T1" fmla="*/ 26 h 86"/>
                  <a:gd name="T2" fmla="*/ 37 w 101"/>
                  <a:gd name="T3" fmla="*/ 0 h 86"/>
                  <a:gd name="T4" fmla="*/ 0 w 101"/>
                  <a:gd name="T5" fmla="*/ 62 h 86"/>
                  <a:gd name="T6" fmla="*/ 17 w 101"/>
                  <a:gd name="T7" fmla="*/ 86 h 86"/>
                  <a:gd name="T8" fmla="*/ 28 w 101"/>
                  <a:gd name="T9" fmla="*/ 81 h 86"/>
                  <a:gd name="T10" fmla="*/ 39 w 101"/>
                  <a:gd name="T11" fmla="*/ 75 h 86"/>
                  <a:gd name="T12" fmla="*/ 49 w 101"/>
                  <a:gd name="T13" fmla="*/ 68 h 86"/>
                  <a:gd name="T14" fmla="*/ 60 w 101"/>
                  <a:gd name="T15" fmla="*/ 61 h 86"/>
                  <a:gd name="T16" fmla="*/ 71 w 101"/>
                  <a:gd name="T17" fmla="*/ 53 h 86"/>
                  <a:gd name="T18" fmla="*/ 82 w 101"/>
                  <a:gd name="T19" fmla="*/ 45 h 86"/>
                  <a:gd name="T20" fmla="*/ 91 w 101"/>
                  <a:gd name="T21" fmla="*/ 36 h 86"/>
                  <a:gd name="T22" fmla="*/ 101 w 101"/>
                  <a:gd name="T23" fmla="*/ 2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86">
                    <a:moveTo>
                      <a:pt x="101" y="26"/>
                    </a:moveTo>
                    <a:lnTo>
                      <a:pt x="37" y="0"/>
                    </a:lnTo>
                    <a:lnTo>
                      <a:pt x="0" y="62"/>
                    </a:lnTo>
                    <a:lnTo>
                      <a:pt x="17" y="86"/>
                    </a:lnTo>
                    <a:lnTo>
                      <a:pt x="28" y="81"/>
                    </a:lnTo>
                    <a:lnTo>
                      <a:pt x="39" y="75"/>
                    </a:lnTo>
                    <a:lnTo>
                      <a:pt x="49" y="68"/>
                    </a:lnTo>
                    <a:lnTo>
                      <a:pt x="60" y="61"/>
                    </a:lnTo>
                    <a:lnTo>
                      <a:pt x="71" y="53"/>
                    </a:lnTo>
                    <a:lnTo>
                      <a:pt x="82" y="45"/>
                    </a:lnTo>
                    <a:lnTo>
                      <a:pt x="91" y="36"/>
                    </a:lnTo>
                    <a:lnTo>
                      <a:pt x="101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 flipH="1">
                <a:off x="7318480" y="2132856"/>
                <a:ext cx="1103119" cy="798513"/>
              </a:xfrm>
              <a:custGeom>
                <a:avLst/>
                <a:gdLst>
                  <a:gd name="T0" fmla="*/ 399 w 656"/>
                  <a:gd name="T1" fmla="*/ 44 h 503"/>
                  <a:gd name="T2" fmla="*/ 378 w 656"/>
                  <a:gd name="T3" fmla="*/ 56 h 503"/>
                  <a:gd name="T4" fmla="*/ 331 w 656"/>
                  <a:gd name="T5" fmla="*/ 31 h 503"/>
                  <a:gd name="T6" fmla="*/ 274 w 656"/>
                  <a:gd name="T7" fmla="*/ 23 h 503"/>
                  <a:gd name="T8" fmla="*/ 255 w 656"/>
                  <a:gd name="T9" fmla="*/ 54 h 503"/>
                  <a:gd name="T10" fmla="*/ 273 w 656"/>
                  <a:gd name="T11" fmla="*/ 63 h 503"/>
                  <a:gd name="T12" fmla="*/ 255 w 656"/>
                  <a:gd name="T13" fmla="*/ 72 h 503"/>
                  <a:gd name="T14" fmla="*/ 208 w 656"/>
                  <a:gd name="T15" fmla="*/ 85 h 503"/>
                  <a:gd name="T16" fmla="*/ 155 w 656"/>
                  <a:gd name="T17" fmla="*/ 112 h 503"/>
                  <a:gd name="T18" fmla="*/ 100 w 656"/>
                  <a:gd name="T19" fmla="*/ 155 h 503"/>
                  <a:gd name="T20" fmla="*/ 48 w 656"/>
                  <a:gd name="T21" fmla="*/ 220 h 503"/>
                  <a:gd name="T22" fmla="*/ 0 w 656"/>
                  <a:gd name="T23" fmla="*/ 312 h 503"/>
                  <a:gd name="T24" fmla="*/ 15 w 656"/>
                  <a:gd name="T25" fmla="*/ 305 h 503"/>
                  <a:gd name="T26" fmla="*/ 42 w 656"/>
                  <a:gd name="T27" fmla="*/ 293 h 503"/>
                  <a:gd name="T28" fmla="*/ 47 w 656"/>
                  <a:gd name="T29" fmla="*/ 305 h 503"/>
                  <a:gd name="T30" fmla="*/ 39 w 656"/>
                  <a:gd name="T31" fmla="*/ 365 h 503"/>
                  <a:gd name="T32" fmla="*/ 46 w 656"/>
                  <a:gd name="T33" fmla="*/ 414 h 503"/>
                  <a:gd name="T34" fmla="*/ 71 w 656"/>
                  <a:gd name="T35" fmla="*/ 458 h 503"/>
                  <a:gd name="T36" fmla="*/ 130 w 656"/>
                  <a:gd name="T37" fmla="*/ 503 h 503"/>
                  <a:gd name="T38" fmla="*/ 120 w 656"/>
                  <a:gd name="T39" fmla="*/ 459 h 503"/>
                  <a:gd name="T40" fmla="*/ 122 w 656"/>
                  <a:gd name="T41" fmla="*/ 433 h 503"/>
                  <a:gd name="T42" fmla="*/ 146 w 656"/>
                  <a:gd name="T43" fmla="*/ 409 h 503"/>
                  <a:gd name="T44" fmla="*/ 157 w 656"/>
                  <a:gd name="T45" fmla="*/ 420 h 503"/>
                  <a:gd name="T46" fmla="*/ 178 w 656"/>
                  <a:gd name="T47" fmla="*/ 447 h 503"/>
                  <a:gd name="T48" fmla="*/ 209 w 656"/>
                  <a:gd name="T49" fmla="*/ 470 h 503"/>
                  <a:gd name="T50" fmla="*/ 260 w 656"/>
                  <a:gd name="T51" fmla="*/ 463 h 503"/>
                  <a:gd name="T52" fmla="*/ 297 w 656"/>
                  <a:gd name="T53" fmla="*/ 439 h 503"/>
                  <a:gd name="T54" fmla="*/ 316 w 656"/>
                  <a:gd name="T55" fmla="*/ 416 h 503"/>
                  <a:gd name="T56" fmla="*/ 327 w 656"/>
                  <a:gd name="T57" fmla="*/ 392 h 503"/>
                  <a:gd name="T58" fmla="*/ 355 w 656"/>
                  <a:gd name="T59" fmla="*/ 362 h 503"/>
                  <a:gd name="T60" fmla="*/ 429 w 656"/>
                  <a:gd name="T61" fmla="*/ 326 h 503"/>
                  <a:gd name="T62" fmla="*/ 487 w 656"/>
                  <a:gd name="T63" fmla="*/ 321 h 503"/>
                  <a:gd name="T64" fmla="*/ 500 w 656"/>
                  <a:gd name="T65" fmla="*/ 327 h 503"/>
                  <a:gd name="T66" fmla="*/ 515 w 656"/>
                  <a:gd name="T67" fmla="*/ 342 h 503"/>
                  <a:gd name="T68" fmla="*/ 542 w 656"/>
                  <a:gd name="T69" fmla="*/ 365 h 503"/>
                  <a:gd name="T70" fmla="*/ 558 w 656"/>
                  <a:gd name="T71" fmla="*/ 339 h 503"/>
                  <a:gd name="T72" fmla="*/ 561 w 656"/>
                  <a:gd name="T73" fmla="*/ 316 h 503"/>
                  <a:gd name="T74" fmla="*/ 565 w 656"/>
                  <a:gd name="T75" fmla="*/ 316 h 503"/>
                  <a:gd name="T76" fmla="*/ 581 w 656"/>
                  <a:gd name="T77" fmla="*/ 322 h 503"/>
                  <a:gd name="T78" fmla="*/ 596 w 656"/>
                  <a:gd name="T79" fmla="*/ 337 h 503"/>
                  <a:gd name="T80" fmla="*/ 626 w 656"/>
                  <a:gd name="T81" fmla="*/ 342 h 503"/>
                  <a:gd name="T82" fmla="*/ 630 w 656"/>
                  <a:gd name="T83" fmla="*/ 317 h 503"/>
                  <a:gd name="T84" fmla="*/ 628 w 656"/>
                  <a:gd name="T85" fmla="*/ 270 h 503"/>
                  <a:gd name="T86" fmla="*/ 618 w 656"/>
                  <a:gd name="T87" fmla="*/ 235 h 503"/>
                  <a:gd name="T88" fmla="*/ 623 w 656"/>
                  <a:gd name="T89" fmla="*/ 237 h 503"/>
                  <a:gd name="T90" fmla="*/ 648 w 656"/>
                  <a:gd name="T91" fmla="*/ 227 h 503"/>
                  <a:gd name="T92" fmla="*/ 638 w 656"/>
                  <a:gd name="T93" fmla="*/ 189 h 503"/>
                  <a:gd name="T94" fmla="*/ 606 w 656"/>
                  <a:gd name="T95" fmla="*/ 121 h 503"/>
                  <a:gd name="T96" fmla="*/ 573 w 656"/>
                  <a:gd name="T97" fmla="*/ 82 h 503"/>
                  <a:gd name="T98" fmla="*/ 593 w 656"/>
                  <a:gd name="T99" fmla="*/ 79 h 503"/>
                  <a:gd name="T100" fmla="*/ 598 w 656"/>
                  <a:gd name="T101" fmla="*/ 53 h 503"/>
                  <a:gd name="T102" fmla="*/ 584 w 656"/>
                  <a:gd name="T103" fmla="*/ 47 h 503"/>
                  <a:gd name="T104" fmla="*/ 557 w 656"/>
                  <a:gd name="T105" fmla="*/ 40 h 503"/>
                  <a:gd name="T106" fmla="*/ 521 w 656"/>
                  <a:gd name="T107" fmla="*/ 38 h 503"/>
                  <a:gd name="T108" fmla="*/ 479 w 656"/>
                  <a:gd name="T109" fmla="*/ 46 h 503"/>
                  <a:gd name="T110" fmla="*/ 436 w 656"/>
                  <a:gd name="T111" fmla="*/ 69 h 503"/>
                  <a:gd name="T112" fmla="*/ 426 w 656"/>
                  <a:gd name="T113" fmla="*/ 9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6" h="503">
                    <a:moveTo>
                      <a:pt x="404" y="33"/>
                    </a:moveTo>
                    <a:lnTo>
                      <a:pt x="402" y="37"/>
                    </a:lnTo>
                    <a:lnTo>
                      <a:pt x="399" y="44"/>
                    </a:lnTo>
                    <a:lnTo>
                      <a:pt x="393" y="53"/>
                    </a:lnTo>
                    <a:lnTo>
                      <a:pt x="388" y="63"/>
                    </a:lnTo>
                    <a:lnTo>
                      <a:pt x="378" y="56"/>
                    </a:lnTo>
                    <a:lnTo>
                      <a:pt x="364" y="47"/>
                    </a:lnTo>
                    <a:lnTo>
                      <a:pt x="349" y="39"/>
                    </a:lnTo>
                    <a:lnTo>
                      <a:pt x="331" y="31"/>
                    </a:lnTo>
                    <a:lnTo>
                      <a:pt x="313" y="25"/>
                    </a:lnTo>
                    <a:lnTo>
                      <a:pt x="294" y="22"/>
                    </a:lnTo>
                    <a:lnTo>
                      <a:pt x="274" y="23"/>
                    </a:lnTo>
                    <a:lnTo>
                      <a:pt x="255" y="27"/>
                    </a:lnTo>
                    <a:lnTo>
                      <a:pt x="219" y="41"/>
                    </a:lnTo>
                    <a:lnTo>
                      <a:pt x="255" y="54"/>
                    </a:lnTo>
                    <a:lnTo>
                      <a:pt x="260" y="56"/>
                    </a:lnTo>
                    <a:lnTo>
                      <a:pt x="266" y="59"/>
                    </a:lnTo>
                    <a:lnTo>
                      <a:pt x="273" y="63"/>
                    </a:lnTo>
                    <a:lnTo>
                      <a:pt x="280" y="68"/>
                    </a:lnTo>
                    <a:lnTo>
                      <a:pt x="268" y="69"/>
                    </a:lnTo>
                    <a:lnTo>
                      <a:pt x="255" y="72"/>
                    </a:lnTo>
                    <a:lnTo>
                      <a:pt x="240" y="75"/>
                    </a:lnTo>
                    <a:lnTo>
                      <a:pt x="225" y="79"/>
                    </a:lnTo>
                    <a:lnTo>
                      <a:pt x="208" y="85"/>
                    </a:lnTo>
                    <a:lnTo>
                      <a:pt x="191" y="92"/>
                    </a:lnTo>
                    <a:lnTo>
                      <a:pt x="174" y="101"/>
                    </a:lnTo>
                    <a:lnTo>
                      <a:pt x="155" y="112"/>
                    </a:lnTo>
                    <a:lnTo>
                      <a:pt x="137" y="124"/>
                    </a:lnTo>
                    <a:lnTo>
                      <a:pt x="118" y="139"/>
                    </a:lnTo>
                    <a:lnTo>
                      <a:pt x="100" y="155"/>
                    </a:lnTo>
                    <a:lnTo>
                      <a:pt x="82" y="174"/>
                    </a:lnTo>
                    <a:lnTo>
                      <a:pt x="64" y="196"/>
                    </a:lnTo>
                    <a:lnTo>
                      <a:pt x="48" y="220"/>
                    </a:lnTo>
                    <a:lnTo>
                      <a:pt x="32" y="247"/>
                    </a:lnTo>
                    <a:lnTo>
                      <a:pt x="17" y="278"/>
                    </a:lnTo>
                    <a:lnTo>
                      <a:pt x="0" y="312"/>
                    </a:lnTo>
                    <a:lnTo>
                      <a:pt x="2" y="311"/>
                    </a:lnTo>
                    <a:lnTo>
                      <a:pt x="7" y="309"/>
                    </a:lnTo>
                    <a:lnTo>
                      <a:pt x="15" y="305"/>
                    </a:lnTo>
                    <a:lnTo>
                      <a:pt x="24" y="301"/>
                    </a:lnTo>
                    <a:lnTo>
                      <a:pt x="33" y="297"/>
                    </a:lnTo>
                    <a:lnTo>
                      <a:pt x="42" y="293"/>
                    </a:lnTo>
                    <a:lnTo>
                      <a:pt x="48" y="290"/>
                    </a:lnTo>
                    <a:lnTo>
                      <a:pt x="53" y="288"/>
                    </a:lnTo>
                    <a:lnTo>
                      <a:pt x="47" y="305"/>
                    </a:lnTo>
                    <a:lnTo>
                      <a:pt x="43" y="324"/>
                    </a:lnTo>
                    <a:lnTo>
                      <a:pt x="40" y="345"/>
                    </a:lnTo>
                    <a:lnTo>
                      <a:pt x="39" y="365"/>
                    </a:lnTo>
                    <a:lnTo>
                      <a:pt x="40" y="381"/>
                    </a:lnTo>
                    <a:lnTo>
                      <a:pt x="42" y="397"/>
                    </a:lnTo>
                    <a:lnTo>
                      <a:pt x="46" y="414"/>
                    </a:lnTo>
                    <a:lnTo>
                      <a:pt x="52" y="429"/>
                    </a:lnTo>
                    <a:lnTo>
                      <a:pt x="60" y="444"/>
                    </a:lnTo>
                    <a:lnTo>
                      <a:pt x="71" y="458"/>
                    </a:lnTo>
                    <a:lnTo>
                      <a:pt x="84" y="471"/>
                    </a:lnTo>
                    <a:lnTo>
                      <a:pt x="100" y="484"/>
                    </a:lnTo>
                    <a:lnTo>
                      <a:pt x="130" y="503"/>
                    </a:lnTo>
                    <a:lnTo>
                      <a:pt x="121" y="468"/>
                    </a:lnTo>
                    <a:lnTo>
                      <a:pt x="120" y="465"/>
                    </a:lnTo>
                    <a:lnTo>
                      <a:pt x="120" y="459"/>
                    </a:lnTo>
                    <a:lnTo>
                      <a:pt x="119" y="451"/>
                    </a:lnTo>
                    <a:lnTo>
                      <a:pt x="120" y="442"/>
                    </a:lnTo>
                    <a:lnTo>
                      <a:pt x="122" y="433"/>
                    </a:lnTo>
                    <a:lnTo>
                      <a:pt x="127" y="423"/>
                    </a:lnTo>
                    <a:lnTo>
                      <a:pt x="135" y="415"/>
                    </a:lnTo>
                    <a:lnTo>
                      <a:pt x="146" y="409"/>
                    </a:lnTo>
                    <a:lnTo>
                      <a:pt x="149" y="410"/>
                    </a:lnTo>
                    <a:lnTo>
                      <a:pt x="153" y="414"/>
                    </a:lnTo>
                    <a:lnTo>
                      <a:pt x="157" y="420"/>
                    </a:lnTo>
                    <a:lnTo>
                      <a:pt x="163" y="428"/>
                    </a:lnTo>
                    <a:lnTo>
                      <a:pt x="169" y="437"/>
                    </a:lnTo>
                    <a:lnTo>
                      <a:pt x="178" y="447"/>
                    </a:lnTo>
                    <a:lnTo>
                      <a:pt x="186" y="456"/>
                    </a:lnTo>
                    <a:lnTo>
                      <a:pt x="197" y="464"/>
                    </a:lnTo>
                    <a:lnTo>
                      <a:pt x="209" y="470"/>
                    </a:lnTo>
                    <a:lnTo>
                      <a:pt x="223" y="472"/>
                    </a:lnTo>
                    <a:lnTo>
                      <a:pt x="240" y="470"/>
                    </a:lnTo>
                    <a:lnTo>
                      <a:pt x="260" y="463"/>
                    </a:lnTo>
                    <a:lnTo>
                      <a:pt x="275" y="455"/>
                    </a:lnTo>
                    <a:lnTo>
                      <a:pt x="287" y="447"/>
                    </a:lnTo>
                    <a:lnTo>
                      <a:pt x="297" y="439"/>
                    </a:lnTo>
                    <a:lnTo>
                      <a:pt x="305" y="431"/>
                    </a:lnTo>
                    <a:lnTo>
                      <a:pt x="311" y="423"/>
                    </a:lnTo>
                    <a:lnTo>
                      <a:pt x="316" y="416"/>
                    </a:lnTo>
                    <a:lnTo>
                      <a:pt x="320" y="409"/>
                    </a:lnTo>
                    <a:lnTo>
                      <a:pt x="323" y="402"/>
                    </a:lnTo>
                    <a:lnTo>
                      <a:pt x="327" y="392"/>
                    </a:lnTo>
                    <a:lnTo>
                      <a:pt x="333" y="382"/>
                    </a:lnTo>
                    <a:lnTo>
                      <a:pt x="343" y="372"/>
                    </a:lnTo>
                    <a:lnTo>
                      <a:pt x="355" y="362"/>
                    </a:lnTo>
                    <a:lnTo>
                      <a:pt x="372" y="351"/>
                    </a:lnTo>
                    <a:lnTo>
                      <a:pt x="396" y="340"/>
                    </a:lnTo>
                    <a:lnTo>
                      <a:pt x="429" y="326"/>
                    </a:lnTo>
                    <a:lnTo>
                      <a:pt x="470" y="313"/>
                    </a:lnTo>
                    <a:lnTo>
                      <a:pt x="477" y="317"/>
                    </a:lnTo>
                    <a:lnTo>
                      <a:pt x="487" y="321"/>
                    </a:lnTo>
                    <a:lnTo>
                      <a:pt x="495" y="325"/>
                    </a:lnTo>
                    <a:lnTo>
                      <a:pt x="500" y="326"/>
                    </a:lnTo>
                    <a:lnTo>
                      <a:pt x="500" y="327"/>
                    </a:lnTo>
                    <a:lnTo>
                      <a:pt x="503" y="329"/>
                    </a:lnTo>
                    <a:lnTo>
                      <a:pt x="508" y="333"/>
                    </a:lnTo>
                    <a:lnTo>
                      <a:pt x="515" y="342"/>
                    </a:lnTo>
                    <a:lnTo>
                      <a:pt x="521" y="357"/>
                    </a:lnTo>
                    <a:lnTo>
                      <a:pt x="526" y="376"/>
                    </a:lnTo>
                    <a:lnTo>
                      <a:pt x="542" y="365"/>
                    </a:lnTo>
                    <a:lnTo>
                      <a:pt x="546" y="362"/>
                    </a:lnTo>
                    <a:lnTo>
                      <a:pt x="552" y="353"/>
                    </a:lnTo>
                    <a:lnTo>
                      <a:pt x="558" y="339"/>
                    </a:lnTo>
                    <a:lnTo>
                      <a:pt x="561" y="317"/>
                    </a:lnTo>
                    <a:lnTo>
                      <a:pt x="561" y="316"/>
                    </a:lnTo>
                    <a:lnTo>
                      <a:pt x="561" y="316"/>
                    </a:lnTo>
                    <a:lnTo>
                      <a:pt x="561" y="316"/>
                    </a:lnTo>
                    <a:lnTo>
                      <a:pt x="561" y="315"/>
                    </a:lnTo>
                    <a:lnTo>
                      <a:pt x="565" y="316"/>
                    </a:lnTo>
                    <a:lnTo>
                      <a:pt x="570" y="317"/>
                    </a:lnTo>
                    <a:lnTo>
                      <a:pt x="575" y="319"/>
                    </a:lnTo>
                    <a:lnTo>
                      <a:pt x="581" y="322"/>
                    </a:lnTo>
                    <a:lnTo>
                      <a:pt x="586" y="325"/>
                    </a:lnTo>
                    <a:lnTo>
                      <a:pt x="591" y="331"/>
                    </a:lnTo>
                    <a:lnTo>
                      <a:pt x="596" y="337"/>
                    </a:lnTo>
                    <a:lnTo>
                      <a:pt x="601" y="345"/>
                    </a:lnTo>
                    <a:lnTo>
                      <a:pt x="618" y="376"/>
                    </a:lnTo>
                    <a:lnTo>
                      <a:pt x="626" y="342"/>
                    </a:lnTo>
                    <a:lnTo>
                      <a:pt x="627" y="339"/>
                    </a:lnTo>
                    <a:lnTo>
                      <a:pt x="629" y="330"/>
                    </a:lnTo>
                    <a:lnTo>
                      <a:pt x="630" y="317"/>
                    </a:lnTo>
                    <a:lnTo>
                      <a:pt x="631" y="302"/>
                    </a:lnTo>
                    <a:lnTo>
                      <a:pt x="630" y="287"/>
                    </a:lnTo>
                    <a:lnTo>
                      <a:pt x="628" y="270"/>
                    </a:lnTo>
                    <a:lnTo>
                      <a:pt x="623" y="252"/>
                    </a:lnTo>
                    <a:lnTo>
                      <a:pt x="615" y="235"/>
                    </a:lnTo>
                    <a:lnTo>
                      <a:pt x="618" y="235"/>
                    </a:lnTo>
                    <a:lnTo>
                      <a:pt x="620" y="236"/>
                    </a:lnTo>
                    <a:lnTo>
                      <a:pt x="622" y="236"/>
                    </a:lnTo>
                    <a:lnTo>
                      <a:pt x="623" y="237"/>
                    </a:lnTo>
                    <a:lnTo>
                      <a:pt x="623" y="237"/>
                    </a:lnTo>
                    <a:lnTo>
                      <a:pt x="656" y="276"/>
                    </a:lnTo>
                    <a:lnTo>
                      <a:pt x="648" y="227"/>
                    </a:lnTo>
                    <a:lnTo>
                      <a:pt x="647" y="221"/>
                    </a:lnTo>
                    <a:lnTo>
                      <a:pt x="644" y="207"/>
                    </a:lnTo>
                    <a:lnTo>
                      <a:pt x="638" y="189"/>
                    </a:lnTo>
                    <a:lnTo>
                      <a:pt x="630" y="166"/>
                    </a:lnTo>
                    <a:lnTo>
                      <a:pt x="619" y="143"/>
                    </a:lnTo>
                    <a:lnTo>
                      <a:pt x="606" y="121"/>
                    </a:lnTo>
                    <a:lnTo>
                      <a:pt x="589" y="100"/>
                    </a:lnTo>
                    <a:lnTo>
                      <a:pt x="567" y="84"/>
                    </a:lnTo>
                    <a:lnTo>
                      <a:pt x="573" y="82"/>
                    </a:lnTo>
                    <a:lnTo>
                      <a:pt x="580" y="81"/>
                    </a:lnTo>
                    <a:lnTo>
                      <a:pt x="586" y="80"/>
                    </a:lnTo>
                    <a:lnTo>
                      <a:pt x="593" y="79"/>
                    </a:lnTo>
                    <a:lnTo>
                      <a:pt x="640" y="75"/>
                    </a:lnTo>
                    <a:lnTo>
                      <a:pt x="599" y="53"/>
                    </a:lnTo>
                    <a:lnTo>
                      <a:pt x="598" y="53"/>
                    </a:lnTo>
                    <a:lnTo>
                      <a:pt x="595" y="51"/>
                    </a:lnTo>
                    <a:lnTo>
                      <a:pt x="590" y="49"/>
                    </a:lnTo>
                    <a:lnTo>
                      <a:pt x="584" y="47"/>
                    </a:lnTo>
                    <a:lnTo>
                      <a:pt x="576" y="45"/>
                    </a:lnTo>
                    <a:lnTo>
                      <a:pt x="567" y="43"/>
                    </a:lnTo>
                    <a:lnTo>
                      <a:pt x="557" y="40"/>
                    </a:lnTo>
                    <a:lnTo>
                      <a:pt x="546" y="39"/>
                    </a:lnTo>
                    <a:lnTo>
                      <a:pt x="534" y="38"/>
                    </a:lnTo>
                    <a:lnTo>
                      <a:pt x="521" y="38"/>
                    </a:lnTo>
                    <a:lnTo>
                      <a:pt x="508" y="39"/>
                    </a:lnTo>
                    <a:lnTo>
                      <a:pt x="493" y="42"/>
                    </a:lnTo>
                    <a:lnTo>
                      <a:pt x="479" y="46"/>
                    </a:lnTo>
                    <a:lnTo>
                      <a:pt x="465" y="51"/>
                    </a:lnTo>
                    <a:lnTo>
                      <a:pt x="450" y="59"/>
                    </a:lnTo>
                    <a:lnTo>
                      <a:pt x="436" y="69"/>
                    </a:lnTo>
                    <a:lnTo>
                      <a:pt x="433" y="52"/>
                    </a:lnTo>
                    <a:lnTo>
                      <a:pt x="429" y="28"/>
                    </a:lnTo>
                    <a:lnTo>
                      <a:pt x="426" y="9"/>
                    </a:lnTo>
                    <a:lnTo>
                      <a:pt x="425" y="0"/>
                    </a:lnTo>
                    <a:lnTo>
                      <a:pt x="40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 flipH="1">
                <a:off x="7387425" y="2216994"/>
                <a:ext cx="933279" cy="620713"/>
              </a:xfrm>
              <a:custGeom>
                <a:avLst/>
                <a:gdLst>
                  <a:gd name="T0" fmla="*/ 256 w 555"/>
                  <a:gd name="T1" fmla="*/ 10 h 391"/>
                  <a:gd name="T2" fmla="*/ 261 w 555"/>
                  <a:gd name="T3" fmla="*/ 4 h 391"/>
                  <a:gd name="T4" fmla="*/ 300 w 555"/>
                  <a:gd name="T5" fmla="*/ 23 h 391"/>
                  <a:gd name="T6" fmla="*/ 321 w 555"/>
                  <a:gd name="T7" fmla="*/ 39 h 391"/>
                  <a:gd name="T8" fmla="*/ 338 w 555"/>
                  <a:gd name="T9" fmla="*/ 48 h 391"/>
                  <a:gd name="T10" fmla="*/ 349 w 555"/>
                  <a:gd name="T11" fmla="*/ 28 h 391"/>
                  <a:gd name="T12" fmla="*/ 356 w 555"/>
                  <a:gd name="T13" fmla="*/ 66 h 391"/>
                  <a:gd name="T14" fmla="*/ 389 w 555"/>
                  <a:gd name="T15" fmla="*/ 40 h 391"/>
                  <a:gd name="T16" fmla="*/ 429 w 555"/>
                  <a:gd name="T17" fmla="*/ 17 h 391"/>
                  <a:gd name="T18" fmla="*/ 467 w 555"/>
                  <a:gd name="T19" fmla="*/ 12 h 391"/>
                  <a:gd name="T20" fmla="*/ 465 w 555"/>
                  <a:gd name="T21" fmla="*/ 19 h 391"/>
                  <a:gd name="T22" fmla="*/ 429 w 555"/>
                  <a:gd name="T23" fmla="*/ 45 h 391"/>
                  <a:gd name="T24" fmla="*/ 501 w 555"/>
                  <a:gd name="T25" fmla="*/ 60 h 391"/>
                  <a:gd name="T26" fmla="*/ 536 w 555"/>
                  <a:gd name="T27" fmla="*/ 104 h 391"/>
                  <a:gd name="T28" fmla="*/ 555 w 555"/>
                  <a:gd name="T29" fmla="*/ 154 h 391"/>
                  <a:gd name="T30" fmla="*/ 533 w 555"/>
                  <a:gd name="T31" fmla="*/ 153 h 391"/>
                  <a:gd name="T32" fmla="*/ 519 w 555"/>
                  <a:gd name="T33" fmla="*/ 176 h 391"/>
                  <a:gd name="T34" fmla="*/ 542 w 555"/>
                  <a:gd name="T35" fmla="*/ 233 h 391"/>
                  <a:gd name="T36" fmla="*/ 543 w 555"/>
                  <a:gd name="T37" fmla="*/ 251 h 391"/>
                  <a:gd name="T38" fmla="*/ 535 w 555"/>
                  <a:gd name="T39" fmla="*/ 246 h 391"/>
                  <a:gd name="T40" fmla="*/ 510 w 555"/>
                  <a:gd name="T41" fmla="*/ 236 h 391"/>
                  <a:gd name="T42" fmla="*/ 488 w 555"/>
                  <a:gd name="T43" fmla="*/ 234 h 391"/>
                  <a:gd name="T44" fmla="*/ 473 w 555"/>
                  <a:gd name="T45" fmla="*/ 251 h 391"/>
                  <a:gd name="T46" fmla="*/ 474 w 555"/>
                  <a:gd name="T47" fmla="*/ 261 h 391"/>
                  <a:gd name="T48" fmla="*/ 474 w 555"/>
                  <a:gd name="T49" fmla="*/ 266 h 391"/>
                  <a:gd name="T50" fmla="*/ 465 w 555"/>
                  <a:gd name="T51" fmla="*/ 259 h 391"/>
                  <a:gd name="T52" fmla="*/ 448 w 555"/>
                  <a:gd name="T53" fmla="*/ 248 h 391"/>
                  <a:gd name="T54" fmla="*/ 407 w 555"/>
                  <a:gd name="T55" fmla="*/ 233 h 391"/>
                  <a:gd name="T56" fmla="*/ 341 w 555"/>
                  <a:gd name="T57" fmla="*/ 255 h 391"/>
                  <a:gd name="T58" fmla="*/ 296 w 555"/>
                  <a:gd name="T59" fmla="*/ 276 h 391"/>
                  <a:gd name="T60" fmla="*/ 267 w 555"/>
                  <a:gd name="T61" fmla="*/ 295 h 391"/>
                  <a:gd name="T62" fmla="*/ 251 w 555"/>
                  <a:gd name="T63" fmla="*/ 313 h 391"/>
                  <a:gd name="T64" fmla="*/ 241 w 555"/>
                  <a:gd name="T65" fmla="*/ 330 h 391"/>
                  <a:gd name="T66" fmla="*/ 232 w 555"/>
                  <a:gd name="T67" fmla="*/ 349 h 391"/>
                  <a:gd name="T68" fmla="*/ 217 w 555"/>
                  <a:gd name="T69" fmla="*/ 366 h 391"/>
                  <a:gd name="T70" fmla="*/ 187 w 555"/>
                  <a:gd name="T71" fmla="*/ 385 h 391"/>
                  <a:gd name="T72" fmla="*/ 159 w 555"/>
                  <a:gd name="T73" fmla="*/ 391 h 391"/>
                  <a:gd name="T74" fmla="*/ 140 w 555"/>
                  <a:gd name="T75" fmla="*/ 377 h 391"/>
                  <a:gd name="T76" fmla="*/ 122 w 555"/>
                  <a:gd name="T77" fmla="*/ 354 h 391"/>
                  <a:gd name="T78" fmla="*/ 106 w 555"/>
                  <a:gd name="T79" fmla="*/ 335 h 391"/>
                  <a:gd name="T80" fmla="*/ 85 w 555"/>
                  <a:gd name="T81" fmla="*/ 328 h 391"/>
                  <a:gd name="T82" fmla="*/ 57 w 555"/>
                  <a:gd name="T83" fmla="*/ 340 h 391"/>
                  <a:gd name="T84" fmla="*/ 40 w 555"/>
                  <a:gd name="T85" fmla="*/ 363 h 391"/>
                  <a:gd name="T86" fmla="*/ 33 w 555"/>
                  <a:gd name="T87" fmla="*/ 388 h 391"/>
                  <a:gd name="T88" fmla="*/ 7 w 555"/>
                  <a:gd name="T89" fmla="*/ 332 h 391"/>
                  <a:gd name="T90" fmla="*/ 18 w 555"/>
                  <a:gd name="T91" fmla="*/ 245 h 391"/>
                  <a:gd name="T92" fmla="*/ 53 w 555"/>
                  <a:gd name="T93" fmla="*/ 175 h 391"/>
                  <a:gd name="T94" fmla="*/ 38 w 555"/>
                  <a:gd name="T95" fmla="*/ 182 h 391"/>
                  <a:gd name="T96" fmla="*/ 11 w 555"/>
                  <a:gd name="T97" fmla="*/ 195 h 391"/>
                  <a:gd name="T98" fmla="*/ 18 w 555"/>
                  <a:gd name="T99" fmla="*/ 171 h 391"/>
                  <a:gd name="T100" fmla="*/ 79 w 555"/>
                  <a:gd name="T101" fmla="*/ 104 h 391"/>
                  <a:gd name="T102" fmla="*/ 140 w 555"/>
                  <a:gd name="T103" fmla="*/ 65 h 391"/>
                  <a:gd name="T104" fmla="*/ 194 w 555"/>
                  <a:gd name="T105" fmla="*/ 46 h 391"/>
                  <a:gd name="T106" fmla="*/ 232 w 555"/>
                  <a:gd name="T107" fmla="*/ 41 h 391"/>
                  <a:gd name="T108" fmla="*/ 249 w 555"/>
                  <a:gd name="T109" fmla="*/ 4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5" h="391">
                    <a:moveTo>
                      <a:pt x="263" y="21"/>
                    </a:moveTo>
                    <a:lnTo>
                      <a:pt x="260" y="15"/>
                    </a:lnTo>
                    <a:lnTo>
                      <a:pt x="256" y="10"/>
                    </a:lnTo>
                    <a:lnTo>
                      <a:pt x="251" y="5"/>
                    </a:lnTo>
                    <a:lnTo>
                      <a:pt x="246" y="0"/>
                    </a:lnTo>
                    <a:lnTo>
                      <a:pt x="261" y="4"/>
                    </a:lnTo>
                    <a:lnTo>
                      <a:pt x="276" y="10"/>
                    </a:lnTo>
                    <a:lnTo>
                      <a:pt x="289" y="17"/>
                    </a:lnTo>
                    <a:lnTo>
                      <a:pt x="300" y="23"/>
                    </a:lnTo>
                    <a:lnTo>
                      <a:pt x="310" y="30"/>
                    </a:lnTo>
                    <a:lnTo>
                      <a:pt x="317" y="35"/>
                    </a:lnTo>
                    <a:lnTo>
                      <a:pt x="321" y="39"/>
                    </a:lnTo>
                    <a:lnTo>
                      <a:pt x="323" y="40"/>
                    </a:lnTo>
                    <a:lnTo>
                      <a:pt x="336" y="51"/>
                    </a:lnTo>
                    <a:lnTo>
                      <a:pt x="338" y="48"/>
                    </a:lnTo>
                    <a:lnTo>
                      <a:pt x="342" y="41"/>
                    </a:lnTo>
                    <a:lnTo>
                      <a:pt x="347" y="33"/>
                    </a:lnTo>
                    <a:lnTo>
                      <a:pt x="349" y="28"/>
                    </a:lnTo>
                    <a:lnTo>
                      <a:pt x="351" y="38"/>
                    </a:lnTo>
                    <a:lnTo>
                      <a:pt x="353" y="52"/>
                    </a:lnTo>
                    <a:lnTo>
                      <a:pt x="356" y="66"/>
                    </a:lnTo>
                    <a:lnTo>
                      <a:pt x="357" y="72"/>
                    </a:lnTo>
                    <a:lnTo>
                      <a:pt x="376" y="52"/>
                    </a:lnTo>
                    <a:lnTo>
                      <a:pt x="389" y="40"/>
                    </a:lnTo>
                    <a:lnTo>
                      <a:pt x="402" y="30"/>
                    </a:lnTo>
                    <a:lnTo>
                      <a:pt x="416" y="23"/>
                    </a:lnTo>
                    <a:lnTo>
                      <a:pt x="429" y="17"/>
                    </a:lnTo>
                    <a:lnTo>
                      <a:pt x="443" y="14"/>
                    </a:lnTo>
                    <a:lnTo>
                      <a:pt x="455" y="12"/>
                    </a:lnTo>
                    <a:lnTo>
                      <a:pt x="467" y="12"/>
                    </a:lnTo>
                    <a:lnTo>
                      <a:pt x="478" y="12"/>
                    </a:lnTo>
                    <a:lnTo>
                      <a:pt x="471" y="16"/>
                    </a:lnTo>
                    <a:lnTo>
                      <a:pt x="465" y="19"/>
                    </a:lnTo>
                    <a:lnTo>
                      <a:pt x="461" y="21"/>
                    </a:lnTo>
                    <a:lnTo>
                      <a:pt x="460" y="22"/>
                    </a:lnTo>
                    <a:lnTo>
                      <a:pt x="429" y="45"/>
                    </a:lnTo>
                    <a:lnTo>
                      <a:pt x="468" y="47"/>
                    </a:lnTo>
                    <a:lnTo>
                      <a:pt x="486" y="51"/>
                    </a:lnTo>
                    <a:lnTo>
                      <a:pt x="501" y="60"/>
                    </a:lnTo>
                    <a:lnTo>
                      <a:pt x="514" y="72"/>
                    </a:lnTo>
                    <a:lnTo>
                      <a:pt x="527" y="87"/>
                    </a:lnTo>
                    <a:lnTo>
                      <a:pt x="536" y="104"/>
                    </a:lnTo>
                    <a:lnTo>
                      <a:pt x="544" y="121"/>
                    </a:lnTo>
                    <a:lnTo>
                      <a:pt x="550" y="139"/>
                    </a:lnTo>
                    <a:lnTo>
                      <a:pt x="555" y="154"/>
                    </a:lnTo>
                    <a:lnTo>
                      <a:pt x="546" y="153"/>
                    </a:lnTo>
                    <a:lnTo>
                      <a:pt x="539" y="153"/>
                    </a:lnTo>
                    <a:lnTo>
                      <a:pt x="533" y="153"/>
                    </a:lnTo>
                    <a:lnTo>
                      <a:pt x="528" y="153"/>
                    </a:lnTo>
                    <a:lnTo>
                      <a:pt x="500" y="156"/>
                    </a:lnTo>
                    <a:lnTo>
                      <a:pt x="519" y="176"/>
                    </a:lnTo>
                    <a:lnTo>
                      <a:pt x="531" y="194"/>
                    </a:lnTo>
                    <a:lnTo>
                      <a:pt x="539" y="214"/>
                    </a:lnTo>
                    <a:lnTo>
                      <a:pt x="542" y="233"/>
                    </a:lnTo>
                    <a:lnTo>
                      <a:pt x="543" y="250"/>
                    </a:lnTo>
                    <a:lnTo>
                      <a:pt x="543" y="250"/>
                    </a:lnTo>
                    <a:lnTo>
                      <a:pt x="543" y="251"/>
                    </a:lnTo>
                    <a:lnTo>
                      <a:pt x="543" y="251"/>
                    </a:lnTo>
                    <a:lnTo>
                      <a:pt x="543" y="252"/>
                    </a:lnTo>
                    <a:lnTo>
                      <a:pt x="535" y="246"/>
                    </a:lnTo>
                    <a:lnTo>
                      <a:pt x="527" y="242"/>
                    </a:lnTo>
                    <a:lnTo>
                      <a:pt x="519" y="239"/>
                    </a:lnTo>
                    <a:lnTo>
                      <a:pt x="510" y="236"/>
                    </a:lnTo>
                    <a:lnTo>
                      <a:pt x="502" y="235"/>
                    </a:lnTo>
                    <a:lnTo>
                      <a:pt x="495" y="234"/>
                    </a:lnTo>
                    <a:lnTo>
                      <a:pt x="488" y="234"/>
                    </a:lnTo>
                    <a:lnTo>
                      <a:pt x="483" y="235"/>
                    </a:lnTo>
                    <a:lnTo>
                      <a:pt x="471" y="238"/>
                    </a:lnTo>
                    <a:lnTo>
                      <a:pt x="473" y="251"/>
                    </a:lnTo>
                    <a:lnTo>
                      <a:pt x="473" y="255"/>
                    </a:lnTo>
                    <a:lnTo>
                      <a:pt x="474" y="258"/>
                    </a:lnTo>
                    <a:lnTo>
                      <a:pt x="474" y="261"/>
                    </a:lnTo>
                    <a:lnTo>
                      <a:pt x="474" y="264"/>
                    </a:lnTo>
                    <a:lnTo>
                      <a:pt x="474" y="265"/>
                    </a:lnTo>
                    <a:lnTo>
                      <a:pt x="474" y="266"/>
                    </a:lnTo>
                    <a:lnTo>
                      <a:pt x="473" y="267"/>
                    </a:lnTo>
                    <a:lnTo>
                      <a:pt x="473" y="268"/>
                    </a:lnTo>
                    <a:lnTo>
                      <a:pt x="465" y="259"/>
                    </a:lnTo>
                    <a:lnTo>
                      <a:pt x="457" y="252"/>
                    </a:lnTo>
                    <a:lnTo>
                      <a:pt x="451" y="249"/>
                    </a:lnTo>
                    <a:lnTo>
                      <a:pt x="448" y="248"/>
                    </a:lnTo>
                    <a:lnTo>
                      <a:pt x="450" y="248"/>
                    </a:lnTo>
                    <a:lnTo>
                      <a:pt x="412" y="231"/>
                    </a:lnTo>
                    <a:lnTo>
                      <a:pt x="407" y="233"/>
                    </a:lnTo>
                    <a:lnTo>
                      <a:pt x="383" y="241"/>
                    </a:lnTo>
                    <a:lnTo>
                      <a:pt x="361" y="248"/>
                    </a:lnTo>
                    <a:lnTo>
                      <a:pt x="341" y="255"/>
                    </a:lnTo>
                    <a:lnTo>
                      <a:pt x="324" y="262"/>
                    </a:lnTo>
                    <a:lnTo>
                      <a:pt x="309" y="269"/>
                    </a:lnTo>
                    <a:lnTo>
                      <a:pt x="296" y="276"/>
                    </a:lnTo>
                    <a:lnTo>
                      <a:pt x="285" y="283"/>
                    </a:lnTo>
                    <a:lnTo>
                      <a:pt x="276" y="289"/>
                    </a:lnTo>
                    <a:lnTo>
                      <a:pt x="267" y="295"/>
                    </a:lnTo>
                    <a:lnTo>
                      <a:pt x="261" y="301"/>
                    </a:lnTo>
                    <a:lnTo>
                      <a:pt x="255" y="307"/>
                    </a:lnTo>
                    <a:lnTo>
                      <a:pt x="251" y="313"/>
                    </a:lnTo>
                    <a:lnTo>
                      <a:pt x="247" y="319"/>
                    </a:lnTo>
                    <a:lnTo>
                      <a:pt x="244" y="325"/>
                    </a:lnTo>
                    <a:lnTo>
                      <a:pt x="241" y="330"/>
                    </a:lnTo>
                    <a:lnTo>
                      <a:pt x="238" y="336"/>
                    </a:lnTo>
                    <a:lnTo>
                      <a:pt x="235" y="342"/>
                    </a:lnTo>
                    <a:lnTo>
                      <a:pt x="232" y="349"/>
                    </a:lnTo>
                    <a:lnTo>
                      <a:pt x="228" y="354"/>
                    </a:lnTo>
                    <a:lnTo>
                      <a:pt x="223" y="360"/>
                    </a:lnTo>
                    <a:lnTo>
                      <a:pt x="217" y="366"/>
                    </a:lnTo>
                    <a:lnTo>
                      <a:pt x="209" y="372"/>
                    </a:lnTo>
                    <a:lnTo>
                      <a:pt x="200" y="378"/>
                    </a:lnTo>
                    <a:lnTo>
                      <a:pt x="187" y="385"/>
                    </a:lnTo>
                    <a:lnTo>
                      <a:pt x="176" y="390"/>
                    </a:lnTo>
                    <a:lnTo>
                      <a:pt x="167" y="391"/>
                    </a:lnTo>
                    <a:lnTo>
                      <a:pt x="159" y="391"/>
                    </a:lnTo>
                    <a:lnTo>
                      <a:pt x="152" y="388"/>
                    </a:lnTo>
                    <a:lnTo>
                      <a:pt x="146" y="384"/>
                    </a:lnTo>
                    <a:lnTo>
                      <a:pt x="140" y="377"/>
                    </a:lnTo>
                    <a:lnTo>
                      <a:pt x="133" y="369"/>
                    </a:lnTo>
                    <a:lnTo>
                      <a:pt x="127" y="360"/>
                    </a:lnTo>
                    <a:lnTo>
                      <a:pt x="122" y="354"/>
                    </a:lnTo>
                    <a:lnTo>
                      <a:pt x="118" y="346"/>
                    </a:lnTo>
                    <a:lnTo>
                      <a:pt x="111" y="340"/>
                    </a:lnTo>
                    <a:lnTo>
                      <a:pt x="106" y="335"/>
                    </a:lnTo>
                    <a:lnTo>
                      <a:pt x="99" y="331"/>
                    </a:lnTo>
                    <a:lnTo>
                      <a:pt x="92" y="328"/>
                    </a:lnTo>
                    <a:lnTo>
                      <a:pt x="85" y="328"/>
                    </a:lnTo>
                    <a:lnTo>
                      <a:pt x="76" y="330"/>
                    </a:lnTo>
                    <a:lnTo>
                      <a:pt x="66" y="335"/>
                    </a:lnTo>
                    <a:lnTo>
                      <a:pt x="57" y="340"/>
                    </a:lnTo>
                    <a:lnTo>
                      <a:pt x="50" y="347"/>
                    </a:lnTo>
                    <a:lnTo>
                      <a:pt x="44" y="355"/>
                    </a:lnTo>
                    <a:lnTo>
                      <a:pt x="40" y="363"/>
                    </a:lnTo>
                    <a:lnTo>
                      <a:pt x="37" y="371"/>
                    </a:lnTo>
                    <a:lnTo>
                      <a:pt x="34" y="380"/>
                    </a:lnTo>
                    <a:lnTo>
                      <a:pt x="33" y="388"/>
                    </a:lnTo>
                    <a:lnTo>
                      <a:pt x="20" y="371"/>
                    </a:lnTo>
                    <a:lnTo>
                      <a:pt x="12" y="352"/>
                    </a:lnTo>
                    <a:lnTo>
                      <a:pt x="7" y="332"/>
                    </a:lnTo>
                    <a:lnTo>
                      <a:pt x="6" y="313"/>
                    </a:lnTo>
                    <a:lnTo>
                      <a:pt x="10" y="277"/>
                    </a:lnTo>
                    <a:lnTo>
                      <a:pt x="18" y="245"/>
                    </a:lnTo>
                    <a:lnTo>
                      <a:pt x="27" y="223"/>
                    </a:lnTo>
                    <a:lnTo>
                      <a:pt x="33" y="213"/>
                    </a:lnTo>
                    <a:lnTo>
                      <a:pt x="53" y="175"/>
                    </a:lnTo>
                    <a:lnTo>
                      <a:pt x="51" y="176"/>
                    </a:lnTo>
                    <a:lnTo>
                      <a:pt x="46" y="178"/>
                    </a:lnTo>
                    <a:lnTo>
                      <a:pt x="38" y="182"/>
                    </a:lnTo>
                    <a:lnTo>
                      <a:pt x="28" y="186"/>
                    </a:lnTo>
                    <a:lnTo>
                      <a:pt x="19" y="191"/>
                    </a:lnTo>
                    <a:lnTo>
                      <a:pt x="11" y="195"/>
                    </a:lnTo>
                    <a:lnTo>
                      <a:pt x="4" y="198"/>
                    </a:lnTo>
                    <a:lnTo>
                      <a:pt x="0" y="200"/>
                    </a:lnTo>
                    <a:lnTo>
                      <a:pt x="18" y="171"/>
                    </a:lnTo>
                    <a:lnTo>
                      <a:pt x="39" y="145"/>
                    </a:lnTo>
                    <a:lnTo>
                      <a:pt x="58" y="122"/>
                    </a:lnTo>
                    <a:lnTo>
                      <a:pt x="79" y="104"/>
                    </a:lnTo>
                    <a:lnTo>
                      <a:pt x="99" y="88"/>
                    </a:lnTo>
                    <a:lnTo>
                      <a:pt x="120" y="76"/>
                    </a:lnTo>
                    <a:lnTo>
                      <a:pt x="140" y="65"/>
                    </a:lnTo>
                    <a:lnTo>
                      <a:pt x="158" y="57"/>
                    </a:lnTo>
                    <a:lnTo>
                      <a:pt x="176" y="51"/>
                    </a:lnTo>
                    <a:lnTo>
                      <a:pt x="194" y="46"/>
                    </a:lnTo>
                    <a:lnTo>
                      <a:pt x="208" y="43"/>
                    </a:lnTo>
                    <a:lnTo>
                      <a:pt x="221" y="42"/>
                    </a:lnTo>
                    <a:lnTo>
                      <a:pt x="232" y="41"/>
                    </a:lnTo>
                    <a:lnTo>
                      <a:pt x="241" y="41"/>
                    </a:lnTo>
                    <a:lnTo>
                      <a:pt x="246" y="41"/>
                    </a:lnTo>
                    <a:lnTo>
                      <a:pt x="249" y="41"/>
                    </a:lnTo>
                    <a:lnTo>
                      <a:pt x="275" y="43"/>
                    </a:lnTo>
                    <a:lnTo>
                      <a:pt x="263" y="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40"/>
              <p:cNvSpPr>
                <a:spLocks/>
              </p:cNvSpPr>
              <p:nvPr/>
            </p:nvSpPr>
            <p:spPr bwMode="auto">
              <a:xfrm flipH="1">
                <a:off x="7410967" y="2417019"/>
                <a:ext cx="815568" cy="608013"/>
              </a:xfrm>
              <a:custGeom>
                <a:avLst/>
                <a:gdLst>
                  <a:gd name="T0" fmla="*/ 411 w 485"/>
                  <a:gd name="T1" fmla="*/ 11 h 383"/>
                  <a:gd name="T2" fmla="*/ 393 w 485"/>
                  <a:gd name="T3" fmla="*/ 22 h 383"/>
                  <a:gd name="T4" fmla="*/ 369 w 485"/>
                  <a:gd name="T5" fmla="*/ 37 h 383"/>
                  <a:gd name="T6" fmla="*/ 352 w 485"/>
                  <a:gd name="T7" fmla="*/ 48 h 383"/>
                  <a:gd name="T8" fmla="*/ 342 w 485"/>
                  <a:gd name="T9" fmla="*/ 55 h 383"/>
                  <a:gd name="T10" fmla="*/ 344 w 485"/>
                  <a:gd name="T11" fmla="*/ 75 h 383"/>
                  <a:gd name="T12" fmla="*/ 347 w 485"/>
                  <a:gd name="T13" fmla="*/ 103 h 383"/>
                  <a:gd name="T14" fmla="*/ 342 w 485"/>
                  <a:gd name="T15" fmla="*/ 108 h 383"/>
                  <a:gd name="T16" fmla="*/ 334 w 485"/>
                  <a:gd name="T17" fmla="*/ 115 h 383"/>
                  <a:gd name="T18" fmla="*/ 325 w 485"/>
                  <a:gd name="T19" fmla="*/ 100 h 383"/>
                  <a:gd name="T20" fmla="*/ 315 w 485"/>
                  <a:gd name="T21" fmla="*/ 82 h 383"/>
                  <a:gd name="T22" fmla="*/ 307 w 485"/>
                  <a:gd name="T23" fmla="*/ 67 h 383"/>
                  <a:gd name="T24" fmla="*/ 304 w 485"/>
                  <a:gd name="T25" fmla="*/ 61 h 383"/>
                  <a:gd name="T26" fmla="*/ 194 w 485"/>
                  <a:gd name="T27" fmla="*/ 54 h 383"/>
                  <a:gd name="T28" fmla="*/ 207 w 485"/>
                  <a:gd name="T29" fmla="*/ 67 h 383"/>
                  <a:gd name="T30" fmla="*/ 210 w 485"/>
                  <a:gd name="T31" fmla="*/ 78 h 383"/>
                  <a:gd name="T32" fmla="*/ 199 w 485"/>
                  <a:gd name="T33" fmla="*/ 88 h 383"/>
                  <a:gd name="T34" fmla="*/ 183 w 485"/>
                  <a:gd name="T35" fmla="*/ 100 h 383"/>
                  <a:gd name="T36" fmla="*/ 163 w 485"/>
                  <a:gd name="T37" fmla="*/ 114 h 383"/>
                  <a:gd name="T38" fmla="*/ 139 w 485"/>
                  <a:gd name="T39" fmla="*/ 130 h 383"/>
                  <a:gd name="T40" fmla="*/ 112 w 485"/>
                  <a:gd name="T41" fmla="*/ 146 h 383"/>
                  <a:gd name="T42" fmla="*/ 85 w 485"/>
                  <a:gd name="T43" fmla="*/ 163 h 383"/>
                  <a:gd name="T44" fmla="*/ 57 w 485"/>
                  <a:gd name="T45" fmla="*/ 179 h 383"/>
                  <a:gd name="T46" fmla="*/ 32 w 485"/>
                  <a:gd name="T47" fmla="*/ 193 h 383"/>
                  <a:gd name="T48" fmla="*/ 17 w 485"/>
                  <a:gd name="T49" fmla="*/ 204 h 383"/>
                  <a:gd name="T50" fmla="*/ 9 w 485"/>
                  <a:gd name="T51" fmla="*/ 212 h 383"/>
                  <a:gd name="T52" fmla="*/ 5 w 485"/>
                  <a:gd name="T53" fmla="*/ 218 h 383"/>
                  <a:gd name="T54" fmla="*/ 0 w 485"/>
                  <a:gd name="T55" fmla="*/ 228 h 383"/>
                  <a:gd name="T56" fmla="*/ 126 w 485"/>
                  <a:gd name="T57" fmla="*/ 379 h 383"/>
                  <a:gd name="T58" fmla="*/ 140 w 485"/>
                  <a:gd name="T59" fmla="*/ 374 h 383"/>
                  <a:gd name="T60" fmla="*/ 167 w 485"/>
                  <a:gd name="T61" fmla="*/ 361 h 383"/>
                  <a:gd name="T62" fmla="*/ 205 w 485"/>
                  <a:gd name="T63" fmla="*/ 342 h 383"/>
                  <a:gd name="T64" fmla="*/ 251 w 485"/>
                  <a:gd name="T65" fmla="*/ 315 h 383"/>
                  <a:gd name="T66" fmla="*/ 297 w 485"/>
                  <a:gd name="T67" fmla="*/ 279 h 383"/>
                  <a:gd name="T68" fmla="*/ 342 w 485"/>
                  <a:gd name="T69" fmla="*/ 237 h 383"/>
                  <a:gd name="T70" fmla="*/ 379 w 485"/>
                  <a:gd name="T71" fmla="*/ 184 h 383"/>
                  <a:gd name="T72" fmla="*/ 406 w 485"/>
                  <a:gd name="T73" fmla="*/ 124 h 383"/>
                  <a:gd name="T74" fmla="*/ 417 w 485"/>
                  <a:gd name="T75" fmla="*/ 116 h 383"/>
                  <a:gd name="T76" fmla="*/ 435 w 485"/>
                  <a:gd name="T77" fmla="*/ 103 h 383"/>
                  <a:gd name="T78" fmla="*/ 452 w 485"/>
                  <a:gd name="T79" fmla="*/ 90 h 383"/>
                  <a:gd name="T80" fmla="*/ 459 w 485"/>
                  <a:gd name="T81" fmla="*/ 85 h 383"/>
                  <a:gd name="T82" fmla="*/ 476 w 485"/>
                  <a:gd name="T83" fmla="*/ 67 h 383"/>
                  <a:gd name="T84" fmla="*/ 485 w 485"/>
                  <a:gd name="T85" fmla="*/ 41 h 383"/>
                  <a:gd name="T86" fmla="*/ 483 w 485"/>
                  <a:gd name="T87" fmla="*/ 30 h 383"/>
                  <a:gd name="T88" fmla="*/ 478 w 485"/>
                  <a:gd name="T89" fmla="*/ 20 h 383"/>
                  <a:gd name="T90" fmla="*/ 470 w 485"/>
                  <a:gd name="T91" fmla="*/ 11 h 383"/>
                  <a:gd name="T92" fmla="*/ 455 w 485"/>
                  <a:gd name="T93" fmla="*/ 2 h 383"/>
                  <a:gd name="T94" fmla="*/ 437 w 485"/>
                  <a:gd name="T95" fmla="*/ 0 h 383"/>
                  <a:gd name="T96" fmla="*/ 414 w 485"/>
                  <a:gd name="T97" fmla="*/ 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5" h="383">
                    <a:moveTo>
                      <a:pt x="414" y="9"/>
                    </a:moveTo>
                    <a:lnTo>
                      <a:pt x="411" y="11"/>
                    </a:lnTo>
                    <a:lnTo>
                      <a:pt x="404" y="15"/>
                    </a:lnTo>
                    <a:lnTo>
                      <a:pt x="393" y="22"/>
                    </a:lnTo>
                    <a:lnTo>
                      <a:pt x="382" y="29"/>
                    </a:lnTo>
                    <a:lnTo>
                      <a:pt x="369" y="37"/>
                    </a:lnTo>
                    <a:lnTo>
                      <a:pt x="359" y="44"/>
                    </a:lnTo>
                    <a:lnTo>
                      <a:pt x="352" y="48"/>
                    </a:lnTo>
                    <a:lnTo>
                      <a:pt x="349" y="50"/>
                    </a:lnTo>
                    <a:lnTo>
                      <a:pt x="342" y="55"/>
                    </a:lnTo>
                    <a:lnTo>
                      <a:pt x="343" y="61"/>
                    </a:lnTo>
                    <a:lnTo>
                      <a:pt x="344" y="75"/>
                    </a:lnTo>
                    <a:lnTo>
                      <a:pt x="346" y="91"/>
                    </a:lnTo>
                    <a:lnTo>
                      <a:pt x="347" y="103"/>
                    </a:lnTo>
                    <a:lnTo>
                      <a:pt x="345" y="105"/>
                    </a:lnTo>
                    <a:lnTo>
                      <a:pt x="342" y="108"/>
                    </a:lnTo>
                    <a:lnTo>
                      <a:pt x="339" y="111"/>
                    </a:lnTo>
                    <a:lnTo>
                      <a:pt x="334" y="115"/>
                    </a:lnTo>
                    <a:lnTo>
                      <a:pt x="330" y="108"/>
                    </a:lnTo>
                    <a:lnTo>
                      <a:pt x="325" y="100"/>
                    </a:lnTo>
                    <a:lnTo>
                      <a:pt x="320" y="91"/>
                    </a:lnTo>
                    <a:lnTo>
                      <a:pt x="315" y="82"/>
                    </a:lnTo>
                    <a:lnTo>
                      <a:pt x="311" y="73"/>
                    </a:lnTo>
                    <a:lnTo>
                      <a:pt x="307" y="67"/>
                    </a:lnTo>
                    <a:lnTo>
                      <a:pt x="305" y="63"/>
                    </a:lnTo>
                    <a:lnTo>
                      <a:pt x="304" y="61"/>
                    </a:lnTo>
                    <a:lnTo>
                      <a:pt x="191" y="51"/>
                    </a:lnTo>
                    <a:lnTo>
                      <a:pt x="194" y="54"/>
                    </a:lnTo>
                    <a:lnTo>
                      <a:pt x="200" y="60"/>
                    </a:lnTo>
                    <a:lnTo>
                      <a:pt x="207" y="67"/>
                    </a:lnTo>
                    <a:lnTo>
                      <a:pt x="213" y="73"/>
                    </a:lnTo>
                    <a:lnTo>
                      <a:pt x="210" y="78"/>
                    </a:lnTo>
                    <a:lnTo>
                      <a:pt x="205" y="83"/>
                    </a:lnTo>
                    <a:lnTo>
                      <a:pt x="199" y="88"/>
                    </a:lnTo>
                    <a:lnTo>
                      <a:pt x="192" y="94"/>
                    </a:lnTo>
                    <a:lnTo>
                      <a:pt x="183" y="100"/>
                    </a:lnTo>
                    <a:lnTo>
                      <a:pt x="173" y="107"/>
                    </a:lnTo>
                    <a:lnTo>
                      <a:pt x="163" y="114"/>
                    </a:lnTo>
                    <a:lnTo>
                      <a:pt x="151" y="122"/>
                    </a:lnTo>
                    <a:lnTo>
                      <a:pt x="139" y="130"/>
                    </a:lnTo>
                    <a:lnTo>
                      <a:pt x="126" y="138"/>
                    </a:lnTo>
                    <a:lnTo>
                      <a:pt x="112" y="146"/>
                    </a:lnTo>
                    <a:lnTo>
                      <a:pt x="99" y="155"/>
                    </a:lnTo>
                    <a:lnTo>
                      <a:pt x="85" y="163"/>
                    </a:lnTo>
                    <a:lnTo>
                      <a:pt x="71" y="171"/>
                    </a:lnTo>
                    <a:lnTo>
                      <a:pt x="57" y="179"/>
                    </a:lnTo>
                    <a:lnTo>
                      <a:pt x="42" y="187"/>
                    </a:lnTo>
                    <a:lnTo>
                      <a:pt x="32" y="193"/>
                    </a:lnTo>
                    <a:lnTo>
                      <a:pt x="24" y="198"/>
                    </a:lnTo>
                    <a:lnTo>
                      <a:pt x="17" y="204"/>
                    </a:lnTo>
                    <a:lnTo>
                      <a:pt x="13" y="208"/>
                    </a:lnTo>
                    <a:lnTo>
                      <a:pt x="9" y="212"/>
                    </a:lnTo>
                    <a:lnTo>
                      <a:pt x="6" y="215"/>
                    </a:lnTo>
                    <a:lnTo>
                      <a:pt x="5" y="218"/>
                    </a:lnTo>
                    <a:lnTo>
                      <a:pt x="4" y="219"/>
                    </a:lnTo>
                    <a:lnTo>
                      <a:pt x="0" y="228"/>
                    </a:lnTo>
                    <a:lnTo>
                      <a:pt x="117" y="383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40" y="374"/>
                    </a:lnTo>
                    <a:lnTo>
                      <a:pt x="152" y="369"/>
                    </a:lnTo>
                    <a:lnTo>
                      <a:pt x="167" y="361"/>
                    </a:lnTo>
                    <a:lnTo>
                      <a:pt x="185" y="353"/>
                    </a:lnTo>
                    <a:lnTo>
                      <a:pt x="205" y="342"/>
                    </a:lnTo>
                    <a:lnTo>
                      <a:pt x="228" y="330"/>
                    </a:lnTo>
                    <a:lnTo>
                      <a:pt x="251" y="315"/>
                    </a:lnTo>
                    <a:lnTo>
                      <a:pt x="274" y="299"/>
                    </a:lnTo>
                    <a:lnTo>
                      <a:pt x="297" y="279"/>
                    </a:lnTo>
                    <a:lnTo>
                      <a:pt x="320" y="259"/>
                    </a:lnTo>
                    <a:lnTo>
                      <a:pt x="342" y="237"/>
                    </a:lnTo>
                    <a:lnTo>
                      <a:pt x="361" y="211"/>
                    </a:lnTo>
                    <a:lnTo>
                      <a:pt x="379" y="184"/>
                    </a:lnTo>
                    <a:lnTo>
                      <a:pt x="395" y="156"/>
                    </a:lnTo>
                    <a:lnTo>
                      <a:pt x="406" y="124"/>
                    </a:lnTo>
                    <a:lnTo>
                      <a:pt x="410" y="121"/>
                    </a:lnTo>
                    <a:lnTo>
                      <a:pt x="417" y="116"/>
                    </a:lnTo>
                    <a:lnTo>
                      <a:pt x="425" y="109"/>
                    </a:lnTo>
                    <a:lnTo>
                      <a:pt x="435" y="103"/>
                    </a:lnTo>
                    <a:lnTo>
                      <a:pt x="444" y="96"/>
                    </a:lnTo>
                    <a:lnTo>
                      <a:pt x="452" y="90"/>
                    </a:lnTo>
                    <a:lnTo>
                      <a:pt x="457" y="86"/>
                    </a:lnTo>
                    <a:lnTo>
                      <a:pt x="459" y="85"/>
                    </a:lnTo>
                    <a:lnTo>
                      <a:pt x="468" y="78"/>
                    </a:lnTo>
                    <a:lnTo>
                      <a:pt x="476" y="67"/>
                    </a:lnTo>
                    <a:lnTo>
                      <a:pt x="483" y="55"/>
                    </a:lnTo>
                    <a:lnTo>
                      <a:pt x="485" y="41"/>
                    </a:lnTo>
                    <a:lnTo>
                      <a:pt x="485" y="36"/>
                    </a:lnTo>
                    <a:lnTo>
                      <a:pt x="483" y="30"/>
                    </a:lnTo>
                    <a:lnTo>
                      <a:pt x="481" y="25"/>
                    </a:lnTo>
                    <a:lnTo>
                      <a:pt x="478" y="20"/>
                    </a:lnTo>
                    <a:lnTo>
                      <a:pt x="475" y="15"/>
                    </a:lnTo>
                    <a:lnTo>
                      <a:pt x="470" y="11"/>
                    </a:lnTo>
                    <a:lnTo>
                      <a:pt x="464" y="6"/>
                    </a:lnTo>
                    <a:lnTo>
                      <a:pt x="455" y="2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26" y="4"/>
                    </a:lnTo>
                    <a:lnTo>
                      <a:pt x="4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41"/>
              <p:cNvSpPr>
                <a:spLocks/>
              </p:cNvSpPr>
              <p:nvPr/>
            </p:nvSpPr>
            <p:spPr bwMode="auto">
              <a:xfrm flipH="1">
                <a:off x="7459733" y="2463056"/>
                <a:ext cx="711310" cy="508000"/>
              </a:xfrm>
              <a:custGeom>
                <a:avLst/>
                <a:gdLst>
                  <a:gd name="T0" fmla="*/ 406 w 423"/>
                  <a:gd name="T1" fmla="*/ 0 h 320"/>
                  <a:gd name="T2" fmla="*/ 419 w 423"/>
                  <a:gd name="T3" fmla="*/ 3 h 320"/>
                  <a:gd name="T4" fmla="*/ 423 w 423"/>
                  <a:gd name="T5" fmla="*/ 15 h 320"/>
                  <a:gd name="T6" fmla="*/ 413 w 423"/>
                  <a:gd name="T7" fmla="*/ 30 h 320"/>
                  <a:gd name="T8" fmla="*/ 408 w 423"/>
                  <a:gd name="T9" fmla="*/ 35 h 320"/>
                  <a:gd name="T10" fmla="*/ 392 w 423"/>
                  <a:gd name="T11" fmla="*/ 46 h 320"/>
                  <a:gd name="T12" fmla="*/ 372 w 423"/>
                  <a:gd name="T13" fmla="*/ 62 h 320"/>
                  <a:gd name="T14" fmla="*/ 356 w 423"/>
                  <a:gd name="T15" fmla="*/ 73 h 320"/>
                  <a:gd name="T16" fmla="*/ 351 w 423"/>
                  <a:gd name="T17" fmla="*/ 78 h 320"/>
                  <a:gd name="T18" fmla="*/ 339 w 423"/>
                  <a:gd name="T19" fmla="*/ 108 h 320"/>
                  <a:gd name="T20" fmla="*/ 313 w 423"/>
                  <a:gd name="T21" fmla="*/ 156 h 320"/>
                  <a:gd name="T22" fmla="*/ 280 w 423"/>
                  <a:gd name="T23" fmla="*/ 198 h 320"/>
                  <a:gd name="T24" fmla="*/ 241 w 423"/>
                  <a:gd name="T25" fmla="*/ 233 h 320"/>
                  <a:gd name="T26" fmla="*/ 202 w 423"/>
                  <a:gd name="T27" fmla="*/ 262 h 320"/>
                  <a:gd name="T28" fmla="*/ 163 w 423"/>
                  <a:gd name="T29" fmla="*/ 287 h 320"/>
                  <a:gd name="T30" fmla="*/ 129 w 423"/>
                  <a:gd name="T31" fmla="*/ 304 h 320"/>
                  <a:gd name="T32" fmla="*/ 102 w 423"/>
                  <a:gd name="T33" fmla="*/ 316 h 320"/>
                  <a:gd name="T34" fmla="*/ 87 w 423"/>
                  <a:gd name="T35" fmla="*/ 311 h 320"/>
                  <a:gd name="T36" fmla="*/ 62 w 423"/>
                  <a:gd name="T37" fmla="*/ 279 h 320"/>
                  <a:gd name="T38" fmla="*/ 32 w 423"/>
                  <a:gd name="T39" fmla="*/ 239 h 320"/>
                  <a:gd name="T40" fmla="*/ 7 w 423"/>
                  <a:gd name="T41" fmla="*/ 207 h 320"/>
                  <a:gd name="T42" fmla="*/ 4 w 423"/>
                  <a:gd name="T43" fmla="*/ 195 h 320"/>
                  <a:gd name="T44" fmla="*/ 15 w 423"/>
                  <a:gd name="T45" fmla="*/ 186 h 320"/>
                  <a:gd name="T46" fmla="*/ 36 w 423"/>
                  <a:gd name="T47" fmla="*/ 175 h 320"/>
                  <a:gd name="T48" fmla="*/ 62 w 423"/>
                  <a:gd name="T49" fmla="*/ 161 h 320"/>
                  <a:gd name="T50" fmla="*/ 90 w 423"/>
                  <a:gd name="T51" fmla="*/ 144 h 320"/>
                  <a:gd name="T52" fmla="*/ 118 w 423"/>
                  <a:gd name="T53" fmla="*/ 127 h 320"/>
                  <a:gd name="T54" fmla="*/ 145 w 423"/>
                  <a:gd name="T55" fmla="*/ 109 h 320"/>
                  <a:gd name="T56" fmla="*/ 168 w 423"/>
                  <a:gd name="T57" fmla="*/ 92 h 320"/>
                  <a:gd name="T58" fmla="*/ 189 w 423"/>
                  <a:gd name="T59" fmla="*/ 76 h 320"/>
                  <a:gd name="T60" fmla="*/ 203 w 423"/>
                  <a:gd name="T61" fmla="*/ 61 h 320"/>
                  <a:gd name="T62" fmla="*/ 213 w 423"/>
                  <a:gd name="T63" fmla="*/ 55 h 320"/>
                  <a:gd name="T64" fmla="*/ 225 w 423"/>
                  <a:gd name="T65" fmla="*/ 56 h 320"/>
                  <a:gd name="T66" fmla="*/ 238 w 423"/>
                  <a:gd name="T67" fmla="*/ 58 h 320"/>
                  <a:gd name="T68" fmla="*/ 249 w 423"/>
                  <a:gd name="T69" fmla="*/ 59 h 320"/>
                  <a:gd name="T70" fmla="*/ 256 w 423"/>
                  <a:gd name="T71" fmla="*/ 65 h 320"/>
                  <a:gd name="T72" fmla="*/ 270 w 423"/>
                  <a:gd name="T73" fmla="*/ 86 h 320"/>
                  <a:gd name="T74" fmla="*/ 284 w 423"/>
                  <a:gd name="T75" fmla="*/ 111 h 320"/>
                  <a:gd name="T76" fmla="*/ 293 w 423"/>
                  <a:gd name="T77" fmla="*/ 129 h 320"/>
                  <a:gd name="T78" fmla="*/ 343 w 423"/>
                  <a:gd name="T79" fmla="*/ 84 h 320"/>
                  <a:gd name="T80" fmla="*/ 341 w 423"/>
                  <a:gd name="T81" fmla="*/ 67 h 320"/>
                  <a:gd name="T82" fmla="*/ 338 w 423"/>
                  <a:gd name="T83" fmla="*/ 40 h 320"/>
                  <a:gd name="T84" fmla="*/ 352 w 423"/>
                  <a:gd name="T85" fmla="*/ 31 h 320"/>
                  <a:gd name="T86" fmla="*/ 371 w 423"/>
                  <a:gd name="T87" fmla="*/ 19 h 320"/>
                  <a:gd name="T88" fmla="*/ 388 w 423"/>
                  <a:gd name="T89" fmla="*/ 8 h 320"/>
                  <a:gd name="T90" fmla="*/ 395 w 423"/>
                  <a:gd name="T91" fmla="*/ 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3" h="320">
                    <a:moveTo>
                      <a:pt x="395" y="3"/>
                    </a:moveTo>
                    <a:lnTo>
                      <a:pt x="406" y="0"/>
                    </a:lnTo>
                    <a:lnTo>
                      <a:pt x="414" y="0"/>
                    </a:lnTo>
                    <a:lnTo>
                      <a:pt x="419" y="3"/>
                    </a:lnTo>
                    <a:lnTo>
                      <a:pt x="422" y="6"/>
                    </a:lnTo>
                    <a:lnTo>
                      <a:pt x="423" y="15"/>
                    </a:lnTo>
                    <a:lnTo>
                      <a:pt x="419" y="24"/>
                    </a:lnTo>
                    <a:lnTo>
                      <a:pt x="413" y="30"/>
                    </a:lnTo>
                    <a:lnTo>
                      <a:pt x="410" y="33"/>
                    </a:lnTo>
                    <a:lnTo>
                      <a:pt x="408" y="35"/>
                    </a:lnTo>
                    <a:lnTo>
                      <a:pt x="401" y="39"/>
                    </a:lnTo>
                    <a:lnTo>
                      <a:pt x="392" y="46"/>
                    </a:lnTo>
                    <a:lnTo>
                      <a:pt x="382" y="54"/>
                    </a:lnTo>
                    <a:lnTo>
                      <a:pt x="372" y="62"/>
                    </a:lnTo>
                    <a:lnTo>
                      <a:pt x="363" y="69"/>
                    </a:lnTo>
                    <a:lnTo>
                      <a:pt x="356" y="73"/>
                    </a:lnTo>
                    <a:lnTo>
                      <a:pt x="354" y="75"/>
                    </a:lnTo>
                    <a:lnTo>
                      <a:pt x="351" y="78"/>
                    </a:lnTo>
                    <a:lnTo>
                      <a:pt x="349" y="82"/>
                    </a:lnTo>
                    <a:lnTo>
                      <a:pt x="339" y="108"/>
                    </a:lnTo>
                    <a:lnTo>
                      <a:pt x="327" y="133"/>
                    </a:lnTo>
                    <a:lnTo>
                      <a:pt x="313" y="156"/>
                    </a:lnTo>
                    <a:lnTo>
                      <a:pt x="298" y="177"/>
                    </a:lnTo>
                    <a:lnTo>
                      <a:pt x="280" y="198"/>
                    </a:lnTo>
                    <a:lnTo>
                      <a:pt x="261" y="216"/>
                    </a:lnTo>
                    <a:lnTo>
                      <a:pt x="241" y="233"/>
                    </a:lnTo>
                    <a:lnTo>
                      <a:pt x="222" y="248"/>
                    </a:lnTo>
                    <a:lnTo>
                      <a:pt x="202" y="262"/>
                    </a:lnTo>
                    <a:lnTo>
                      <a:pt x="182" y="276"/>
                    </a:lnTo>
                    <a:lnTo>
                      <a:pt x="163" y="287"/>
                    </a:lnTo>
                    <a:lnTo>
                      <a:pt x="145" y="296"/>
                    </a:lnTo>
                    <a:lnTo>
                      <a:pt x="129" y="304"/>
                    </a:lnTo>
                    <a:lnTo>
                      <a:pt x="115" y="311"/>
                    </a:lnTo>
                    <a:lnTo>
                      <a:pt x="102" y="316"/>
                    </a:lnTo>
                    <a:lnTo>
                      <a:pt x="93" y="320"/>
                    </a:lnTo>
                    <a:lnTo>
                      <a:pt x="87" y="311"/>
                    </a:lnTo>
                    <a:lnTo>
                      <a:pt x="76" y="297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2" y="239"/>
                    </a:lnTo>
                    <a:lnTo>
                      <a:pt x="18" y="221"/>
                    </a:lnTo>
                    <a:lnTo>
                      <a:pt x="7" y="207"/>
                    </a:lnTo>
                    <a:lnTo>
                      <a:pt x="0" y="198"/>
                    </a:lnTo>
                    <a:lnTo>
                      <a:pt x="4" y="195"/>
                    </a:lnTo>
                    <a:lnTo>
                      <a:pt x="9" y="190"/>
                    </a:lnTo>
                    <a:lnTo>
                      <a:pt x="15" y="186"/>
                    </a:lnTo>
                    <a:lnTo>
                      <a:pt x="24" y="182"/>
                    </a:lnTo>
                    <a:lnTo>
                      <a:pt x="36" y="175"/>
                    </a:lnTo>
                    <a:lnTo>
                      <a:pt x="49" y="168"/>
                    </a:lnTo>
                    <a:lnTo>
                      <a:pt x="62" y="161"/>
                    </a:lnTo>
                    <a:lnTo>
                      <a:pt x="76" y="153"/>
                    </a:lnTo>
                    <a:lnTo>
                      <a:pt x="90" y="144"/>
                    </a:lnTo>
                    <a:lnTo>
                      <a:pt x="105" y="136"/>
                    </a:lnTo>
                    <a:lnTo>
                      <a:pt x="118" y="127"/>
                    </a:lnTo>
                    <a:lnTo>
                      <a:pt x="132" y="118"/>
                    </a:lnTo>
                    <a:lnTo>
                      <a:pt x="145" y="109"/>
                    </a:lnTo>
                    <a:lnTo>
                      <a:pt x="157" y="100"/>
                    </a:lnTo>
                    <a:lnTo>
                      <a:pt x="168" y="92"/>
                    </a:lnTo>
                    <a:lnTo>
                      <a:pt x="178" y="84"/>
                    </a:lnTo>
                    <a:lnTo>
                      <a:pt x="189" y="76"/>
                    </a:lnTo>
                    <a:lnTo>
                      <a:pt x="196" y="68"/>
                    </a:lnTo>
                    <a:lnTo>
                      <a:pt x="203" y="61"/>
                    </a:lnTo>
                    <a:lnTo>
                      <a:pt x="207" y="55"/>
                    </a:lnTo>
                    <a:lnTo>
                      <a:pt x="213" y="55"/>
                    </a:lnTo>
                    <a:lnTo>
                      <a:pt x="219" y="56"/>
                    </a:lnTo>
                    <a:lnTo>
                      <a:pt x="225" y="56"/>
                    </a:lnTo>
                    <a:lnTo>
                      <a:pt x="232" y="57"/>
                    </a:lnTo>
                    <a:lnTo>
                      <a:pt x="238" y="58"/>
                    </a:lnTo>
                    <a:lnTo>
                      <a:pt x="244" y="58"/>
                    </a:lnTo>
                    <a:lnTo>
                      <a:pt x="249" y="59"/>
                    </a:lnTo>
                    <a:lnTo>
                      <a:pt x="253" y="59"/>
                    </a:lnTo>
                    <a:lnTo>
                      <a:pt x="256" y="65"/>
                    </a:lnTo>
                    <a:lnTo>
                      <a:pt x="262" y="74"/>
                    </a:lnTo>
                    <a:lnTo>
                      <a:pt x="270" y="86"/>
                    </a:lnTo>
                    <a:lnTo>
                      <a:pt x="277" y="99"/>
                    </a:lnTo>
                    <a:lnTo>
                      <a:pt x="284" y="111"/>
                    </a:lnTo>
                    <a:lnTo>
                      <a:pt x="289" y="122"/>
                    </a:lnTo>
                    <a:lnTo>
                      <a:pt x="293" y="129"/>
                    </a:lnTo>
                    <a:lnTo>
                      <a:pt x="295" y="132"/>
                    </a:lnTo>
                    <a:lnTo>
                      <a:pt x="343" y="84"/>
                    </a:lnTo>
                    <a:lnTo>
                      <a:pt x="342" y="79"/>
                    </a:lnTo>
                    <a:lnTo>
                      <a:pt x="341" y="67"/>
                    </a:lnTo>
                    <a:lnTo>
                      <a:pt x="339" y="52"/>
                    </a:lnTo>
                    <a:lnTo>
                      <a:pt x="338" y="40"/>
                    </a:lnTo>
                    <a:lnTo>
                      <a:pt x="344" y="36"/>
                    </a:lnTo>
                    <a:lnTo>
                      <a:pt x="352" y="31"/>
                    </a:lnTo>
                    <a:lnTo>
                      <a:pt x="362" y="25"/>
                    </a:lnTo>
                    <a:lnTo>
                      <a:pt x="371" y="19"/>
                    </a:lnTo>
                    <a:lnTo>
                      <a:pt x="380" y="13"/>
                    </a:lnTo>
                    <a:lnTo>
                      <a:pt x="388" y="8"/>
                    </a:lnTo>
                    <a:lnTo>
                      <a:pt x="393" y="4"/>
                    </a:lnTo>
                    <a:lnTo>
                      <a:pt x="395" y="3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42"/>
              <p:cNvSpPr>
                <a:spLocks/>
              </p:cNvSpPr>
              <p:nvPr/>
            </p:nvSpPr>
            <p:spPr bwMode="auto">
              <a:xfrm flipH="1">
                <a:off x="7962527" y="2434481"/>
                <a:ext cx="289232" cy="207963"/>
              </a:xfrm>
              <a:custGeom>
                <a:avLst/>
                <a:gdLst>
                  <a:gd name="T0" fmla="*/ 156 w 172"/>
                  <a:gd name="T1" fmla="*/ 0 h 131"/>
                  <a:gd name="T2" fmla="*/ 149 w 172"/>
                  <a:gd name="T3" fmla="*/ 1 h 131"/>
                  <a:gd name="T4" fmla="*/ 135 w 172"/>
                  <a:gd name="T5" fmla="*/ 5 h 131"/>
                  <a:gd name="T6" fmla="*/ 116 w 172"/>
                  <a:gd name="T7" fmla="*/ 11 h 131"/>
                  <a:gd name="T8" fmla="*/ 93 w 172"/>
                  <a:gd name="T9" fmla="*/ 21 h 131"/>
                  <a:gd name="T10" fmla="*/ 67 w 172"/>
                  <a:gd name="T11" fmla="*/ 36 h 131"/>
                  <a:gd name="T12" fmla="*/ 42 w 172"/>
                  <a:gd name="T13" fmla="*/ 55 h 131"/>
                  <a:gd name="T14" fmla="*/ 20 w 172"/>
                  <a:gd name="T15" fmla="*/ 80 h 131"/>
                  <a:gd name="T16" fmla="*/ 1 w 172"/>
                  <a:gd name="T17" fmla="*/ 111 h 131"/>
                  <a:gd name="T18" fmla="*/ 0 w 172"/>
                  <a:gd name="T19" fmla="*/ 116 h 131"/>
                  <a:gd name="T20" fmla="*/ 1 w 172"/>
                  <a:gd name="T21" fmla="*/ 122 h 131"/>
                  <a:gd name="T22" fmla="*/ 4 w 172"/>
                  <a:gd name="T23" fmla="*/ 126 h 131"/>
                  <a:gd name="T24" fmla="*/ 8 w 172"/>
                  <a:gd name="T25" fmla="*/ 130 h 131"/>
                  <a:gd name="T26" fmla="*/ 13 w 172"/>
                  <a:gd name="T27" fmla="*/ 131 h 131"/>
                  <a:gd name="T28" fmla="*/ 19 w 172"/>
                  <a:gd name="T29" fmla="*/ 130 h 131"/>
                  <a:gd name="T30" fmla="*/ 23 w 172"/>
                  <a:gd name="T31" fmla="*/ 127 h 131"/>
                  <a:gd name="T32" fmla="*/ 26 w 172"/>
                  <a:gd name="T33" fmla="*/ 123 h 131"/>
                  <a:gd name="T34" fmla="*/ 42 w 172"/>
                  <a:gd name="T35" fmla="*/ 97 h 131"/>
                  <a:gd name="T36" fmla="*/ 62 w 172"/>
                  <a:gd name="T37" fmla="*/ 76 h 131"/>
                  <a:gd name="T38" fmla="*/ 85 w 172"/>
                  <a:gd name="T39" fmla="*/ 58 h 131"/>
                  <a:gd name="T40" fmla="*/ 107 w 172"/>
                  <a:gd name="T41" fmla="*/ 45 h 131"/>
                  <a:gd name="T42" fmla="*/ 127 w 172"/>
                  <a:gd name="T43" fmla="*/ 37 h 131"/>
                  <a:gd name="T44" fmla="*/ 144 w 172"/>
                  <a:gd name="T45" fmla="*/ 31 h 131"/>
                  <a:gd name="T46" fmla="*/ 156 w 172"/>
                  <a:gd name="T47" fmla="*/ 27 h 131"/>
                  <a:gd name="T48" fmla="*/ 161 w 172"/>
                  <a:gd name="T49" fmla="*/ 26 h 131"/>
                  <a:gd name="T50" fmla="*/ 166 w 172"/>
                  <a:gd name="T51" fmla="*/ 24 h 131"/>
                  <a:gd name="T52" fmla="*/ 170 w 172"/>
                  <a:gd name="T53" fmla="*/ 21 h 131"/>
                  <a:gd name="T54" fmla="*/ 172 w 172"/>
                  <a:gd name="T55" fmla="*/ 16 h 131"/>
                  <a:gd name="T56" fmla="*/ 172 w 172"/>
                  <a:gd name="T57" fmla="*/ 11 h 131"/>
                  <a:gd name="T58" fmla="*/ 170 w 172"/>
                  <a:gd name="T59" fmla="*/ 6 h 131"/>
                  <a:gd name="T60" fmla="*/ 167 w 172"/>
                  <a:gd name="T61" fmla="*/ 2 h 131"/>
                  <a:gd name="T62" fmla="*/ 162 w 172"/>
                  <a:gd name="T63" fmla="*/ 0 h 131"/>
                  <a:gd name="T64" fmla="*/ 156 w 172"/>
                  <a:gd name="T6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2" h="131">
                    <a:moveTo>
                      <a:pt x="156" y="0"/>
                    </a:moveTo>
                    <a:lnTo>
                      <a:pt x="149" y="1"/>
                    </a:lnTo>
                    <a:lnTo>
                      <a:pt x="135" y="5"/>
                    </a:lnTo>
                    <a:lnTo>
                      <a:pt x="116" y="11"/>
                    </a:lnTo>
                    <a:lnTo>
                      <a:pt x="93" y="21"/>
                    </a:lnTo>
                    <a:lnTo>
                      <a:pt x="67" y="36"/>
                    </a:lnTo>
                    <a:lnTo>
                      <a:pt x="42" y="55"/>
                    </a:lnTo>
                    <a:lnTo>
                      <a:pt x="20" y="80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30"/>
                    </a:lnTo>
                    <a:lnTo>
                      <a:pt x="13" y="131"/>
                    </a:lnTo>
                    <a:lnTo>
                      <a:pt x="19" y="130"/>
                    </a:lnTo>
                    <a:lnTo>
                      <a:pt x="23" y="127"/>
                    </a:lnTo>
                    <a:lnTo>
                      <a:pt x="26" y="123"/>
                    </a:lnTo>
                    <a:lnTo>
                      <a:pt x="42" y="97"/>
                    </a:lnTo>
                    <a:lnTo>
                      <a:pt x="62" y="76"/>
                    </a:lnTo>
                    <a:lnTo>
                      <a:pt x="85" y="58"/>
                    </a:lnTo>
                    <a:lnTo>
                      <a:pt x="107" y="45"/>
                    </a:lnTo>
                    <a:lnTo>
                      <a:pt x="127" y="37"/>
                    </a:lnTo>
                    <a:lnTo>
                      <a:pt x="144" y="31"/>
                    </a:lnTo>
                    <a:lnTo>
                      <a:pt x="156" y="27"/>
                    </a:lnTo>
                    <a:lnTo>
                      <a:pt x="161" y="26"/>
                    </a:lnTo>
                    <a:lnTo>
                      <a:pt x="166" y="24"/>
                    </a:lnTo>
                    <a:lnTo>
                      <a:pt x="170" y="21"/>
                    </a:lnTo>
                    <a:lnTo>
                      <a:pt x="172" y="16"/>
                    </a:lnTo>
                    <a:lnTo>
                      <a:pt x="172" y="11"/>
                    </a:lnTo>
                    <a:lnTo>
                      <a:pt x="170" y="6"/>
                    </a:lnTo>
                    <a:lnTo>
                      <a:pt x="167" y="2"/>
                    </a:lnTo>
                    <a:lnTo>
                      <a:pt x="162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43"/>
              <p:cNvSpPr>
                <a:spLocks/>
              </p:cNvSpPr>
              <p:nvPr/>
            </p:nvSpPr>
            <p:spPr bwMode="auto">
              <a:xfrm flipH="1">
                <a:off x="7831363" y="2320181"/>
                <a:ext cx="253919" cy="71438"/>
              </a:xfrm>
              <a:custGeom>
                <a:avLst/>
                <a:gdLst>
                  <a:gd name="T0" fmla="*/ 10 w 151"/>
                  <a:gd name="T1" fmla="*/ 7 h 45"/>
                  <a:gd name="T2" fmla="*/ 5 w 151"/>
                  <a:gd name="T3" fmla="*/ 10 h 45"/>
                  <a:gd name="T4" fmla="*/ 1 w 151"/>
                  <a:gd name="T5" fmla="*/ 14 h 45"/>
                  <a:gd name="T6" fmla="*/ 0 w 151"/>
                  <a:gd name="T7" fmla="*/ 19 h 45"/>
                  <a:gd name="T8" fmla="*/ 1 w 151"/>
                  <a:gd name="T9" fmla="*/ 25 h 45"/>
                  <a:gd name="T10" fmla="*/ 4 w 151"/>
                  <a:gd name="T11" fmla="*/ 30 h 45"/>
                  <a:gd name="T12" fmla="*/ 8 w 151"/>
                  <a:gd name="T13" fmla="*/ 33 h 45"/>
                  <a:gd name="T14" fmla="*/ 13 w 151"/>
                  <a:gd name="T15" fmla="*/ 34 h 45"/>
                  <a:gd name="T16" fmla="*/ 18 w 151"/>
                  <a:gd name="T17" fmla="*/ 34 h 45"/>
                  <a:gd name="T18" fmla="*/ 38 w 151"/>
                  <a:gd name="T19" fmla="*/ 30 h 45"/>
                  <a:gd name="T20" fmla="*/ 58 w 151"/>
                  <a:gd name="T21" fmla="*/ 28 h 45"/>
                  <a:gd name="T22" fmla="*/ 77 w 151"/>
                  <a:gd name="T23" fmla="*/ 29 h 45"/>
                  <a:gd name="T24" fmla="*/ 94 w 151"/>
                  <a:gd name="T25" fmla="*/ 32 h 45"/>
                  <a:gd name="T26" fmla="*/ 109 w 151"/>
                  <a:gd name="T27" fmla="*/ 36 h 45"/>
                  <a:gd name="T28" fmla="*/ 120 w 151"/>
                  <a:gd name="T29" fmla="*/ 40 h 45"/>
                  <a:gd name="T30" fmla="*/ 128 w 151"/>
                  <a:gd name="T31" fmla="*/ 43 h 45"/>
                  <a:gd name="T32" fmla="*/ 131 w 151"/>
                  <a:gd name="T33" fmla="*/ 44 h 45"/>
                  <a:gd name="T34" fmla="*/ 137 w 151"/>
                  <a:gd name="T35" fmla="*/ 45 h 45"/>
                  <a:gd name="T36" fmla="*/ 143 w 151"/>
                  <a:gd name="T37" fmla="*/ 44 h 45"/>
                  <a:gd name="T38" fmla="*/ 147 w 151"/>
                  <a:gd name="T39" fmla="*/ 41 h 45"/>
                  <a:gd name="T40" fmla="*/ 150 w 151"/>
                  <a:gd name="T41" fmla="*/ 37 h 45"/>
                  <a:gd name="T42" fmla="*/ 151 w 151"/>
                  <a:gd name="T43" fmla="*/ 32 h 45"/>
                  <a:gd name="T44" fmla="*/ 150 w 151"/>
                  <a:gd name="T45" fmla="*/ 26 h 45"/>
                  <a:gd name="T46" fmla="*/ 147 w 151"/>
                  <a:gd name="T47" fmla="*/ 22 h 45"/>
                  <a:gd name="T48" fmla="*/ 143 w 151"/>
                  <a:gd name="T49" fmla="*/ 19 h 45"/>
                  <a:gd name="T50" fmla="*/ 139 w 151"/>
                  <a:gd name="T51" fmla="*/ 17 h 45"/>
                  <a:gd name="T52" fmla="*/ 129 w 151"/>
                  <a:gd name="T53" fmla="*/ 13 h 45"/>
                  <a:gd name="T54" fmla="*/ 116 w 151"/>
                  <a:gd name="T55" fmla="*/ 9 h 45"/>
                  <a:gd name="T56" fmla="*/ 99 w 151"/>
                  <a:gd name="T57" fmla="*/ 5 h 45"/>
                  <a:gd name="T58" fmla="*/ 79 w 151"/>
                  <a:gd name="T59" fmla="*/ 1 h 45"/>
                  <a:gd name="T60" fmla="*/ 57 w 151"/>
                  <a:gd name="T61" fmla="*/ 0 h 45"/>
                  <a:gd name="T62" fmla="*/ 33 w 151"/>
                  <a:gd name="T63" fmla="*/ 2 h 45"/>
                  <a:gd name="T64" fmla="*/ 10 w 151"/>
                  <a:gd name="T6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45">
                    <a:moveTo>
                      <a:pt x="10" y="7"/>
                    </a:moveTo>
                    <a:lnTo>
                      <a:pt x="5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4" y="30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8" y="30"/>
                    </a:lnTo>
                    <a:lnTo>
                      <a:pt x="58" y="28"/>
                    </a:lnTo>
                    <a:lnTo>
                      <a:pt x="77" y="29"/>
                    </a:lnTo>
                    <a:lnTo>
                      <a:pt x="94" y="32"/>
                    </a:lnTo>
                    <a:lnTo>
                      <a:pt x="109" y="36"/>
                    </a:lnTo>
                    <a:lnTo>
                      <a:pt x="120" y="40"/>
                    </a:lnTo>
                    <a:lnTo>
                      <a:pt x="128" y="43"/>
                    </a:lnTo>
                    <a:lnTo>
                      <a:pt x="131" y="44"/>
                    </a:lnTo>
                    <a:lnTo>
                      <a:pt x="137" y="45"/>
                    </a:lnTo>
                    <a:lnTo>
                      <a:pt x="143" y="44"/>
                    </a:lnTo>
                    <a:lnTo>
                      <a:pt x="147" y="41"/>
                    </a:lnTo>
                    <a:lnTo>
                      <a:pt x="150" y="37"/>
                    </a:lnTo>
                    <a:lnTo>
                      <a:pt x="151" y="32"/>
                    </a:lnTo>
                    <a:lnTo>
                      <a:pt x="150" y="26"/>
                    </a:lnTo>
                    <a:lnTo>
                      <a:pt x="147" y="22"/>
                    </a:lnTo>
                    <a:lnTo>
                      <a:pt x="143" y="19"/>
                    </a:lnTo>
                    <a:lnTo>
                      <a:pt x="139" y="17"/>
                    </a:lnTo>
                    <a:lnTo>
                      <a:pt x="129" y="13"/>
                    </a:lnTo>
                    <a:lnTo>
                      <a:pt x="116" y="9"/>
                    </a:lnTo>
                    <a:lnTo>
                      <a:pt x="99" y="5"/>
                    </a:lnTo>
                    <a:lnTo>
                      <a:pt x="79" y="1"/>
                    </a:lnTo>
                    <a:lnTo>
                      <a:pt x="57" y="0"/>
                    </a:lnTo>
                    <a:lnTo>
                      <a:pt x="33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44"/>
              <p:cNvSpPr>
                <a:spLocks/>
              </p:cNvSpPr>
              <p:nvPr/>
            </p:nvSpPr>
            <p:spPr bwMode="auto">
              <a:xfrm flipH="1">
                <a:off x="7986069" y="2778969"/>
                <a:ext cx="75671" cy="74613"/>
              </a:xfrm>
              <a:custGeom>
                <a:avLst/>
                <a:gdLst>
                  <a:gd name="T0" fmla="*/ 3 w 45"/>
                  <a:gd name="T1" fmla="*/ 9 h 47"/>
                  <a:gd name="T2" fmla="*/ 0 w 45"/>
                  <a:gd name="T3" fmla="*/ 36 h 47"/>
                  <a:gd name="T4" fmla="*/ 0 w 45"/>
                  <a:gd name="T5" fmla="*/ 38 h 47"/>
                  <a:gd name="T6" fmla="*/ 0 w 45"/>
                  <a:gd name="T7" fmla="*/ 40 h 47"/>
                  <a:gd name="T8" fmla="*/ 1 w 45"/>
                  <a:gd name="T9" fmla="*/ 42 h 47"/>
                  <a:gd name="T10" fmla="*/ 2 w 45"/>
                  <a:gd name="T11" fmla="*/ 44 h 47"/>
                  <a:gd name="T12" fmla="*/ 4 w 45"/>
                  <a:gd name="T13" fmla="*/ 45 h 47"/>
                  <a:gd name="T14" fmla="*/ 6 w 45"/>
                  <a:gd name="T15" fmla="*/ 46 h 47"/>
                  <a:gd name="T16" fmla="*/ 8 w 45"/>
                  <a:gd name="T17" fmla="*/ 47 h 47"/>
                  <a:gd name="T18" fmla="*/ 10 w 45"/>
                  <a:gd name="T19" fmla="*/ 47 h 47"/>
                  <a:gd name="T20" fmla="*/ 34 w 45"/>
                  <a:gd name="T21" fmla="*/ 47 h 47"/>
                  <a:gd name="T22" fmla="*/ 38 w 45"/>
                  <a:gd name="T23" fmla="*/ 46 h 47"/>
                  <a:gd name="T24" fmla="*/ 42 w 45"/>
                  <a:gd name="T25" fmla="*/ 44 h 47"/>
                  <a:gd name="T26" fmla="*/ 44 w 45"/>
                  <a:gd name="T27" fmla="*/ 41 h 47"/>
                  <a:gd name="T28" fmla="*/ 45 w 45"/>
                  <a:gd name="T29" fmla="*/ 37 h 47"/>
                  <a:gd name="T30" fmla="*/ 44 w 45"/>
                  <a:gd name="T31" fmla="*/ 33 h 47"/>
                  <a:gd name="T32" fmla="*/ 42 w 45"/>
                  <a:gd name="T33" fmla="*/ 30 h 47"/>
                  <a:gd name="T34" fmla="*/ 38 w 45"/>
                  <a:gd name="T35" fmla="*/ 28 h 47"/>
                  <a:gd name="T36" fmla="*/ 34 w 45"/>
                  <a:gd name="T37" fmla="*/ 27 h 47"/>
                  <a:gd name="T38" fmla="*/ 33 w 45"/>
                  <a:gd name="T39" fmla="*/ 27 h 47"/>
                  <a:gd name="T40" fmla="*/ 30 w 45"/>
                  <a:gd name="T41" fmla="*/ 27 h 47"/>
                  <a:gd name="T42" fmla="*/ 26 w 45"/>
                  <a:gd name="T43" fmla="*/ 27 h 47"/>
                  <a:gd name="T44" fmla="*/ 22 w 45"/>
                  <a:gd name="T45" fmla="*/ 27 h 47"/>
                  <a:gd name="T46" fmla="*/ 23 w 45"/>
                  <a:gd name="T47" fmla="*/ 21 h 47"/>
                  <a:gd name="T48" fmla="*/ 23 w 45"/>
                  <a:gd name="T49" fmla="*/ 16 h 47"/>
                  <a:gd name="T50" fmla="*/ 24 w 45"/>
                  <a:gd name="T51" fmla="*/ 12 h 47"/>
                  <a:gd name="T52" fmla="*/ 24 w 45"/>
                  <a:gd name="T53" fmla="*/ 11 h 47"/>
                  <a:gd name="T54" fmla="*/ 24 w 45"/>
                  <a:gd name="T55" fmla="*/ 11 h 47"/>
                  <a:gd name="T56" fmla="*/ 24 w 45"/>
                  <a:gd name="T57" fmla="*/ 11 h 47"/>
                  <a:gd name="T58" fmla="*/ 24 w 45"/>
                  <a:gd name="T59" fmla="*/ 11 h 47"/>
                  <a:gd name="T60" fmla="*/ 24 w 45"/>
                  <a:gd name="T61" fmla="*/ 10 h 47"/>
                  <a:gd name="T62" fmla="*/ 23 w 45"/>
                  <a:gd name="T63" fmla="*/ 6 h 47"/>
                  <a:gd name="T64" fmla="*/ 21 w 45"/>
                  <a:gd name="T65" fmla="*/ 3 h 47"/>
                  <a:gd name="T66" fmla="*/ 19 w 45"/>
                  <a:gd name="T67" fmla="*/ 1 h 47"/>
                  <a:gd name="T68" fmla="*/ 15 w 45"/>
                  <a:gd name="T69" fmla="*/ 0 h 47"/>
                  <a:gd name="T70" fmla="*/ 11 w 45"/>
                  <a:gd name="T71" fmla="*/ 0 h 47"/>
                  <a:gd name="T72" fmla="*/ 7 w 45"/>
                  <a:gd name="T73" fmla="*/ 2 h 47"/>
                  <a:gd name="T74" fmla="*/ 4 w 45"/>
                  <a:gd name="T75" fmla="*/ 5 h 47"/>
                  <a:gd name="T76" fmla="*/ 3 w 45"/>
                  <a:gd name="T77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" h="47">
                    <a:moveTo>
                      <a:pt x="3" y="9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4" y="45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34" y="47"/>
                    </a:lnTo>
                    <a:lnTo>
                      <a:pt x="38" y="46"/>
                    </a:lnTo>
                    <a:lnTo>
                      <a:pt x="42" y="44"/>
                    </a:lnTo>
                    <a:lnTo>
                      <a:pt x="44" y="41"/>
                    </a:lnTo>
                    <a:lnTo>
                      <a:pt x="45" y="37"/>
                    </a:lnTo>
                    <a:lnTo>
                      <a:pt x="44" y="33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0" y="27"/>
                    </a:lnTo>
                    <a:lnTo>
                      <a:pt x="26" y="27"/>
                    </a:lnTo>
                    <a:lnTo>
                      <a:pt x="22" y="27"/>
                    </a:lnTo>
                    <a:lnTo>
                      <a:pt x="23" y="21"/>
                    </a:lnTo>
                    <a:lnTo>
                      <a:pt x="23" y="16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45"/>
              <p:cNvSpPr>
                <a:spLocks/>
              </p:cNvSpPr>
              <p:nvPr/>
            </p:nvSpPr>
            <p:spPr bwMode="auto">
              <a:xfrm flipH="1">
                <a:off x="7829682" y="2756744"/>
                <a:ext cx="84079" cy="114300"/>
              </a:xfrm>
              <a:custGeom>
                <a:avLst/>
                <a:gdLst>
                  <a:gd name="T0" fmla="*/ 29 w 50"/>
                  <a:gd name="T1" fmla="*/ 5 h 72"/>
                  <a:gd name="T2" fmla="*/ 1 w 50"/>
                  <a:gd name="T3" fmla="*/ 56 h 72"/>
                  <a:gd name="T4" fmla="*/ 0 w 50"/>
                  <a:gd name="T5" fmla="*/ 60 h 72"/>
                  <a:gd name="T6" fmla="*/ 0 w 50"/>
                  <a:gd name="T7" fmla="*/ 65 h 72"/>
                  <a:gd name="T8" fmla="*/ 2 w 50"/>
                  <a:gd name="T9" fmla="*/ 68 h 72"/>
                  <a:gd name="T10" fmla="*/ 5 w 50"/>
                  <a:gd name="T11" fmla="*/ 71 h 72"/>
                  <a:gd name="T12" fmla="*/ 9 w 50"/>
                  <a:gd name="T13" fmla="*/ 72 h 72"/>
                  <a:gd name="T14" fmla="*/ 13 w 50"/>
                  <a:gd name="T15" fmla="*/ 72 h 72"/>
                  <a:gd name="T16" fmla="*/ 17 w 50"/>
                  <a:gd name="T17" fmla="*/ 70 h 72"/>
                  <a:gd name="T18" fmla="*/ 20 w 50"/>
                  <a:gd name="T19" fmla="*/ 67 h 72"/>
                  <a:gd name="T20" fmla="*/ 49 w 50"/>
                  <a:gd name="T21" fmla="*/ 16 h 72"/>
                  <a:gd name="T22" fmla="*/ 50 w 50"/>
                  <a:gd name="T23" fmla="*/ 12 h 72"/>
                  <a:gd name="T24" fmla="*/ 50 w 50"/>
                  <a:gd name="T25" fmla="*/ 7 h 72"/>
                  <a:gd name="T26" fmla="*/ 48 w 50"/>
                  <a:gd name="T27" fmla="*/ 4 h 72"/>
                  <a:gd name="T28" fmla="*/ 45 w 50"/>
                  <a:gd name="T29" fmla="*/ 1 h 72"/>
                  <a:gd name="T30" fmla="*/ 41 w 50"/>
                  <a:gd name="T31" fmla="*/ 0 h 72"/>
                  <a:gd name="T32" fmla="*/ 36 w 50"/>
                  <a:gd name="T33" fmla="*/ 0 h 72"/>
                  <a:gd name="T34" fmla="*/ 33 w 50"/>
                  <a:gd name="T35" fmla="*/ 2 h 72"/>
                  <a:gd name="T36" fmla="*/ 29 w 50"/>
                  <a:gd name="T37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72">
                    <a:moveTo>
                      <a:pt x="29" y="5"/>
                    </a:moveTo>
                    <a:lnTo>
                      <a:pt x="1" y="56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2" y="68"/>
                    </a:lnTo>
                    <a:lnTo>
                      <a:pt x="5" y="71"/>
                    </a:lnTo>
                    <a:lnTo>
                      <a:pt x="9" y="72"/>
                    </a:lnTo>
                    <a:lnTo>
                      <a:pt x="13" y="72"/>
                    </a:lnTo>
                    <a:lnTo>
                      <a:pt x="17" y="70"/>
                    </a:lnTo>
                    <a:lnTo>
                      <a:pt x="20" y="67"/>
                    </a:lnTo>
                    <a:lnTo>
                      <a:pt x="49" y="16"/>
                    </a:lnTo>
                    <a:lnTo>
                      <a:pt x="50" y="12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46"/>
              <p:cNvSpPr>
                <a:spLocks/>
              </p:cNvSpPr>
              <p:nvPr/>
            </p:nvSpPr>
            <p:spPr bwMode="auto">
              <a:xfrm flipH="1">
                <a:off x="7912079" y="2696419"/>
                <a:ext cx="42040" cy="41275"/>
              </a:xfrm>
              <a:custGeom>
                <a:avLst/>
                <a:gdLst>
                  <a:gd name="T0" fmla="*/ 25 w 25"/>
                  <a:gd name="T1" fmla="*/ 13 h 26"/>
                  <a:gd name="T2" fmla="*/ 24 w 25"/>
                  <a:gd name="T3" fmla="*/ 18 h 26"/>
                  <a:gd name="T4" fmla="*/ 22 w 25"/>
                  <a:gd name="T5" fmla="*/ 22 h 26"/>
                  <a:gd name="T6" fmla="*/ 17 w 25"/>
                  <a:gd name="T7" fmla="*/ 25 h 26"/>
                  <a:gd name="T8" fmla="*/ 12 w 25"/>
                  <a:gd name="T9" fmla="*/ 26 h 26"/>
                  <a:gd name="T10" fmla="*/ 7 w 25"/>
                  <a:gd name="T11" fmla="*/ 25 h 26"/>
                  <a:gd name="T12" fmla="*/ 3 w 25"/>
                  <a:gd name="T13" fmla="*/ 22 h 26"/>
                  <a:gd name="T14" fmla="*/ 1 w 25"/>
                  <a:gd name="T15" fmla="*/ 18 h 26"/>
                  <a:gd name="T16" fmla="*/ 0 w 25"/>
                  <a:gd name="T17" fmla="*/ 13 h 26"/>
                  <a:gd name="T18" fmla="*/ 1 w 25"/>
                  <a:gd name="T19" fmla="*/ 8 h 26"/>
                  <a:gd name="T20" fmla="*/ 3 w 25"/>
                  <a:gd name="T21" fmla="*/ 4 h 26"/>
                  <a:gd name="T22" fmla="*/ 7 w 25"/>
                  <a:gd name="T23" fmla="*/ 1 h 26"/>
                  <a:gd name="T24" fmla="*/ 12 w 25"/>
                  <a:gd name="T25" fmla="*/ 0 h 26"/>
                  <a:gd name="T26" fmla="*/ 17 w 25"/>
                  <a:gd name="T27" fmla="*/ 1 h 26"/>
                  <a:gd name="T28" fmla="*/ 22 w 25"/>
                  <a:gd name="T29" fmla="*/ 4 h 26"/>
                  <a:gd name="T30" fmla="*/ 24 w 25"/>
                  <a:gd name="T31" fmla="*/ 8 h 26"/>
                  <a:gd name="T32" fmla="*/ 25 w 25"/>
                  <a:gd name="T3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4" y="18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2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32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吹き出し 18"/>
          <p:cNvSpPr/>
          <p:nvPr/>
        </p:nvSpPr>
        <p:spPr>
          <a:xfrm>
            <a:off x="1547664" y="489214"/>
            <a:ext cx="6048672" cy="1787658"/>
          </a:xfrm>
          <a:prstGeom prst="wedgeRoundRectCallout">
            <a:avLst>
              <a:gd name="adj1" fmla="val 5754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34528" r="33857" b="23412"/>
          <a:stretch/>
        </p:blipFill>
        <p:spPr>
          <a:xfrm>
            <a:off x="8100392" y="404664"/>
            <a:ext cx="906505" cy="109266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165940" y="417206"/>
            <a:ext cx="3825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 play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95736" y="1558533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55776" y="1558533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47864" y="1558533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04048" y="1558533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486110" y="1052736"/>
            <a:ext cx="576064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8" y="2924944"/>
            <a:ext cx="936104" cy="1173033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1547664" y="2420888"/>
            <a:ext cx="5976664" cy="1872208"/>
          </a:xfrm>
          <a:prstGeom prst="wedgeRoundRectCallout">
            <a:avLst>
              <a:gd name="adj1" fmla="val -5849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29926" y="2348880"/>
            <a:ext cx="4477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play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29926" y="3501008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627784" y="3501008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31840" y="3501008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16016" y="3501008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3696434" y="3068960"/>
            <a:ext cx="576064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5496" y="4813846"/>
            <a:ext cx="91450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①「</a:t>
            </a:r>
            <a:r>
              <a:rPr lang="en-US" altLang="ja-JP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 </a:t>
            </a:r>
            <a:r>
              <a:rPr lang="en-US" altLang="ja-JP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＋動詞</a:t>
            </a:r>
            <a:r>
              <a:rPr lang="en-US" altLang="ja-JP" sz="2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」の形で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（今）</a:t>
            </a:r>
            <a:r>
              <a:rPr lang="ja-JP" altLang="en-US" sz="24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～して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います。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と表現できます。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5496" y="5197623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②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「</a:t>
            </a:r>
            <a:r>
              <a:rPr lang="en-US" altLang="ja-JP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」とは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｢am, are, is｣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です。使い分けに注意しよう。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9508" y="422108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0" y="4365104"/>
            <a:ext cx="9144000" cy="242088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0" y="0"/>
            <a:ext cx="570380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現在進行形（</a:t>
            </a:r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　＋　動詞</a:t>
            </a:r>
            <a:r>
              <a:rPr lang="en-US" altLang="ja-JP" sz="28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5496" y="5570076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③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3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単現の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の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現在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進行形の表現では無くなります。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20372" y="5981218"/>
            <a:ext cx="9248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※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主語に合わせて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動詞が変化しているため、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｢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の変化は必要なくなります。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5496" y="6309320"/>
            <a:ext cx="9248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④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動詞＋</a:t>
            </a:r>
            <a:r>
              <a:rPr lang="en-US" altLang="ja-JP" sz="2400" b="1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で発音の関係から変化に注意する単語があります。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780928"/>
            <a:ext cx="1353678" cy="108012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34528" r="33857" b="23412"/>
          <a:stretch/>
        </p:blipFill>
        <p:spPr>
          <a:xfrm>
            <a:off x="8027170" y="2852935"/>
            <a:ext cx="639688" cy="77105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981145" y="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65000"/>
                  </a:schemeClr>
                </a:solidFill>
              </a:rPr>
              <a:t>（Ｃ）ＮＨＫ・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</a:rPr>
              <a:t>ＴＹＯ</a:t>
            </a:r>
            <a:endParaRPr lang="en-US" altLang="ja-JP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  <p:bldP spid="16" grpId="0"/>
      <p:bldP spid="17" grpId="0"/>
      <p:bldP spid="18" grpId="0"/>
      <p:bldP spid="22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6" grpId="0"/>
      <p:bldP spid="47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283968" y="0"/>
            <a:ext cx="1675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study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7824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19872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764704"/>
            <a:ext cx="2880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tudy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95736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19872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83968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stu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dy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95736" y="236107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She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35896" y="236107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83968" y="236107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stu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dy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9" name="Picture 91" descr="MCj04462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041689" cy="29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9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806557" y="0"/>
            <a:ext cx="3897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eat ice-cream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9632" y="764704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Yuki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87824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35896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eat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2080" y="76470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ce-cream.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9" name="Picture 47" descr="MCj03975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8999"/>
            <a:ext cx="3312368" cy="33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グループ化 70"/>
          <p:cNvGrpSpPr/>
          <p:nvPr/>
        </p:nvGrpSpPr>
        <p:grpSpPr>
          <a:xfrm>
            <a:off x="2915816" y="3511550"/>
            <a:ext cx="3383805" cy="3346450"/>
            <a:chOff x="4500563" y="2205038"/>
            <a:chExt cx="3383805" cy="334645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4500563" y="2205038"/>
              <a:ext cx="3383805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>
              <a:off x="4500563" y="2205038"/>
              <a:ext cx="3383805" cy="3309938"/>
            </a:xfrm>
            <a:custGeom>
              <a:avLst/>
              <a:gdLst>
                <a:gd name="T0" fmla="*/ 2037 w 2042"/>
                <a:gd name="T1" fmla="*/ 1148 h 2085"/>
                <a:gd name="T2" fmla="*/ 2010 w 2042"/>
                <a:gd name="T3" fmla="*/ 1302 h 2085"/>
                <a:gd name="T4" fmla="*/ 1962 w 2042"/>
                <a:gd name="T5" fmla="*/ 1448 h 2085"/>
                <a:gd name="T6" fmla="*/ 1894 w 2042"/>
                <a:gd name="T7" fmla="*/ 1583 h 2085"/>
                <a:gd name="T8" fmla="*/ 1809 w 2042"/>
                <a:gd name="T9" fmla="*/ 1705 h 2085"/>
                <a:gd name="T10" fmla="*/ 1708 w 2042"/>
                <a:gd name="T11" fmla="*/ 1814 h 2085"/>
                <a:gd name="T12" fmla="*/ 1592 w 2042"/>
                <a:gd name="T13" fmla="*/ 1906 h 2085"/>
                <a:gd name="T14" fmla="*/ 1463 w 2042"/>
                <a:gd name="T15" fmla="*/ 1982 h 2085"/>
                <a:gd name="T16" fmla="*/ 1324 w 2042"/>
                <a:gd name="T17" fmla="*/ 2038 h 2085"/>
                <a:gd name="T18" fmla="*/ 1176 w 2042"/>
                <a:gd name="T19" fmla="*/ 2073 h 2085"/>
                <a:gd name="T20" fmla="*/ 1020 w 2042"/>
                <a:gd name="T21" fmla="*/ 2085 h 2085"/>
                <a:gd name="T22" fmla="*/ 865 w 2042"/>
                <a:gd name="T23" fmla="*/ 2073 h 2085"/>
                <a:gd name="T24" fmla="*/ 717 w 2042"/>
                <a:gd name="T25" fmla="*/ 2038 h 2085"/>
                <a:gd name="T26" fmla="*/ 578 w 2042"/>
                <a:gd name="T27" fmla="*/ 1982 h 2085"/>
                <a:gd name="T28" fmla="*/ 450 w 2042"/>
                <a:gd name="T29" fmla="*/ 1906 h 2085"/>
                <a:gd name="T30" fmla="*/ 334 w 2042"/>
                <a:gd name="T31" fmla="*/ 1814 h 2085"/>
                <a:gd name="T32" fmla="*/ 233 w 2042"/>
                <a:gd name="T33" fmla="*/ 1705 h 2085"/>
                <a:gd name="T34" fmla="*/ 148 w 2042"/>
                <a:gd name="T35" fmla="*/ 1583 h 2085"/>
                <a:gd name="T36" fmla="*/ 80 w 2042"/>
                <a:gd name="T37" fmla="*/ 1448 h 2085"/>
                <a:gd name="T38" fmla="*/ 32 w 2042"/>
                <a:gd name="T39" fmla="*/ 1302 h 2085"/>
                <a:gd name="T40" fmla="*/ 5 w 2042"/>
                <a:gd name="T41" fmla="*/ 1148 h 2085"/>
                <a:gd name="T42" fmla="*/ 1 w 2042"/>
                <a:gd name="T43" fmla="*/ 989 h 2085"/>
                <a:gd name="T44" fmla="*/ 20 w 2042"/>
                <a:gd name="T45" fmla="*/ 832 h 2085"/>
                <a:gd name="T46" fmla="*/ 62 w 2042"/>
                <a:gd name="T47" fmla="*/ 684 h 2085"/>
                <a:gd name="T48" fmla="*/ 123 w 2042"/>
                <a:gd name="T49" fmla="*/ 545 h 2085"/>
                <a:gd name="T50" fmla="*/ 202 w 2042"/>
                <a:gd name="T51" fmla="*/ 419 h 2085"/>
                <a:gd name="T52" fmla="*/ 299 w 2042"/>
                <a:gd name="T53" fmla="*/ 305 h 2085"/>
                <a:gd name="T54" fmla="*/ 410 w 2042"/>
                <a:gd name="T55" fmla="*/ 207 h 2085"/>
                <a:gd name="T56" fmla="*/ 534 w 2042"/>
                <a:gd name="T57" fmla="*/ 125 h 2085"/>
                <a:gd name="T58" fmla="*/ 670 w 2042"/>
                <a:gd name="T59" fmla="*/ 64 h 2085"/>
                <a:gd name="T60" fmla="*/ 815 w 2042"/>
                <a:gd name="T61" fmla="*/ 21 h 2085"/>
                <a:gd name="T62" fmla="*/ 968 w 2042"/>
                <a:gd name="T63" fmla="*/ 1 h 2085"/>
                <a:gd name="T64" fmla="*/ 1125 w 2042"/>
                <a:gd name="T65" fmla="*/ 5 h 2085"/>
                <a:gd name="T66" fmla="*/ 1276 w 2042"/>
                <a:gd name="T67" fmla="*/ 32 h 2085"/>
                <a:gd name="T68" fmla="*/ 1418 w 2042"/>
                <a:gd name="T69" fmla="*/ 81 h 2085"/>
                <a:gd name="T70" fmla="*/ 1550 w 2042"/>
                <a:gd name="T71" fmla="*/ 151 h 2085"/>
                <a:gd name="T72" fmla="*/ 1671 w 2042"/>
                <a:gd name="T73" fmla="*/ 238 h 2085"/>
                <a:gd name="T74" fmla="*/ 1777 w 2042"/>
                <a:gd name="T75" fmla="*/ 341 h 2085"/>
                <a:gd name="T76" fmla="*/ 1867 w 2042"/>
                <a:gd name="T77" fmla="*/ 459 h 2085"/>
                <a:gd name="T78" fmla="*/ 1942 w 2042"/>
                <a:gd name="T79" fmla="*/ 590 h 2085"/>
                <a:gd name="T80" fmla="*/ 1996 w 2042"/>
                <a:gd name="T81" fmla="*/ 732 h 2085"/>
                <a:gd name="T82" fmla="*/ 2030 w 2042"/>
                <a:gd name="T83" fmla="*/ 883 h 2085"/>
                <a:gd name="T84" fmla="*/ 2042 w 2042"/>
                <a:gd name="T85" fmla="*/ 1042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2" h="2085">
                  <a:moveTo>
                    <a:pt x="2042" y="1042"/>
                  </a:moveTo>
                  <a:lnTo>
                    <a:pt x="2041" y="1095"/>
                  </a:lnTo>
                  <a:lnTo>
                    <a:pt x="2037" y="1148"/>
                  </a:lnTo>
                  <a:lnTo>
                    <a:pt x="2030" y="1201"/>
                  </a:lnTo>
                  <a:lnTo>
                    <a:pt x="2022" y="1252"/>
                  </a:lnTo>
                  <a:lnTo>
                    <a:pt x="2010" y="1302"/>
                  </a:lnTo>
                  <a:lnTo>
                    <a:pt x="1996" y="1352"/>
                  </a:lnTo>
                  <a:lnTo>
                    <a:pt x="1980" y="1400"/>
                  </a:lnTo>
                  <a:lnTo>
                    <a:pt x="1962" y="1448"/>
                  </a:lnTo>
                  <a:lnTo>
                    <a:pt x="1942" y="1494"/>
                  </a:lnTo>
                  <a:lnTo>
                    <a:pt x="1918" y="1539"/>
                  </a:lnTo>
                  <a:lnTo>
                    <a:pt x="1894" y="1583"/>
                  </a:lnTo>
                  <a:lnTo>
                    <a:pt x="1867" y="1625"/>
                  </a:lnTo>
                  <a:lnTo>
                    <a:pt x="1840" y="1665"/>
                  </a:lnTo>
                  <a:lnTo>
                    <a:pt x="1809" y="1705"/>
                  </a:lnTo>
                  <a:lnTo>
                    <a:pt x="1777" y="1743"/>
                  </a:lnTo>
                  <a:lnTo>
                    <a:pt x="1743" y="1779"/>
                  </a:lnTo>
                  <a:lnTo>
                    <a:pt x="1708" y="1814"/>
                  </a:lnTo>
                  <a:lnTo>
                    <a:pt x="1671" y="1847"/>
                  </a:lnTo>
                  <a:lnTo>
                    <a:pt x="1632" y="1877"/>
                  </a:lnTo>
                  <a:lnTo>
                    <a:pt x="1592" y="1906"/>
                  </a:lnTo>
                  <a:lnTo>
                    <a:pt x="1550" y="1934"/>
                  </a:lnTo>
                  <a:lnTo>
                    <a:pt x="1507" y="1959"/>
                  </a:lnTo>
                  <a:lnTo>
                    <a:pt x="1463" y="1982"/>
                  </a:lnTo>
                  <a:lnTo>
                    <a:pt x="1418" y="2003"/>
                  </a:lnTo>
                  <a:lnTo>
                    <a:pt x="1372" y="2021"/>
                  </a:lnTo>
                  <a:lnTo>
                    <a:pt x="1324" y="2038"/>
                  </a:lnTo>
                  <a:lnTo>
                    <a:pt x="1276" y="2053"/>
                  </a:lnTo>
                  <a:lnTo>
                    <a:pt x="1226" y="2064"/>
                  </a:lnTo>
                  <a:lnTo>
                    <a:pt x="1176" y="2073"/>
                  </a:lnTo>
                  <a:lnTo>
                    <a:pt x="1125" y="2080"/>
                  </a:lnTo>
                  <a:lnTo>
                    <a:pt x="1073" y="2084"/>
                  </a:lnTo>
                  <a:lnTo>
                    <a:pt x="1020" y="2085"/>
                  </a:lnTo>
                  <a:lnTo>
                    <a:pt x="968" y="2084"/>
                  </a:lnTo>
                  <a:lnTo>
                    <a:pt x="916" y="2080"/>
                  </a:lnTo>
                  <a:lnTo>
                    <a:pt x="865" y="2073"/>
                  </a:lnTo>
                  <a:lnTo>
                    <a:pt x="815" y="2064"/>
                  </a:lnTo>
                  <a:lnTo>
                    <a:pt x="766" y="2053"/>
                  </a:lnTo>
                  <a:lnTo>
                    <a:pt x="717" y="2038"/>
                  </a:lnTo>
                  <a:lnTo>
                    <a:pt x="670" y="2021"/>
                  </a:lnTo>
                  <a:lnTo>
                    <a:pt x="624" y="2003"/>
                  </a:lnTo>
                  <a:lnTo>
                    <a:pt x="578" y="1982"/>
                  </a:lnTo>
                  <a:lnTo>
                    <a:pt x="534" y="1959"/>
                  </a:lnTo>
                  <a:lnTo>
                    <a:pt x="492" y="1934"/>
                  </a:lnTo>
                  <a:lnTo>
                    <a:pt x="450" y="1906"/>
                  </a:lnTo>
                  <a:lnTo>
                    <a:pt x="410" y="1877"/>
                  </a:lnTo>
                  <a:lnTo>
                    <a:pt x="371" y="1847"/>
                  </a:lnTo>
                  <a:lnTo>
                    <a:pt x="334" y="1814"/>
                  </a:lnTo>
                  <a:lnTo>
                    <a:pt x="299" y="1779"/>
                  </a:lnTo>
                  <a:lnTo>
                    <a:pt x="265" y="1743"/>
                  </a:lnTo>
                  <a:lnTo>
                    <a:pt x="233" y="1705"/>
                  </a:lnTo>
                  <a:lnTo>
                    <a:pt x="202" y="1665"/>
                  </a:lnTo>
                  <a:lnTo>
                    <a:pt x="174" y="1625"/>
                  </a:lnTo>
                  <a:lnTo>
                    <a:pt x="148" y="1583"/>
                  </a:lnTo>
                  <a:lnTo>
                    <a:pt x="123" y="1539"/>
                  </a:lnTo>
                  <a:lnTo>
                    <a:pt x="100" y="1494"/>
                  </a:lnTo>
                  <a:lnTo>
                    <a:pt x="80" y="1448"/>
                  </a:lnTo>
                  <a:lnTo>
                    <a:pt x="62" y="1400"/>
                  </a:lnTo>
                  <a:lnTo>
                    <a:pt x="46" y="1352"/>
                  </a:lnTo>
                  <a:lnTo>
                    <a:pt x="32" y="1302"/>
                  </a:lnTo>
                  <a:lnTo>
                    <a:pt x="20" y="1252"/>
                  </a:lnTo>
                  <a:lnTo>
                    <a:pt x="12" y="1201"/>
                  </a:lnTo>
                  <a:lnTo>
                    <a:pt x="5" y="1148"/>
                  </a:lnTo>
                  <a:lnTo>
                    <a:pt x="1" y="1095"/>
                  </a:lnTo>
                  <a:lnTo>
                    <a:pt x="0" y="1042"/>
                  </a:lnTo>
                  <a:lnTo>
                    <a:pt x="1" y="989"/>
                  </a:lnTo>
                  <a:lnTo>
                    <a:pt x="5" y="935"/>
                  </a:lnTo>
                  <a:lnTo>
                    <a:pt x="12" y="883"/>
                  </a:lnTo>
                  <a:lnTo>
                    <a:pt x="20" y="832"/>
                  </a:lnTo>
                  <a:lnTo>
                    <a:pt x="32" y="782"/>
                  </a:lnTo>
                  <a:lnTo>
                    <a:pt x="46" y="732"/>
                  </a:lnTo>
                  <a:lnTo>
                    <a:pt x="62" y="684"/>
                  </a:lnTo>
                  <a:lnTo>
                    <a:pt x="80" y="637"/>
                  </a:lnTo>
                  <a:lnTo>
                    <a:pt x="100" y="590"/>
                  </a:lnTo>
                  <a:lnTo>
                    <a:pt x="123" y="545"/>
                  </a:lnTo>
                  <a:lnTo>
                    <a:pt x="148" y="502"/>
                  </a:lnTo>
                  <a:lnTo>
                    <a:pt x="174" y="459"/>
                  </a:lnTo>
                  <a:lnTo>
                    <a:pt x="202" y="419"/>
                  </a:lnTo>
                  <a:lnTo>
                    <a:pt x="233" y="379"/>
                  </a:lnTo>
                  <a:lnTo>
                    <a:pt x="265" y="341"/>
                  </a:lnTo>
                  <a:lnTo>
                    <a:pt x="299" y="305"/>
                  </a:lnTo>
                  <a:lnTo>
                    <a:pt x="334" y="270"/>
                  </a:lnTo>
                  <a:lnTo>
                    <a:pt x="371" y="238"/>
                  </a:lnTo>
                  <a:lnTo>
                    <a:pt x="410" y="207"/>
                  </a:lnTo>
                  <a:lnTo>
                    <a:pt x="450" y="177"/>
                  </a:lnTo>
                  <a:lnTo>
                    <a:pt x="492" y="151"/>
                  </a:lnTo>
                  <a:lnTo>
                    <a:pt x="534" y="125"/>
                  </a:lnTo>
                  <a:lnTo>
                    <a:pt x="578" y="102"/>
                  </a:lnTo>
                  <a:lnTo>
                    <a:pt x="624" y="81"/>
                  </a:lnTo>
                  <a:lnTo>
                    <a:pt x="670" y="64"/>
                  </a:lnTo>
                  <a:lnTo>
                    <a:pt x="717" y="47"/>
                  </a:lnTo>
                  <a:lnTo>
                    <a:pt x="766" y="32"/>
                  </a:lnTo>
                  <a:lnTo>
                    <a:pt x="815" y="21"/>
                  </a:lnTo>
                  <a:lnTo>
                    <a:pt x="865" y="13"/>
                  </a:lnTo>
                  <a:lnTo>
                    <a:pt x="916" y="5"/>
                  </a:lnTo>
                  <a:lnTo>
                    <a:pt x="968" y="1"/>
                  </a:lnTo>
                  <a:lnTo>
                    <a:pt x="1020" y="0"/>
                  </a:lnTo>
                  <a:lnTo>
                    <a:pt x="1073" y="1"/>
                  </a:lnTo>
                  <a:lnTo>
                    <a:pt x="1125" y="5"/>
                  </a:lnTo>
                  <a:lnTo>
                    <a:pt x="1176" y="13"/>
                  </a:lnTo>
                  <a:lnTo>
                    <a:pt x="1226" y="21"/>
                  </a:lnTo>
                  <a:lnTo>
                    <a:pt x="1276" y="32"/>
                  </a:lnTo>
                  <a:lnTo>
                    <a:pt x="1324" y="47"/>
                  </a:lnTo>
                  <a:lnTo>
                    <a:pt x="1372" y="64"/>
                  </a:lnTo>
                  <a:lnTo>
                    <a:pt x="1418" y="81"/>
                  </a:lnTo>
                  <a:lnTo>
                    <a:pt x="1463" y="102"/>
                  </a:lnTo>
                  <a:lnTo>
                    <a:pt x="1507" y="125"/>
                  </a:lnTo>
                  <a:lnTo>
                    <a:pt x="1550" y="151"/>
                  </a:lnTo>
                  <a:lnTo>
                    <a:pt x="1592" y="177"/>
                  </a:lnTo>
                  <a:lnTo>
                    <a:pt x="1632" y="207"/>
                  </a:lnTo>
                  <a:lnTo>
                    <a:pt x="1671" y="238"/>
                  </a:lnTo>
                  <a:lnTo>
                    <a:pt x="1708" y="270"/>
                  </a:lnTo>
                  <a:lnTo>
                    <a:pt x="1743" y="305"/>
                  </a:lnTo>
                  <a:lnTo>
                    <a:pt x="1777" y="341"/>
                  </a:lnTo>
                  <a:lnTo>
                    <a:pt x="1809" y="379"/>
                  </a:lnTo>
                  <a:lnTo>
                    <a:pt x="1840" y="419"/>
                  </a:lnTo>
                  <a:lnTo>
                    <a:pt x="1867" y="459"/>
                  </a:lnTo>
                  <a:lnTo>
                    <a:pt x="1894" y="502"/>
                  </a:lnTo>
                  <a:lnTo>
                    <a:pt x="1918" y="545"/>
                  </a:lnTo>
                  <a:lnTo>
                    <a:pt x="1942" y="590"/>
                  </a:lnTo>
                  <a:lnTo>
                    <a:pt x="1962" y="637"/>
                  </a:lnTo>
                  <a:lnTo>
                    <a:pt x="1980" y="684"/>
                  </a:lnTo>
                  <a:lnTo>
                    <a:pt x="1996" y="732"/>
                  </a:lnTo>
                  <a:lnTo>
                    <a:pt x="2010" y="782"/>
                  </a:lnTo>
                  <a:lnTo>
                    <a:pt x="2022" y="832"/>
                  </a:lnTo>
                  <a:lnTo>
                    <a:pt x="2030" y="883"/>
                  </a:lnTo>
                  <a:lnTo>
                    <a:pt x="2037" y="935"/>
                  </a:lnTo>
                  <a:lnTo>
                    <a:pt x="2041" y="989"/>
                  </a:lnTo>
                  <a:lnTo>
                    <a:pt x="2042" y="1042"/>
                  </a:lnTo>
                  <a:close/>
                </a:path>
              </a:pathLst>
            </a:custGeom>
            <a:solidFill>
              <a:srgbClr val="9B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 flipH="1">
              <a:off x="5759962" y="5013326"/>
              <a:ext cx="636328" cy="509588"/>
            </a:xfrm>
            <a:custGeom>
              <a:avLst/>
              <a:gdLst>
                <a:gd name="T0" fmla="*/ 94 w 384"/>
                <a:gd name="T1" fmla="*/ 0 h 321"/>
                <a:gd name="T2" fmla="*/ 88 w 384"/>
                <a:gd name="T3" fmla="*/ 22 h 321"/>
                <a:gd name="T4" fmla="*/ 77 w 384"/>
                <a:gd name="T5" fmla="*/ 60 h 321"/>
                <a:gd name="T6" fmla="*/ 62 w 384"/>
                <a:gd name="T7" fmla="*/ 109 h 321"/>
                <a:gd name="T8" fmla="*/ 46 w 384"/>
                <a:gd name="T9" fmla="*/ 163 h 321"/>
                <a:gd name="T10" fmla="*/ 29 w 384"/>
                <a:gd name="T11" fmla="*/ 215 h 321"/>
                <a:gd name="T12" fmla="*/ 15 w 384"/>
                <a:gd name="T13" fmla="*/ 260 h 321"/>
                <a:gd name="T14" fmla="*/ 5 w 384"/>
                <a:gd name="T15" fmla="*/ 293 h 321"/>
                <a:gd name="T16" fmla="*/ 0 w 384"/>
                <a:gd name="T17" fmla="*/ 308 h 321"/>
                <a:gd name="T18" fmla="*/ 36 w 384"/>
                <a:gd name="T19" fmla="*/ 313 h 321"/>
                <a:gd name="T20" fmla="*/ 67 w 384"/>
                <a:gd name="T21" fmla="*/ 317 h 321"/>
                <a:gd name="T22" fmla="*/ 97 w 384"/>
                <a:gd name="T23" fmla="*/ 319 h 321"/>
                <a:gd name="T24" fmla="*/ 124 w 384"/>
                <a:gd name="T25" fmla="*/ 321 h 321"/>
                <a:gd name="T26" fmla="*/ 147 w 384"/>
                <a:gd name="T27" fmla="*/ 321 h 321"/>
                <a:gd name="T28" fmla="*/ 170 w 384"/>
                <a:gd name="T29" fmla="*/ 321 h 321"/>
                <a:gd name="T30" fmla="*/ 190 w 384"/>
                <a:gd name="T31" fmla="*/ 320 h 321"/>
                <a:gd name="T32" fmla="*/ 208 w 384"/>
                <a:gd name="T33" fmla="*/ 318 h 321"/>
                <a:gd name="T34" fmla="*/ 227 w 384"/>
                <a:gd name="T35" fmla="*/ 316 h 321"/>
                <a:gd name="T36" fmla="*/ 245 w 384"/>
                <a:gd name="T37" fmla="*/ 313 h 321"/>
                <a:gd name="T38" fmla="*/ 263 w 384"/>
                <a:gd name="T39" fmla="*/ 309 h 321"/>
                <a:gd name="T40" fmla="*/ 280 w 384"/>
                <a:gd name="T41" fmla="*/ 305 h 321"/>
                <a:gd name="T42" fmla="*/ 298 w 384"/>
                <a:gd name="T43" fmla="*/ 300 h 321"/>
                <a:gd name="T44" fmla="*/ 317 w 384"/>
                <a:gd name="T45" fmla="*/ 296 h 321"/>
                <a:gd name="T46" fmla="*/ 337 w 384"/>
                <a:gd name="T47" fmla="*/ 292 h 321"/>
                <a:gd name="T48" fmla="*/ 359 w 384"/>
                <a:gd name="T49" fmla="*/ 288 h 321"/>
                <a:gd name="T50" fmla="*/ 366 w 384"/>
                <a:gd name="T51" fmla="*/ 255 h 321"/>
                <a:gd name="T52" fmla="*/ 372 w 384"/>
                <a:gd name="T53" fmla="*/ 213 h 321"/>
                <a:gd name="T54" fmla="*/ 378 w 384"/>
                <a:gd name="T55" fmla="*/ 162 h 321"/>
                <a:gd name="T56" fmla="*/ 384 w 384"/>
                <a:gd name="T57" fmla="*/ 104 h 321"/>
                <a:gd name="T58" fmla="*/ 364 w 384"/>
                <a:gd name="T59" fmla="*/ 105 h 321"/>
                <a:gd name="T60" fmla="*/ 343 w 384"/>
                <a:gd name="T61" fmla="*/ 105 h 321"/>
                <a:gd name="T62" fmla="*/ 323 w 384"/>
                <a:gd name="T63" fmla="*/ 104 h 321"/>
                <a:gd name="T64" fmla="*/ 303 w 384"/>
                <a:gd name="T65" fmla="*/ 103 h 321"/>
                <a:gd name="T66" fmla="*/ 283 w 384"/>
                <a:gd name="T67" fmla="*/ 100 h 321"/>
                <a:gd name="T68" fmla="*/ 264 w 384"/>
                <a:gd name="T69" fmla="*/ 97 h 321"/>
                <a:gd name="T70" fmla="*/ 244 w 384"/>
                <a:gd name="T71" fmla="*/ 93 h 321"/>
                <a:gd name="T72" fmla="*/ 226 w 384"/>
                <a:gd name="T73" fmla="*/ 86 h 321"/>
                <a:gd name="T74" fmla="*/ 207 w 384"/>
                <a:gd name="T75" fmla="*/ 80 h 321"/>
                <a:gd name="T76" fmla="*/ 189 w 384"/>
                <a:gd name="T77" fmla="*/ 73 h 321"/>
                <a:gd name="T78" fmla="*/ 172 w 384"/>
                <a:gd name="T79" fmla="*/ 63 h 321"/>
                <a:gd name="T80" fmla="*/ 155 w 384"/>
                <a:gd name="T81" fmla="*/ 53 h 321"/>
                <a:gd name="T82" fmla="*/ 139 w 384"/>
                <a:gd name="T83" fmla="*/ 42 h 321"/>
                <a:gd name="T84" fmla="*/ 122 w 384"/>
                <a:gd name="T85" fmla="*/ 29 h 321"/>
                <a:gd name="T86" fmla="*/ 108 w 384"/>
                <a:gd name="T87" fmla="*/ 15 h 321"/>
                <a:gd name="T88" fmla="*/ 94 w 384"/>
                <a:gd name="T8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4" h="321">
                  <a:moveTo>
                    <a:pt x="94" y="0"/>
                  </a:moveTo>
                  <a:lnTo>
                    <a:pt x="88" y="22"/>
                  </a:lnTo>
                  <a:lnTo>
                    <a:pt x="77" y="60"/>
                  </a:lnTo>
                  <a:lnTo>
                    <a:pt x="62" y="109"/>
                  </a:lnTo>
                  <a:lnTo>
                    <a:pt x="46" y="163"/>
                  </a:lnTo>
                  <a:lnTo>
                    <a:pt x="29" y="215"/>
                  </a:lnTo>
                  <a:lnTo>
                    <a:pt x="15" y="260"/>
                  </a:lnTo>
                  <a:lnTo>
                    <a:pt x="5" y="293"/>
                  </a:lnTo>
                  <a:lnTo>
                    <a:pt x="0" y="308"/>
                  </a:lnTo>
                  <a:lnTo>
                    <a:pt x="36" y="313"/>
                  </a:lnTo>
                  <a:lnTo>
                    <a:pt x="67" y="317"/>
                  </a:lnTo>
                  <a:lnTo>
                    <a:pt x="97" y="319"/>
                  </a:lnTo>
                  <a:lnTo>
                    <a:pt x="124" y="321"/>
                  </a:lnTo>
                  <a:lnTo>
                    <a:pt x="147" y="321"/>
                  </a:lnTo>
                  <a:lnTo>
                    <a:pt x="170" y="321"/>
                  </a:lnTo>
                  <a:lnTo>
                    <a:pt x="190" y="320"/>
                  </a:lnTo>
                  <a:lnTo>
                    <a:pt x="208" y="318"/>
                  </a:lnTo>
                  <a:lnTo>
                    <a:pt x="227" y="316"/>
                  </a:lnTo>
                  <a:lnTo>
                    <a:pt x="245" y="313"/>
                  </a:lnTo>
                  <a:lnTo>
                    <a:pt x="263" y="309"/>
                  </a:lnTo>
                  <a:lnTo>
                    <a:pt x="280" y="305"/>
                  </a:lnTo>
                  <a:lnTo>
                    <a:pt x="298" y="300"/>
                  </a:lnTo>
                  <a:lnTo>
                    <a:pt x="317" y="296"/>
                  </a:lnTo>
                  <a:lnTo>
                    <a:pt x="337" y="292"/>
                  </a:lnTo>
                  <a:lnTo>
                    <a:pt x="359" y="288"/>
                  </a:lnTo>
                  <a:lnTo>
                    <a:pt x="366" y="255"/>
                  </a:lnTo>
                  <a:lnTo>
                    <a:pt x="372" y="213"/>
                  </a:lnTo>
                  <a:lnTo>
                    <a:pt x="378" y="162"/>
                  </a:lnTo>
                  <a:lnTo>
                    <a:pt x="384" y="104"/>
                  </a:lnTo>
                  <a:lnTo>
                    <a:pt x="364" y="105"/>
                  </a:lnTo>
                  <a:lnTo>
                    <a:pt x="343" y="105"/>
                  </a:lnTo>
                  <a:lnTo>
                    <a:pt x="323" y="104"/>
                  </a:lnTo>
                  <a:lnTo>
                    <a:pt x="303" y="103"/>
                  </a:lnTo>
                  <a:lnTo>
                    <a:pt x="283" y="100"/>
                  </a:lnTo>
                  <a:lnTo>
                    <a:pt x="264" y="97"/>
                  </a:lnTo>
                  <a:lnTo>
                    <a:pt x="244" y="93"/>
                  </a:lnTo>
                  <a:lnTo>
                    <a:pt x="226" y="86"/>
                  </a:lnTo>
                  <a:lnTo>
                    <a:pt x="207" y="80"/>
                  </a:lnTo>
                  <a:lnTo>
                    <a:pt x="189" y="73"/>
                  </a:lnTo>
                  <a:lnTo>
                    <a:pt x="172" y="63"/>
                  </a:lnTo>
                  <a:lnTo>
                    <a:pt x="155" y="53"/>
                  </a:lnTo>
                  <a:lnTo>
                    <a:pt x="139" y="42"/>
                  </a:lnTo>
                  <a:lnTo>
                    <a:pt x="122" y="29"/>
                  </a:lnTo>
                  <a:lnTo>
                    <a:pt x="108" y="1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flipH="1">
              <a:off x="7110501" y="3016251"/>
              <a:ext cx="460675" cy="525463"/>
            </a:xfrm>
            <a:custGeom>
              <a:avLst/>
              <a:gdLst>
                <a:gd name="T0" fmla="*/ 26 w 278"/>
                <a:gd name="T1" fmla="*/ 54 h 331"/>
                <a:gd name="T2" fmla="*/ 25 w 278"/>
                <a:gd name="T3" fmla="*/ 54 h 331"/>
                <a:gd name="T4" fmla="*/ 24 w 278"/>
                <a:gd name="T5" fmla="*/ 57 h 331"/>
                <a:gd name="T6" fmla="*/ 18 w 278"/>
                <a:gd name="T7" fmla="*/ 71 h 331"/>
                <a:gd name="T8" fmla="*/ 8 w 278"/>
                <a:gd name="T9" fmla="*/ 96 h 331"/>
                <a:gd name="T10" fmla="*/ 1 w 278"/>
                <a:gd name="T11" fmla="*/ 129 h 331"/>
                <a:gd name="T12" fmla="*/ 0 w 278"/>
                <a:gd name="T13" fmla="*/ 169 h 331"/>
                <a:gd name="T14" fmla="*/ 9 w 278"/>
                <a:gd name="T15" fmla="*/ 214 h 331"/>
                <a:gd name="T16" fmla="*/ 31 w 278"/>
                <a:gd name="T17" fmla="*/ 260 h 331"/>
                <a:gd name="T18" fmla="*/ 72 w 278"/>
                <a:gd name="T19" fmla="*/ 305 h 331"/>
                <a:gd name="T20" fmla="*/ 102 w 278"/>
                <a:gd name="T21" fmla="*/ 329 h 331"/>
                <a:gd name="T22" fmla="*/ 109 w 278"/>
                <a:gd name="T23" fmla="*/ 331 h 331"/>
                <a:gd name="T24" fmla="*/ 115 w 278"/>
                <a:gd name="T25" fmla="*/ 328 h 331"/>
                <a:gd name="T26" fmla="*/ 119 w 278"/>
                <a:gd name="T27" fmla="*/ 324 h 331"/>
                <a:gd name="T28" fmla="*/ 128 w 278"/>
                <a:gd name="T29" fmla="*/ 305 h 331"/>
                <a:gd name="T30" fmla="*/ 150 w 278"/>
                <a:gd name="T31" fmla="*/ 267 h 331"/>
                <a:gd name="T32" fmla="*/ 182 w 278"/>
                <a:gd name="T33" fmla="*/ 229 h 331"/>
                <a:gd name="T34" fmla="*/ 220 w 278"/>
                <a:gd name="T35" fmla="*/ 207 h 331"/>
                <a:gd name="T36" fmla="*/ 243 w 278"/>
                <a:gd name="T37" fmla="*/ 206 h 331"/>
                <a:gd name="T38" fmla="*/ 249 w 278"/>
                <a:gd name="T39" fmla="*/ 205 h 331"/>
                <a:gd name="T40" fmla="*/ 253 w 278"/>
                <a:gd name="T41" fmla="*/ 202 h 331"/>
                <a:gd name="T42" fmla="*/ 256 w 278"/>
                <a:gd name="T43" fmla="*/ 198 h 331"/>
                <a:gd name="T44" fmla="*/ 278 w 278"/>
                <a:gd name="T45" fmla="*/ 64 h 331"/>
                <a:gd name="T46" fmla="*/ 277 w 278"/>
                <a:gd name="T47" fmla="*/ 57 h 331"/>
                <a:gd name="T48" fmla="*/ 272 w 278"/>
                <a:gd name="T49" fmla="*/ 51 h 331"/>
                <a:gd name="T50" fmla="*/ 250 w 278"/>
                <a:gd name="T51" fmla="*/ 35 h 331"/>
                <a:gd name="T52" fmla="*/ 222 w 278"/>
                <a:gd name="T53" fmla="*/ 20 h 331"/>
                <a:gd name="T54" fmla="*/ 191 w 278"/>
                <a:gd name="T55" fmla="*/ 8 h 331"/>
                <a:gd name="T56" fmla="*/ 158 w 278"/>
                <a:gd name="T57" fmla="*/ 1 h 331"/>
                <a:gd name="T58" fmla="*/ 123 w 278"/>
                <a:gd name="T59" fmla="*/ 0 h 331"/>
                <a:gd name="T60" fmla="*/ 88 w 278"/>
                <a:gd name="T61" fmla="*/ 7 h 331"/>
                <a:gd name="T62" fmla="*/ 55 w 278"/>
                <a:gd name="T63" fmla="*/ 24 h 331"/>
                <a:gd name="T64" fmla="*/ 26 w 278"/>
                <a:gd name="T65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331">
                  <a:moveTo>
                    <a:pt x="26" y="53"/>
                  </a:move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4" y="57"/>
                  </a:lnTo>
                  <a:lnTo>
                    <a:pt x="21" y="62"/>
                  </a:lnTo>
                  <a:lnTo>
                    <a:pt x="18" y="71"/>
                  </a:lnTo>
                  <a:lnTo>
                    <a:pt x="12" y="82"/>
                  </a:lnTo>
                  <a:lnTo>
                    <a:pt x="8" y="96"/>
                  </a:lnTo>
                  <a:lnTo>
                    <a:pt x="4" y="111"/>
                  </a:lnTo>
                  <a:lnTo>
                    <a:pt x="1" y="129"/>
                  </a:lnTo>
                  <a:lnTo>
                    <a:pt x="0" y="149"/>
                  </a:lnTo>
                  <a:lnTo>
                    <a:pt x="0" y="169"/>
                  </a:lnTo>
                  <a:lnTo>
                    <a:pt x="3" y="191"/>
                  </a:lnTo>
                  <a:lnTo>
                    <a:pt x="9" y="214"/>
                  </a:lnTo>
                  <a:lnTo>
                    <a:pt x="19" y="237"/>
                  </a:lnTo>
                  <a:lnTo>
                    <a:pt x="31" y="260"/>
                  </a:lnTo>
                  <a:lnTo>
                    <a:pt x="49" y="283"/>
                  </a:lnTo>
                  <a:lnTo>
                    <a:pt x="72" y="305"/>
                  </a:lnTo>
                  <a:lnTo>
                    <a:pt x="99" y="327"/>
                  </a:lnTo>
                  <a:lnTo>
                    <a:pt x="102" y="329"/>
                  </a:lnTo>
                  <a:lnTo>
                    <a:pt x="105" y="329"/>
                  </a:lnTo>
                  <a:lnTo>
                    <a:pt x="109" y="331"/>
                  </a:lnTo>
                  <a:lnTo>
                    <a:pt x="112" y="329"/>
                  </a:lnTo>
                  <a:lnTo>
                    <a:pt x="115" y="328"/>
                  </a:lnTo>
                  <a:lnTo>
                    <a:pt x="117" y="326"/>
                  </a:lnTo>
                  <a:lnTo>
                    <a:pt x="119" y="324"/>
                  </a:lnTo>
                  <a:lnTo>
                    <a:pt x="121" y="321"/>
                  </a:lnTo>
                  <a:lnTo>
                    <a:pt x="128" y="305"/>
                  </a:lnTo>
                  <a:lnTo>
                    <a:pt x="138" y="287"/>
                  </a:lnTo>
                  <a:lnTo>
                    <a:pt x="150" y="267"/>
                  </a:lnTo>
                  <a:lnTo>
                    <a:pt x="166" y="247"/>
                  </a:lnTo>
                  <a:lnTo>
                    <a:pt x="182" y="229"/>
                  </a:lnTo>
                  <a:lnTo>
                    <a:pt x="201" y="216"/>
                  </a:lnTo>
                  <a:lnTo>
                    <a:pt x="220" y="207"/>
                  </a:lnTo>
                  <a:lnTo>
                    <a:pt x="240" y="206"/>
                  </a:lnTo>
                  <a:lnTo>
                    <a:pt x="243" y="206"/>
                  </a:lnTo>
                  <a:lnTo>
                    <a:pt x="246" y="206"/>
                  </a:lnTo>
                  <a:lnTo>
                    <a:pt x="249" y="205"/>
                  </a:lnTo>
                  <a:lnTo>
                    <a:pt x="251" y="204"/>
                  </a:lnTo>
                  <a:lnTo>
                    <a:pt x="253" y="202"/>
                  </a:lnTo>
                  <a:lnTo>
                    <a:pt x="255" y="200"/>
                  </a:lnTo>
                  <a:lnTo>
                    <a:pt x="256" y="198"/>
                  </a:lnTo>
                  <a:lnTo>
                    <a:pt x="257" y="195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77" y="57"/>
                  </a:lnTo>
                  <a:lnTo>
                    <a:pt x="275" y="54"/>
                  </a:lnTo>
                  <a:lnTo>
                    <a:pt x="272" y="51"/>
                  </a:lnTo>
                  <a:lnTo>
                    <a:pt x="262" y="43"/>
                  </a:lnTo>
                  <a:lnTo>
                    <a:pt x="250" y="35"/>
                  </a:lnTo>
                  <a:lnTo>
                    <a:pt x="236" y="28"/>
                  </a:lnTo>
                  <a:lnTo>
                    <a:pt x="222" y="20"/>
                  </a:lnTo>
                  <a:lnTo>
                    <a:pt x="207" y="14"/>
                  </a:lnTo>
                  <a:lnTo>
                    <a:pt x="191" y="8"/>
                  </a:lnTo>
                  <a:lnTo>
                    <a:pt x="174" y="4"/>
                  </a:lnTo>
                  <a:lnTo>
                    <a:pt x="158" y="1"/>
                  </a:lnTo>
                  <a:lnTo>
                    <a:pt x="140" y="0"/>
                  </a:lnTo>
                  <a:lnTo>
                    <a:pt x="123" y="0"/>
                  </a:lnTo>
                  <a:lnTo>
                    <a:pt x="105" y="2"/>
                  </a:lnTo>
                  <a:lnTo>
                    <a:pt x="88" y="7"/>
                  </a:lnTo>
                  <a:lnTo>
                    <a:pt x="72" y="14"/>
                  </a:lnTo>
                  <a:lnTo>
                    <a:pt x="55" y="24"/>
                  </a:lnTo>
                  <a:lnTo>
                    <a:pt x="40" y="37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 flipH="1">
              <a:off x="7158557" y="3060701"/>
              <a:ext cx="366220" cy="420688"/>
            </a:xfrm>
            <a:custGeom>
              <a:avLst/>
              <a:gdLst>
                <a:gd name="T0" fmla="*/ 221 w 221"/>
                <a:gd name="T1" fmla="*/ 40 h 265"/>
                <a:gd name="T2" fmla="*/ 218 w 221"/>
                <a:gd name="T3" fmla="*/ 60 h 265"/>
                <a:gd name="T4" fmla="*/ 212 w 221"/>
                <a:gd name="T5" fmla="*/ 93 h 265"/>
                <a:gd name="T6" fmla="*/ 207 w 221"/>
                <a:gd name="T7" fmla="*/ 126 h 265"/>
                <a:gd name="T8" fmla="*/ 203 w 221"/>
                <a:gd name="T9" fmla="*/ 149 h 265"/>
                <a:gd name="T10" fmla="*/ 180 w 221"/>
                <a:gd name="T11" fmla="*/ 152 h 265"/>
                <a:gd name="T12" fmla="*/ 158 w 221"/>
                <a:gd name="T13" fmla="*/ 163 h 265"/>
                <a:gd name="T14" fmla="*/ 139 w 221"/>
                <a:gd name="T15" fmla="*/ 176 h 265"/>
                <a:gd name="T16" fmla="*/ 121 w 221"/>
                <a:gd name="T17" fmla="*/ 194 h 265"/>
                <a:gd name="T18" fmla="*/ 106 w 221"/>
                <a:gd name="T19" fmla="*/ 213 h 265"/>
                <a:gd name="T20" fmla="*/ 93 w 221"/>
                <a:gd name="T21" fmla="*/ 232 h 265"/>
                <a:gd name="T22" fmla="*/ 83 w 221"/>
                <a:gd name="T23" fmla="*/ 249 h 265"/>
                <a:gd name="T24" fmla="*/ 74 w 221"/>
                <a:gd name="T25" fmla="*/ 265 h 265"/>
                <a:gd name="T26" fmla="*/ 54 w 221"/>
                <a:gd name="T27" fmla="*/ 247 h 265"/>
                <a:gd name="T28" fmla="*/ 39 w 221"/>
                <a:gd name="T29" fmla="*/ 229 h 265"/>
                <a:gd name="T30" fmla="*/ 25 w 221"/>
                <a:gd name="T31" fmla="*/ 212 h 265"/>
                <a:gd name="T32" fmla="*/ 15 w 221"/>
                <a:gd name="T33" fmla="*/ 194 h 265"/>
                <a:gd name="T34" fmla="*/ 8 w 221"/>
                <a:gd name="T35" fmla="*/ 176 h 265"/>
                <a:gd name="T36" fmla="*/ 3 w 221"/>
                <a:gd name="T37" fmla="*/ 158 h 265"/>
                <a:gd name="T38" fmla="*/ 1 w 221"/>
                <a:gd name="T39" fmla="*/ 142 h 265"/>
                <a:gd name="T40" fmla="*/ 0 w 221"/>
                <a:gd name="T41" fmla="*/ 126 h 265"/>
                <a:gd name="T42" fmla="*/ 3 w 221"/>
                <a:gd name="T43" fmla="*/ 95 h 265"/>
                <a:gd name="T44" fmla="*/ 9 w 221"/>
                <a:gd name="T45" fmla="*/ 69 h 265"/>
                <a:gd name="T46" fmla="*/ 16 w 221"/>
                <a:gd name="T47" fmla="*/ 51 h 265"/>
                <a:gd name="T48" fmla="*/ 20 w 221"/>
                <a:gd name="T49" fmla="*/ 43 h 265"/>
                <a:gd name="T50" fmla="*/ 34 w 221"/>
                <a:gd name="T51" fmla="*/ 28 h 265"/>
                <a:gd name="T52" fmla="*/ 47 w 221"/>
                <a:gd name="T53" fmla="*/ 17 h 265"/>
                <a:gd name="T54" fmla="*/ 61 w 221"/>
                <a:gd name="T55" fmla="*/ 9 h 265"/>
                <a:gd name="T56" fmla="*/ 76 w 221"/>
                <a:gd name="T57" fmla="*/ 4 h 265"/>
                <a:gd name="T58" fmla="*/ 91 w 221"/>
                <a:gd name="T59" fmla="*/ 1 h 265"/>
                <a:gd name="T60" fmla="*/ 106 w 221"/>
                <a:gd name="T61" fmla="*/ 0 h 265"/>
                <a:gd name="T62" fmla="*/ 120 w 221"/>
                <a:gd name="T63" fmla="*/ 1 h 265"/>
                <a:gd name="T64" fmla="*/ 136 w 221"/>
                <a:gd name="T65" fmla="*/ 3 h 265"/>
                <a:gd name="T66" fmla="*/ 149 w 221"/>
                <a:gd name="T67" fmla="*/ 6 h 265"/>
                <a:gd name="T68" fmla="*/ 163 w 221"/>
                <a:gd name="T69" fmla="*/ 10 h 265"/>
                <a:gd name="T70" fmla="*/ 176 w 221"/>
                <a:gd name="T71" fmla="*/ 15 h 265"/>
                <a:gd name="T72" fmla="*/ 187 w 221"/>
                <a:gd name="T73" fmla="*/ 21 h 265"/>
                <a:gd name="T74" fmla="*/ 198 w 221"/>
                <a:gd name="T75" fmla="*/ 27 h 265"/>
                <a:gd name="T76" fmla="*/ 207 w 221"/>
                <a:gd name="T77" fmla="*/ 32 h 265"/>
                <a:gd name="T78" fmla="*/ 215 w 221"/>
                <a:gd name="T79" fmla="*/ 36 h 265"/>
                <a:gd name="T80" fmla="*/ 221 w 221"/>
                <a:gd name="T81" fmla="*/ 4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265">
                  <a:moveTo>
                    <a:pt x="221" y="40"/>
                  </a:moveTo>
                  <a:lnTo>
                    <a:pt x="218" y="60"/>
                  </a:lnTo>
                  <a:lnTo>
                    <a:pt x="212" y="93"/>
                  </a:lnTo>
                  <a:lnTo>
                    <a:pt x="207" y="126"/>
                  </a:lnTo>
                  <a:lnTo>
                    <a:pt x="203" y="149"/>
                  </a:lnTo>
                  <a:lnTo>
                    <a:pt x="180" y="152"/>
                  </a:lnTo>
                  <a:lnTo>
                    <a:pt x="158" y="163"/>
                  </a:lnTo>
                  <a:lnTo>
                    <a:pt x="139" y="176"/>
                  </a:lnTo>
                  <a:lnTo>
                    <a:pt x="121" y="194"/>
                  </a:lnTo>
                  <a:lnTo>
                    <a:pt x="106" y="213"/>
                  </a:lnTo>
                  <a:lnTo>
                    <a:pt x="93" y="232"/>
                  </a:lnTo>
                  <a:lnTo>
                    <a:pt x="83" y="249"/>
                  </a:lnTo>
                  <a:lnTo>
                    <a:pt x="74" y="265"/>
                  </a:lnTo>
                  <a:lnTo>
                    <a:pt x="54" y="247"/>
                  </a:lnTo>
                  <a:lnTo>
                    <a:pt x="39" y="229"/>
                  </a:lnTo>
                  <a:lnTo>
                    <a:pt x="25" y="212"/>
                  </a:lnTo>
                  <a:lnTo>
                    <a:pt x="15" y="194"/>
                  </a:lnTo>
                  <a:lnTo>
                    <a:pt x="8" y="176"/>
                  </a:lnTo>
                  <a:lnTo>
                    <a:pt x="3" y="158"/>
                  </a:lnTo>
                  <a:lnTo>
                    <a:pt x="1" y="142"/>
                  </a:lnTo>
                  <a:lnTo>
                    <a:pt x="0" y="126"/>
                  </a:lnTo>
                  <a:lnTo>
                    <a:pt x="3" y="95"/>
                  </a:lnTo>
                  <a:lnTo>
                    <a:pt x="9" y="69"/>
                  </a:lnTo>
                  <a:lnTo>
                    <a:pt x="16" y="51"/>
                  </a:lnTo>
                  <a:lnTo>
                    <a:pt x="20" y="43"/>
                  </a:lnTo>
                  <a:lnTo>
                    <a:pt x="34" y="28"/>
                  </a:lnTo>
                  <a:lnTo>
                    <a:pt x="47" y="17"/>
                  </a:lnTo>
                  <a:lnTo>
                    <a:pt x="61" y="9"/>
                  </a:lnTo>
                  <a:lnTo>
                    <a:pt x="76" y="4"/>
                  </a:lnTo>
                  <a:lnTo>
                    <a:pt x="91" y="1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6" y="3"/>
                  </a:lnTo>
                  <a:lnTo>
                    <a:pt x="149" y="6"/>
                  </a:lnTo>
                  <a:lnTo>
                    <a:pt x="163" y="10"/>
                  </a:lnTo>
                  <a:lnTo>
                    <a:pt x="176" y="15"/>
                  </a:lnTo>
                  <a:lnTo>
                    <a:pt x="187" y="21"/>
                  </a:lnTo>
                  <a:lnTo>
                    <a:pt x="198" y="27"/>
                  </a:lnTo>
                  <a:lnTo>
                    <a:pt x="207" y="32"/>
                  </a:lnTo>
                  <a:lnTo>
                    <a:pt x="215" y="36"/>
                  </a:lnTo>
                  <a:lnTo>
                    <a:pt x="221" y="4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 flipH="1">
              <a:off x="4817070" y="3038476"/>
              <a:ext cx="705926" cy="685800"/>
            </a:xfrm>
            <a:custGeom>
              <a:avLst/>
              <a:gdLst>
                <a:gd name="T0" fmla="*/ 5 w 426"/>
                <a:gd name="T1" fmla="*/ 22 h 432"/>
                <a:gd name="T2" fmla="*/ 0 w 426"/>
                <a:gd name="T3" fmla="*/ 30 h 432"/>
                <a:gd name="T4" fmla="*/ 15 w 426"/>
                <a:gd name="T5" fmla="*/ 137 h 432"/>
                <a:gd name="T6" fmla="*/ 18 w 426"/>
                <a:gd name="T7" fmla="*/ 145 h 432"/>
                <a:gd name="T8" fmla="*/ 26 w 426"/>
                <a:gd name="T9" fmla="*/ 149 h 432"/>
                <a:gd name="T10" fmla="*/ 80 w 426"/>
                <a:gd name="T11" fmla="*/ 168 h 432"/>
                <a:gd name="T12" fmla="*/ 120 w 426"/>
                <a:gd name="T13" fmla="*/ 202 h 432"/>
                <a:gd name="T14" fmla="*/ 148 w 426"/>
                <a:gd name="T15" fmla="*/ 244 h 432"/>
                <a:gd name="T16" fmla="*/ 167 w 426"/>
                <a:gd name="T17" fmla="*/ 293 h 432"/>
                <a:gd name="T18" fmla="*/ 177 w 426"/>
                <a:gd name="T19" fmla="*/ 338 h 432"/>
                <a:gd name="T20" fmla="*/ 182 w 426"/>
                <a:gd name="T21" fmla="*/ 378 h 432"/>
                <a:gd name="T22" fmla="*/ 184 w 426"/>
                <a:gd name="T23" fmla="*/ 405 h 432"/>
                <a:gd name="T24" fmla="*/ 184 w 426"/>
                <a:gd name="T25" fmla="*/ 417 h 432"/>
                <a:gd name="T26" fmla="*/ 185 w 426"/>
                <a:gd name="T27" fmla="*/ 423 h 432"/>
                <a:gd name="T28" fmla="*/ 190 w 426"/>
                <a:gd name="T29" fmla="*/ 428 h 432"/>
                <a:gd name="T30" fmla="*/ 195 w 426"/>
                <a:gd name="T31" fmla="*/ 431 h 432"/>
                <a:gd name="T32" fmla="*/ 201 w 426"/>
                <a:gd name="T33" fmla="*/ 432 h 432"/>
                <a:gd name="T34" fmla="*/ 257 w 426"/>
                <a:gd name="T35" fmla="*/ 419 h 432"/>
                <a:gd name="T36" fmla="*/ 304 w 426"/>
                <a:gd name="T37" fmla="*/ 397 h 432"/>
                <a:gd name="T38" fmla="*/ 343 w 426"/>
                <a:gd name="T39" fmla="*/ 371 h 432"/>
                <a:gd name="T40" fmla="*/ 373 w 426"/>
                <a:gd name="T41" fmla="*/ 342 h 432"/>
                <a:gd name="T42" fmla="*/ 396 w 426"/>
                <a:gd name="T43" fmla="*/ 313 h 432"/>
                <a:gd name="T44" fmla="*/ 411 w 426"/>
                <a:gd name="T45" fmla="*/ 289 h 432"/>
                <a:gd name="T46" fmla="*/ 422 w 426"/>
                <a:gd name="T47" fmla="*/ 272 h 432"/>
                <a:gd name="T48" fmla="*/ 425 w 426"/>
                <a:gd name="T49" fmla="*/ 263 h 432"/>
                <a:gd name="T50" fmla="*/ 426 w 426"/>
                <a:gd name="T51" fmla="*/ 258 h 432"/>
                <a:gd name="T52" fmla="*/ 425 w 426"/>
                <a:gd name="T53" fmla="*/ 254 h 432"/>
                <a:gd name="T54" fmla="*/ 410 w 426"/>
                <a:gd name="T55" fmla="*/ 214 h 432"/>
                <a:gd name="T56" fmla="*/ 394 w 426"/>
                <a:gd name="T57" fmla="*/ 177 h 432"/>
                <a:gd name="T58" fmla="*/ 377 w 426"/>
                <a:gd name="T59" fmla="*/ 143 h 432"/>
                <a:gd name="T60" fmla="*/ 356 w 426"/>
                <a:gd name="T61" fmla="*/ 114 h 432"/>
                <a:gd name="T62" fmla="*/ 334 w 426"/>
                <a:gd name="T63" fmla="*/ 87 h 432"/>
                <a:gd name="T64" fmla="*/ 309 w 426"/>
                <a:gd name="T65" fmla="*/ 64 h 432"/>
                <a:gd name="T66" fmla="*/ 283 w 426"/>
                <a:gd name="T67" fmla="*/ 45 h 432"/>
                <a:gd name="T68" fmla="*/ 254 w 426"/>
                <a:gd name="T69" fmla="*/ 28 h 432"/>
                <a:gd name="T70" fmla="*/ 210 w 426"/>
                <a:gd name="T71" fmla="*/ 12 h 432"/>
                <a:gd name="T72" fmla="*/ 166 w 426"/>
                <a:gd name="T73" fmla="*/ 2 h 432"/>
                <a:gd name="T74" fmla="*/ 125 w 426"/>
                <a:gd name="T75" fmla="*/ 0 h 432"/>
                <a:gd name="T76" fmla="*/ 88 w 426"/>
                <a:gd name="T77" fmla="*/ 2 h 432"/>
                <a:gd name="T78" fmla="*/ 58 w 426"/>
                <a:gd name="T79" fmla="*/ 6 h 432"/>
                <a:gd name="T80" fmla="*/ 32 w 426"/>
                <a:gd name="T81" fmla="*/ 13 h 432"/>
                <a:gd name="T82" fmla="*/ 16 w 426"/>
                <a:gd name="T83" fmla="*/ 18 h 432"/>
                <a:gd name="T84" fmla="*/ 9 w 426"/>
                <a:gd name="T85" fmla="*/ 2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6" h="432">
                  <a:moveTo>
                    <a:pt x="9" y="20"/>
                  </a:moveTo>
                  <a:lnTo>
                    <a:pt x="5" y="22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5" y="137"/>
                  </a:lnTo>
                  <a:lnTo>
                    <a:pt x="16" y="141"/>
                  </a:lnTo>
                  <a:lnTo>
                    <a:pt x="18" y="145"/>
                  </a:lnTo>
                  <a:lnTo>
                    <a:pt x="22" y="148"/>
                  </a:lnTo>
                  <a:lnTo>
                    <a:pt x="26" y="149"/>
                  </a:lnTo>
                  <a:lnTo>
                    <a:pt x="55" y="157"/>
                  </a:lnTo>
                  <a:lnTo>
                    <a:pt x="80" y="168"/>
                  </a:lnTo>
                  <a:lnTo>
                    <a:pt x="102" y="184"/>
                  </a:lnTo>
                  <a:lnTo>
                    <a:pt x="120" y="202"/>
                  </a:lnTo>
                  <a:lnTo>
                    <a:pt x="135" y="223"/>
                  </a:lnTo>
                  <a:lnTo>
                    <a:pt x="148" y="244"/>
                  </a:lnTo>
                  <a:lnTo>
                    <a:pt x="158" y="269"/>
                  </a:lnTo>
                  <a:lnTo>
                    <a:pt x="167" y="293"/>
                  </a:lnTo>
                  <a:lnTo>
                    <a:pt x="173" y="315"/>
                  </a:lnTo>
                  <a:lnTo>
                    <a:pt x="177" y="338"/>
                  </a:lnTo>
                  <a:lnTo>
                    <a:pt x="180" y="359"/>
                  </a:lnTo>
                  <a:lnTo>
                    <a:pt x="182" y="378"/>
                  </a:lnTo>
                  <a:lnTo>
                    <a:pt x="183" y="394"/>
                  </a:lnTo>
                  <a:lnTo>
                    <a:pt x="184" y="405"/>
                  </a:lnTo>
                  <a:lnTo>
                    <a:pt x="184" y="414"/>
                  </a:lnTo>
                  <a:lnTo>
                    <a:pt x="184" y="417"/>
                  </a:lnTo>
                  <a:lnTo>
                    <a:pt x="184" y="420"/>
                  </a:lnTo>
                  <a:lnTo>
                    <a:pt x="185" y="423"/>
                  </a:lnTo>
                  <a:lnTo>
                    <a:pt x="188" y="426"/>
                  </a:lnTo>
                  <a:lnTo>
                    <a:pt x="190" y="428"/>
                  </a:lnTo>
                  <a:lnTo>
                    <a:pt x="192" y="430"/>
                  </a:lnTo>
                  <a:lnTo>
                    <a:pt x="195" y="431"/>
                  </a:lnTo>
                  <a:lnTo>
                    <a:pt x="198" y="432"/>
                  </a:lnTo>
                  <a:lnTo>
                    <a:pt x="201" y="432"/>
                  </a:lnTo>
                  <a:lnTo>
                    <a:pt x="230" y="427"/>
                  </a:lnTo>
                  <a:lnTo>
                    <a:pt x="257" y="419"/>
                  </a:lnTo>
                  <a:lnTo>
                    <a:pt x="282" y="408"/>
                  </a:lnTo>
                  <a:lnTo>
                    <a:pt x="304" y="397"/>
                  </a:lnTo>
                  <a:lnTo>
                    <a:pt x="325" y="384"/>
                  </a:lnTo>
                  <a:lnTo>
                    <a:pt x="343" y="371"/>
                  </a:lnTo>
                  <a:lnTo>
                    <a:pt x="358" y="356"/>
                  </a:lnTo>
                  <a:lnTo>
                    <a:pt x="373" y="342"/>
                  </a:lnTo>
                  <a:lnTo>
                    <a:pt x="385" y="327"/>
                  </a:lnTo>
                  <a:lnTo>
                    <a:pt x="396" y="313"/>
                  </a:lnTo>
                  <a:lnTo>
                    <a:pt x="404" y="301"/>
                  </a:lnTo>
                  <a:lnTo>
                    <a:pt x="411" y="289"/>
                  </a:lnTo>
                  <a:lnTo>
                    <a:pt x="418" y="279"/>
                  </a:lnTo>
                  <a:lnTo>
                    <a:pt x="422" y="272"/>
                  </a:lnTo>
                  <a:lnTo>
                    <a:pt x="424" y="266"/>
                  </a:lnTo>
                  <a:lnTo>
                    <a:pt x="425" y="263"/>
                  </a:lnTo>
                  <a:lnTo>
                    <a:pt x="426" y="261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4"/>
                  </a:lnTo>
                  <a:lnTo>
                    <a:pt x="418" y="233"/>
                  </a:lnTo>
                  <a:lnTo>
                    <a:pt x="410" y="214"/>
                  </a:lnTo>
                  <a:lnTo>
                    <a:pt x="403" y="195"/>
                  </a:lnTo>
                  <a:lnTo>
                    <a:pt x="394" y="177"/>
                  </a:lnTo>
                  <a:lnTo>
                    <a:pt x="386" y="160"/>
                  </a:lnTo>
                  <a:lnTo>
                    <a:pt x="377" y="143"/>
                  </a:lnTo>
                  <a:lnTo>
                    <a:pt x="366" y="129"/>
                  </a:lnTo>
                  <a:lnTo>
                    <a:pt x="356" y="114"/>
                  </a:lnTo>
                  <a:lnTo>
                    <a:pt x="345" y="100"/>
                  </a:lnTo>
                  <a:lnTo>
                    <a:pt x="334" y="87"/>
                  </a:lnTo>
                  <a:lnTo>
                    <a:pt x="321" y="75"/>
                  </a:lnTo>
                  <a:lnTo>
                    <a:pt x="309" y="64"/>
                  </a:lnTo>
                  <a:lnTo>
                    <a:pt x="296" y="54"/>
                  </a:lnTo>
                  <a:lnTo>
                    <a:pt x="283" y="45"/>
                  </a:lnTo>
                  <a:lnTo>
                    <a:pt x="268" y="36"/>
                  </a:lnTo>
                  <a:lnTo>
                    <a:pt x="254" y="28"/>
                  </a:lnTo>
                  <a:lnTo>
                    <a:pt x="232" y="19"/>
                  </a:lnTo>
                  <a:lnTo>
                    <a:pt x="210" y="12"/>
                  </a:lnTo>
                  <a:lnTo>
                    <a:pt x="188" y="6"/>
                  </a:lnTo>
                  <a:lnTo>
                    <a:pt x="166" y="2"/>
                  </a:lnTo>
                  <a:lnTo>
                    <a:pt x="146" y="0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88" y="2"/>
                  </a:lnTo>
                  <a:lnTo>
                    <a:pt x="72" y="4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 flipH="1">
              <a:off x="4866783" y="3084513"/>
              <a:ext cx="606500" cy="587375"/>
            </a:xfrm>
            <a:custGeom>
              <a:avLst/>
              <a:gdLst>
                <a:gd name="T0" fmla="*/ 212 w 366"/>
                <a:gd name="T1" fmla="*/ 25 h 370"/>
                <a:gd name="T2" fmla="*/ 237 w 366"/>
                <a:gd name="T3" fmla="*/ 40 h 370"/>
                <a:gd name="T4" fmla="*/ 261 w 366"/>
                <a:gd name="T5" fmla="*/ 58 h 370"/>
                <a:gd name="T6" fmla="*/ 283 w 366"/>
                <a:gd name="T7" fmla="*/ 79 h 370"/>
                <a:gd name="T8" fmla="*/ 304 w 366"/>
                <a:gd name="T9" fmla="*/ 102 h 370"/>
                <a:gd name="T10" fmla="*/ 322 w 366"/>
                <a:gd name="T11" fmla="*/ 129 h 370"/>
                <a:gd name="T12" fmla="*/ 339 w 366"/>
                <a:gd name="T13" fmla="*/ 159 h 370"/>
                <a:gd name="T14" fmla="*/ 353 w 366"/>
                <a:gd name="T15" fmla="*/ 191 h 370"/>
                <a:gd name="T16" fmla="*/ 366 w 366"/>
                <a:gd name="T17" fmla="*/ 228 h 370"/>
                <a:gd name="T18" fmla="*/ 364 w 366"/>
                <a:gd name="T19" fmla="*/ 233 h 370"/>
                <a:gd name="T20" fmla="*/ 360 w 366"/>
                <a:gd name="T21" fmla="*/ 240 h 370"/>
                <a:gd name="T22" fmla="*/ 356 w 366"/>
                <a:gd name="T23" fmla="*/ 247 h 370"/>
                <a:gd name="T24" fmla="*/ 350 w 366"/>
                <a:gd name="T25" fmla="*/ 256 h 370"/>
                <a:gd name="T26" fmla="*/ 343 w 366"/>
                <a:gd name="T27" fmla="*/ 266 h 370"/>
                <a:gd name="T28" fmla="*/ 335 w 366"/>
                <a:gd name="T29" fmla="*/ 276 h 370"/>
                <a:gd name="T30" fmla="*/ 325 w 366"/>
                <a:gd name="T31" fmla="*/ 288 h 370"/>
                <a:gd name="T32" fmla="*/ 315 w 366"/>
                <a:gd name="T33" fmla="*/ 298 h 370"/>
                <a:gd name="T34" fmla="*/ 304 w 366"/>
                <a:gd name="T35" fmla="*/ 309 h 370"/>
                <a:gd name="T36" fmla="*/ 290 w 366"/>
                <a:gd name="T37" fmla="*/ 320 h 370"/>
                <a:gd name="T38" fmla="*/ 276 w 366"/>
                <a:gd name="T39" fmla="*/ 330 h 370"/>
                <a:gd name="T40" fmla="*/ 260 w 366"/>
                <a:gd name="T41" fmla="*/ 341 h 370"/>
                <a:gd name="T42" fmla="*/ 242 w 366"/>
                <a:gd name="T43" fmla="*/ 350 h 370"/>
                <a:gd name="T44" fmla="*/ 224 w 366"/>
                <a:gd name="T45" fmla="*/ 357 h 370"/>
                <a:gd name="T46" fmla="*/ 204 w 366"/>
                <a:gd name="T47" fmla="*/ 365 h 370"/>
                <a:gd name="T48" fmla="*/ 182 w 366"/>
                <a:gd name="T49" fmla="*/ 370 h 370"/>
                <a:gd name="T50" fmla="*/ 181 w 366"/>
                <a:gd name="T51" fmla="*/ 357 h 370"/>
                <a:gd name="T52" fmla="*/ 180 w 366"/>
                <a:gd name="T53" fmla="*/ 343 h 370"/>
                <a:gd name="T54" fmla="*/ 178 w 366"/>
                <a:gd name="T55" fmla="*/ 325 h 370"/>
                <a:gd name="T56" fmla="*/ 175 w 366"/>
                <a:gd name="T57" fmla="*/ 306 h 370"/>
                <a:gd name="T58" fmla="*/ 172 w 366"/>
                <a:gd name="T59" fmla="*/ 286 h 370"/>
                <a:gd name="T60" fmla="*/ 167 w 366"/>
                <a:gd name="T61" fmla="*/ 266 h 370"/>
                <a:gd name="T62" fmla="*/ 160 w 366"/>
                <a:gd name="T63" fmla="*/ 244 h 370"/>
                <a:gd name="T64" fmla="*/ 151 w 366"/>
                <a:gd name="T65" fmla="*/ 223 h 370"/>
                <a:gd name="T66" fmla="*/ 141 w 366"/>
                <a:gd name="T67" fmla="*/ 201 h 370"/>
                <a:gd name="T68" fmla="*/ 130 w 366"/>
                <a:gd name="T69" fmla="*/ 180 h 370"/>
                <a:gd name="T70" fmla="*/ 117 w 366"/>
                <a:gd name="T71" fmla="*/ 161 h 370"/>
                <a:gd name="T72" fmla="*/ 100 w 366"/>
                <a:gd name="T73" fmla="*/ 142 h 370"/>
                <a:gd name="T74" fmla="*/ 82 w 366"/>
                <a:gd name="T75" fmla="*/ 127 h 370"/>
                <a:gd name="T76" fmla="*/ 61 w 366"/>
                <a:gd name="T77" fmla="*/ 113 h 370"/>
                <a:gd name="T78" fmla="*/ 38 w 366"/>
                <a:gd name="T79" fmla="*/ 102 h 370"/>
                <a:gd name="T80" fmla="*/ 11 w 366"/>
                <a:gd name="T81" fmla="*/ 94 h 370"/>
                <a:gd name="T82" fmla="*/ 9 w 366"/>
                <a:gd name="T83" fmla="*/ 79 h 370"/>
                <a:gd name="T84" fmla="*/ 6 w 366"/>
                <a:gd name="T85" fmla="*/ 56 h 370"/>
                <a:gd name="T86" fmla="*/ 2 w 366"/>
                <a:gd name="T87" fmla="*/ 32 h 370"/>
                <a:gd name="T88" fmla="*/ 0 w 366"/>
                <a:gd name="T89" fmla="*/ 14 h 370"/>
                <a:gd name="T90" fmla="*/ 6 w 366"/>
                <a:gd name="T91" fmla="*/ 12 h 370"/>
                <a:gd name="T92" fmla="*/ 14 w 366"/>
                <a:gd name="T93" fmla="*/ 10 h 370"/>
                <a:gd name="T94" fmla="*/ 24 w 366"/>
                <a:gd name="T95" fmla="*/ 8 h 370"/>
                <a:gd name="T96" fmla="*/ 34 w 366"/>
                <a:gd name="T97" fmla="*/ 6 h 370"/>
                <a:gd name="T98" fmla="*/ 45 w 366"/>
                <a:gd name="T99" fmla="*/ 4 h 370"/>
                <a:gd name="T100" fmla="*/ 57 w 366"/>
                <a:gd name="T101" fmla="*/ 2 h 370"/>
                <a:gd name="T102" fmla="*/ 71 w 366"/>
                <a:gd name="T103" fmla="*/ 0 h 370"/>
                <a:gd name="T104" fmla="*/ 85 w 366"/>
                <a:gd name="T105" fmla="*/ 0 h 370"/>
                <a:gd name="T106" fmla="*/ 99 w 366"/>
                <a:gd name="T107" fmla="*/ 0 h 370"/>
                <a:gd name="T108" fmla="*/ 115 w 366"/>
                <a:gd name="T109" fmla="*/ 0 h 370"/>
                <a:gd name="T110" fmla="*/ 130 w 366"/>
                <a:gd name="T111" fmla="*/ 1 h 370"/>
                <a:gd name="T112" fmla="*/ 146 w 366"/>
                <a:gd name="T113" fmla="*/ 5 h 370"/>
                <a:gd name="T114" fmla="*/ 163 w 366"/>
                <a:gd name="T115" fmla="*/ 8 h 370"/>
                <a:gd name="T116" fmla="*/ 179 w 366"/>
                <a:gd name="T117" fmla="*/ 12 h 370"/>
                <a:gd name="T118" fmla="*/ 195 w 366"/>
                <a:gd name="T119" fmla="*/ 18 h 370"/>
                <a:gd name="T120" fmla="*/ 212 w 366"/>
                <a:gd name="T121" fmla="*/ 2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370">
                  <a:moveTo>
                    <a:pt x="212" y="25"/>
                  </a:moveTo>
                  <a:lnTo>
                    <a:pt x="237" y="40"/>
                  </a:lnTo>
                  <a:lnTo>
                    <a:pt x="261" y="58"/>
                  </a:lnTo>
                  <a:lnTo>
                    <a:pt x="283" y="79"/>
                  </a:lnTo>
                  <a:lnTo>
                    <a:pt x="304" y="102"/>
                  </a:lnTo>
                  <a:lnTo>
                    <a:pt x="322" y="129"/>
                  </a:lnTo>
                  <a:lnTo>
                    <a:pt x="339" y="159"/>
                  </a:lnTo>
                  <a:lnTo>
                    <a:pt x="353" y="191"/>
                  </a:lnTo>
                  <a:lnTo>
                    <a:pt x="366" y="228"/>
                  </a:lnTo>
                  <a:lnTo>
                    <a:pt x="364" y="233"/>
                  </a:lnTo>
                  <a:lnTo>
                    <a:pt x="360" y="240"/>
                  </a:lnTo>
                  <a:lnTo>
                    <a:pt x="356" y="247"/>
                  </a:lnTo>
                  <a:lnTo>
                    <a:pt x="350" y="256"/>
                  </a:lnTo>
                  <a:lnTo>
                    <a:pt x="343" y="266"/>
                  </a:lnTo>
                  <a:lnTo>
                    <a:pt x="335" y="276"/>
                  </a:lnTo>
                  <a:lnTo>
                    <a:pt x="325" y="288"/>
                  </a:lnTo>
                  <a:lnTo>
                    <a:pt x="315" y="298"/>
                  </a:lnTo>
                  <a:lnTo>
                    <a:pt x="304" y="309"/>
                  </a:lnTo>
                  <a:lnTo>
                    <a:pt x="290" y="320"/>
                  </a:lnTo>
                  <a:lnTo>
                    <a:pt x="276" y="330"/>
                  </a:lnTo>
                  <a:lnTo>
                    <a:pt x="260" y="341"/>
                  </a:lnTo>
                  <a:lnTo>
                    <a:pt x="242" y="350"/>
                  </a:lnTo>
                  <a:lnTo>
                    <a:pt x="224" y="357"/>
                  </a:lnTo>
                  <a:lnTo>
                    <a:pt x="204" y="365"/>
                  </a:lnTo>
                  <a:lnTo>
                    <a:pt x="182" y="370"/>
                  </a:lnTo>
                  <a:lnTo>
                    <a:pt x="181" y="357"/>
                  </a:lnTo>
                  <a:lnTo>
                    <a:pt x="180" y="343"/>
                  </a:lnTo>
                  <a:lnTo>
                    <a:pt x="178" y="325"/>
                  </a:lnTo>
                  <a:lnTo>
                    <a:pt x="175" y="306"/>
                  </a:lnTo>
                  <a:lnTo>
                    <a:pt x="172" y="286"/>
                  </a:lnTo>
                  <a:lnTo>
                    <a:pt x="167" y="266"/>
                  </a:lnTo>
                  <a:lnTo>
                    <a:pt x="160" y="244"/>
                  </a:lnTo>
                  <a:lnTo>
                    <a:pt x="151" y="223"/>
                  </a:lnTo>
                  <a:lnTo>
                    <a:pt x="141" y="201"/>
                  </a:lnTo>
                  <a:lnTo>
                    <a:pt x="130" y="180"/>
                  </a:lnTo>
                  <a:lnTo>
                    <a:pt x="117" y="161"/>
                  </a:lnTo>
                  <a:lnTo>
                    <a:pt x="100" y="142"/>
                  </a:lnTo>
                  <a:lnTo>
                    <a:pt x="82" y="127"/>
                  </a:lnTo>
                  <a:lnTo>
                    <a:pt x="61" y="113"/>
                  </a:lnTo>
                  <a:lnTo>
                    <a:pt x="38" y="102"/>
                  </a:lnTo>
                  <a:lnTo>
                    <a:pt x="11" y="94"/>
                  </a:lnTo>
                  <a:lnTo>
                    <a:pt x="9" y="79"/>
                  </a:lnTo>
                  <a:lnTo>
                    <a:pt x="6" y="56"/>
                  </a:lnTo>
                  <a:lnTo>
                    <a:pt x="2" y="32"/>
                  </a:lnTo>
                  <a:lnTo>
                    <a:pt x="0" y="14"/>
                  </a:lnTo>
                  <a:lnTo>
                    <a:pt x="6" y="12"/>
                  </a:lnTo>
                  <a:lnTo>
                    <a:pt x="14" y="10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5" y="4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0" y="1"/>
                  </a:lnTo>
                  <a:lnTo>
                    <a:pt x="146" y="5"/>
                  </a:lnTo>
                  <a:lnTo>
                    <a:pt x="163" y="8"/>
                  </a:lnTo>
                  <a:lnTo>
                    <a:pt x="179" y="12"/>
                  </a:lnTo>
                  <a:lnTo>
                    <a:pt x="195" y="18"/>
                  </a:lnTo>
                  <a:lnTo>
                    <a:pt x="212" y="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5170033" y="3702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 flipH="1">
              <a:off x="6020127" y="3905251"/>
              <a:ext cx="142511" cy="303213"/>
            </a:xfrm>
            <a:custGeom>
              <a:avLst/>
              <a:gdLst>
                <a:gd name="T0" fmla="*/ 10 w 86"/>
                <a:gd name="T1" fmla="*/ 3 h 191"/>
                <a:gd name="T2" fmla="*/ 4 w 86"/>
                <a:gd name="T3" fmla="*/ 10 h 191"/>
                <a:gd name="T4" fmla="*/ 0 w 86"/>
                <a:gd name="T5" fmla="*/ 17 h 191"/>
                <a:gd name="T6" fmla="*/ 0 w 86"/>
                <a:gd name="T7" fmla="*/ 25 h 191"/>
                <a:gd name="T8" fmla="*/ 2 w 86"/>
                <a:gd name="T9" fmla="*/ 33 h 191"/>
                <a:gd name="T10" fmla="*/ 8 w 86"/>
                <a:gd name="T11" fmla="*/ 44 h 191"/>
                <a:gd name="T12" fmla="*/ 15 w 86"/>
                <a:gd name="T13" fmla="*/ 58 h 191"/>
                <a:gd name="T14" fmla="*/ 23 w 86"/>
                <a:gd name="T15" fmla="*/ 75 h 191"/>
                <a:gd name="T16" fmla="*/ 31 w 86"/>
                <a:gd name="T17" fmla="*/ 93 h 191"/>
                <a:gd name="T18" fmla="*/ 37 w 86"/>
                <a:gd name="T19" fmla="*/ 113 h 191"/>
                <a:gd name="T20" fmla="*/ 41 w 86"/>
                <a:gd name="T21" fmla="*/ 132 h 191"/>
                <a:gd name="T22" fmla="*/ 43 w 86"/>
                <a:gd name="T23" fmla="*/ 151 h 191"/>
                <a:gd name="T24" fmla="*/ 42 w 86"/>
                <a:gd name="T25" fmla="*/ 166 h 191"/>
                <a:gd name="T26" fmla="*/ 42 w 86"/>
                <a:gd name="T27" fmla="*/ 175 h 191"/>
                <a:gd name="T28" fmla="*/ 45 w 86"/>
                <a:gd name="T29" fmla="*/ 182 h 191"/>
                <a:gd name="T30" fmla="*/ 51 w 86"/>
                <a:gd name="T31" fmla="*/ 188 h 191"/>
                <a:gd name="T32" fmla="*/ 58 w 86"/>
                <a:gd name="T33" fmla="*/ 191 h 191"/>
                <a:gd name="T34" fmla="*/ 66 w 86"/>
                <a:gd name="T35" fmla="*/ 191 h 191"/>
                <a:gd name="T36" fmla="*/ 75 w 86"/>
                <a:gd name="T37" fmla="*/ 188 h 191"/>
                <a:gd name="T38" fmla="*/ 80 w 86"/>
                <a:gd name="T39" fmla="*/ 183 h 191"/>
                <a:gd name="T40" fmla="*/ 84 w 86"/>
                <a:gd name="T41" fmla="*/ 175 h 191"/>
                <a:gd name="T42" fmla="*/ 86 w 86"/>
                <a:gd name="T43" fmla="*/ 150 h 191"/>
                <a:gd name="T44" fmla="*/ 83 w 86"/>
                <a:gd name="T45" fmla="*/ 124 h 191"/>
                <a:gd name="T46" fmla="*/ 77 w 86"/>
                <a:gd name="T47" fmla="*/ 98 h 191"/>
                <a:gd name="T48" fmla="*/ 68 w 86"/>
                <a:gd name="T49" fmla="*/ 73 h 191"/>
                <a:gd name="T50" fmla="*/ 59 w 86"/>
                <a:gd name="T51" fmla="*/ 50 h 191"/>
                <a:gd name="T52" fmla="*/ 50 w 86"/>
                <a:gd name="T53" fmla="*/ 32 h 191"/>
                <a:gd name="T54" fmla="*/ 43 w 86"/>
                <a:gd name="T55" fmla="*/ 18 h 191"/>
                <a:gd name="T56" fmla="*/ 39 w 86"/>
                <a:gd name="T57" fmla="*/ 11 h 191"/>
                <a:gd name="T58" fmla="*/ 34 w 86"/>
                <a:gd name="T59" fmla="*/ 4 h 191"/>
                <a:gd name="T60" fmla="*/ 26 w 86"/>
                <a:gd name="T61" fmla="*/ 0 h 191"/>
                <a:gd name="T62" fmla="*/ 18 w 86"/>
                <a:gd name="T63" fmla="*/ 0 h 191"/>
                <a:gd name="T64" fmla="*/ 10 w 86"/>
                <a:gd name="T65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91">
                  <a:moveTo>
                    <a:pt x="10" y="3"/>
                  </a:moveTo>
                  <a:lnTo>
                    <a:pt x="4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8" y="44"/>
                  </a:lnTo>
                  <a:lnTo>
                    <a:pt x="15" y="58"/>
                  </a:lnTo>
                  <a:lnTo>
                    <a:pt x="23" y="75"/>
                  </a:lnTo>
                  <a:lnTo>
                    <a:pt x="31" y="93"/>
                  </a:lnTo>
                  <a:lnTo>
                    <a:pt x="37" y="113"/>
                  </a:lnTo>
                  <a:lnTo>
                    <a:pt x="41" y="132"/>
                  </a:lnTo>
                  <a:lnTo>
                    <a:pt x="43" y="151"/>
                  </a:lnTo>
                  <a:lnTo>
                    <a:pt x="42" y="166"/>
                  </a:lnTo>
                  <a:lnTo>
                    <a:pt x="42" y="175"/>
                  </a:lnTo>
                  <a:lnTo>
                    <a:pt x="45" y="182"/>
                  </a:lnTo>
                  <a:lnTo>
                    <a:pt x="51" y="188"/>
                  </a:lnTo>
                  <a:lnTo>
                    <a:pt x="58" y="191"/>
                  </a:lnTo>
                  <a:lnTo>
                    <a:pt x="66" y="191"/>
                  </a:lnTo>
                  <a:lnTo>
                    <a:pt x="75" y="188"/>
                  </a:lnTo>
                  <a:lnTo>
                    <a:pt x="80" y="183"/>
                  </a:lnTo>
                  <a:lnTo>
                    <a:pt x="84" y="175"/>
                  </a:lnTo>
                  <a:lnTo>
                    <a:pt x="86" y="150"/>
                  </a:lnTo>
                  <a:lnTo>
                    <a:pt x="83" y="124"/>
                  </a:lnTo>
                  <a:lnTo>
                    <a:pt x="77" y="98"/>
                  </a:lnTo>
                  <a:lnTo>
                    <a:pt x="68" y="73"/>
                  </a:lnTo>
                  <a:lnTo>
                    <a:pt x="59" y="50"/>
                  </a:lnTo>
                  <a:lnTo>
                    <a:pt x="50" y="32"/>
                  </a:lnTo>
                  <a:lnTo>
                    <a:pt x="43" y="18"/>
                  </a:lnTo>
                  <a:lnTo>
                    <a:pt x="39" y="11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 flipH="1">
              <a:off x="5733448" y="4989513"/>
              <a:ext cx="677755" cy="512763"/>
            </a:xfrm>
            <a:custGeom>
              <a:avLst/>
              <a:gdLst>
                <a:gd name="T0" fmla="*/ 95 w 409"/>
                <a:gd name="T1" fmla="*/ 2 h 323"/>
                <a:gd name="T2" fmla="*/ 90 w 409"/>
                <a:gd name="T3" fmla="*/ 8 h 323"/>
                <a:gd name="T4" fmla="*/ 84 w 409"/>
                <a:gd name="T5" fmla="*/ 29 h 323"/>
                <a:gd name="T6" fmla="*/ 66 w 409"/>
                <a:gd name="T7" fmla="*/ 93 h 323"/>
                <a:gd name="T8" fmla="*/ 40 w 409"/>
                <a:gd name="T9" fmla="*/ 175 h 323"/>
                <a:gd name="T10" fmla="*/ 16 w 409"/>
                <a:gd name="T11" fmla="*/ 253 h 323"/>
                <a:gd name="T12" fmla="*/ 0 w 409"/>
                <a:gd name="T13" fmla="*/ 304 h 323"/>
                <a:gd name="T14" fmla="*/ 1 w 409"/>
                <a:gd name="T15" fmla="*/ 314 h 323"/>
                <a:gd name="T16" fmla="*/ 9 w 409"/>
                <a:gd name="T17" fmla="*/ 322 h 323"/>
                <a:gd name="T18" fmla="*/ 20 w 409"/>
                <a:gd name="T19" fmla="*/ 322 h 323"/>
                <a:gd name="T20" fmla="*/ 27 w 409"/>
                <a:gd name="T21" fmla="*/ 312 h 323"/>
                <a:gd name="T22" fmla="*/ 46 w 409"/>
                <a:gd name="T23" fmla="*/ 255 h 323"/>
                <a:gd name="T24" fmla="*/ 67 w 409"/>
                <a:gd name="T25" fmla="*/ 184 h 323"/>
                <a:gd name="T26" fmla="*/ 88 w 409"/>
                <a:gd name="T27" fmla="*/ 119 h 323"/>
                <a:gd name="T28" fmla="*/ 104 w 409"/>
                <a:gd name="T29" fmla="*/ 64 h 323"/>
                <a:gd name="T30" fmla="*/ 122 w 409"/>
                <a:gd name="T31" fmla="*/ 54 h 323"/>
                <a:gd name="T32" fmla="*/ 150 w 409"/>
                <a:gd name="T33" fmla="*/ 75 h 323"/>
                <a:gd name="T34" fmla="*/ 179 w 409"/>
                <a:gd name="T35" fmla="*/ 93 h 323"/>
                <a:gd name="T36" fmla="*/ 210 w 409"/>
                <a:gd name="T37" fmla="*/ 108 h 323"/>
                <a:gd name="T38" fmla="*/ 244 w 409"/>
                <a:gd name="T39" fmla="*/ 119 h 323"/>
                <a:gd name="T40" fmla="*/ 280 w 409"/>
                <a:gd name="T41" fmla="*/ 127 h 323"/>
                <a:gd name="T42" fmla="*/ 319 w 409"/>
                <a:gd name="T43" fmla="*/ 133 h 323"/>
                <a:gd name="T44" fmla="*/ 358 w 409"/>
                <a:gd name="T45" fmla="*/ 134 h 323"/>
                <a:gd name="T46" fmla="*/ 380 w 409"/>
                <a:gd name="T47" fmla="*/ 139 h 323"/>
                <a:gd name="T48" fmla="*/ 380 w 409"/>
                <a:gd name="T49" fmla="*/ 149 h 323"/>
                <a:gd name="T50" fmla="*/ 379 w 409"/>
                <a:gd name="T51" fmla="*/ 186 h 323"/>
                <a:gd name="T52" fmla="*/ 372 w 409"/>
                <a:gd name="T53" fmla="*/ 239 h 323"/>
                <a:gd name="T54" fmla="*/ 362 w 409"/>
                <a:gd name="T55" fmla="*/ 290 h 323"/>
                <a:gd name="T56" fmla="*/ 362 w 409"/>
                <a:gd name="T57" fmla="*/ 291 h 323"/>
                <a:gd name="T58" fmla="*/ 362 w 409"/>
                <a:gd name="T59" fmla="*/ 293 h 323"/>
                <a:gd name="T60" fmla="*/ 365 w 409"/>
                <a:gd name="T61" fmla="*/ 302 h 323"/>
                <a:gd name="T62" fmla="*/ 373 w 409"/>
                <a:gd name="T63" fmla="*/ 307 h 323"/>
                <a:gd name="T64" fmla="*/ 383 w 409"/>
                <a:gd name="T65" fmla="*/ 305 h 323"/>
                <a:gd name="T66" fmla="*/ 389 w 409"/>
                <a:gd name="T67" fmla="*/ 296 h 323"/>
                <a:gd name="T68" fmla="*/ 400 w 409"/>
                <a:gd name="T69" fmla="*/ 240 h 323"/>
                <a:gd name="T70" fmla="*/ 409 w 409"/>
                <a:gd name="T71" fmla="*/ 167 h 323"/>
                <a:gd name="T72" fmla="*/ 407 w 409"/>
                <a:gd name="T73" fmla="*/ 113 h 323"/>
                <a:gd name="T74" fmla="*/ 398 w 409"/>
                <a:gd name="T75" fmla="*/ 106 h 323"/>
                <a:gd name="T76" fmla="*/ 371 w 409"/>
                <a:gd name="T77" fmla="*/ 106 h 323"/>
                <a:gd name="T78" fmla="*/ 327 w 409"/>
                <a:gd name="T79" fmla="*/ 104 h 323"/>
                <a:gd name="T80" fmla="*/ 286 w 409"/>
                <a:gd name="T81" fmla="*/ 99 h 323"/>
                <a:gd name="T82" fmla="*/ 248 w 409"/>
                <a:gd name="T83" fmla="*/ 91 h 323"/>
                <a:gd name="T84" fmla="*/ 213 w 409"/>
                <a:gd name="T85" fmla="*/ 78 h 323"/>
                <a:gd name="T86" fmla="*/ 181 w 409"/>
                <a:gd name="T87" fmla="*/ 62 h 323"/>
                <a:gd name="T88" fmla="*/ 152 w 409"/>
                <a:gd name="T89" fmla="*/ 42 h 323"/>
                <a:gd name="T90" fmla="*/ 125 w 409"/>
                <a:gd name="T91" fmla="*/ 19 h 323"/>
                <a:gd name="T92" fmla="*/ 110 w 409"/>
                <a:gd name="T93" fmla="*/ 2 h 323"/>
                <a:gd name="T94" fmla="*/ 103 w 409"/>
                <a:gd name="T9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9" h="323">
                  <a:moveTo>
                    <a:pt x="99" y="1"/>
                  </a:moveTo>
                  <a:lnTo>
                    <a:pt x="95" y="2"/>
                  </a:lnTo>
                  <a:lnTo>
                    <a:pt x="93" y="5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4" y="29"/>
                  </a:lnTo>
                  <a:lnTo>
                    <a:pt x="76" y="56"/>
                  </a:lnTo>
                  <a:lnTo>
                    <a:pt x="66" y="93"/>
                  </a:lnTo>
                  <a:lnTo>
                    <a:pt x="54" y="134"/>
                  </a:lnTo>
                  <a:lnTo>
                    <a:pt x="40" y="175"/>
                  </a:lnTo>
                  <a:lnTo>
                    <a:pt x="27" y="216"/>
                  </a:lnTo>
                  <a:lnTo>
                    <a:pt x="16" y="253"/>
                  </a:lnTo>
                  <a:lnTo>
                    <a:pt x="7" y="280"/>
                  </a:lnTo>
                  <a:lnTo>
                    <a:pt x="0" y="304"/>
                  </a:lnTo>
                  <a:lnTo>
                    <a:pt x="0" y="309"/>
                  </a:lnTo>
                  <a:lnTo>
                    <a:pt x="1" y="314"/>
                  </a:lnTo>
                  <a:lnTo>
                    <a:pt x="4" y="319"/>
                  </a:lnTo>
                  <a:lnTo>
                    <a:pt x="9" y="322"/>
                  </a:lnTo>
                  <a:lnTo>
                    <a:pt x="14" y="323"/>
                  </a:lnTo>
                  <a:lnTo>
                    <a:pt x="20" y="322"/>
                  </a:lnTo>
                  <a:lnTo>
                    <a:pt x="24" y="317"/>
                  </a:lnTo>
                  <a:lnTo>
                    <a:pt x="27" y="312"/>
                  </a:lnTo>
                  <a:lnTo>
                    <a:pt x="34" y="289"/>
                  </a:lnTo>
                  <a:lnTo>
                    <a:pt x="46" y="255"/>
                  </a:lnTo>
                  <a:lnTo>
                    <a:pt x="56" y="219"/>
                  </a:lnTo>
                  <a:lnTo>
                    <a:pt x="67" y="184"/>
                  </a:lnTo>
                  <a:lnTo>
                    <a:pt x="77" y="150"/>
                  </a:lnTo>
                  <a:lnTo>
                    <a:pt x="88" y="119"/>
                  </a:lnTo>
                  <a:lnTo>
                    <a:pt x="96" y="90"/>
                  </a:lnTo>
                  <a:lnTo>
                    <a:pt x="104" y="64"/>
                  </a:lnTo>
                  <a:lnTo>
                    <a:pt x="110" y="43"/>
                  </a:lnTo>
                  <a:lnTo>
                    <a:pt x="122" y="54"/>
                  </a:lnTo>
                  <a:lnTo>
                    <a:pt x="136" y="65"/>
                  </a:lnTo>
                  <a:lnTo>
                    <a:pt x="150" y="75"/>
                  </a:lnTo>
                  <a:lnTo>
                    <a:pt x="164" y="85"/>
                  </a:lnTo>
                  <a:lnTo>
                    <a:pt x="179" y="93"/>
                  </a:lnTo>
                  <a:lnTo>
                    <a:pt x="194" y="100"/>
                  </a:lnTo>
                  <a:lnTo>
                    <a:pt x="210" y="108"/>
                  </a:lnTo>
                  <a:lnTo>
                    <a:pt x="227" y="114"/>
                  </a:lnTo>
                  <a:lnTo>
                    <a:pt x="244" y="119"/>
                  </a:lnTo>
                  <a:lnTo>
                    <a:pt x="261" y="123"/>
                  </a:lnTo>
                  <a:lnTo>
                    <a:pt x="280" y="127"/>
                  </a:lnTo>
                  <a:lnTo>
                    <a:pt x="299" y="131"/>
                  </a:lnTo>
                  <a:lnTo>
                    <a:pt x="319" y="133"/>
                  </a:lnTo>
                  <a:lnTo>
                    <a:pt x="338" y="134"/>
                  </a:lnTo>
                  <a:lnTo>
                    <a:pt x="358" y="134"/>
                  </a:lnTo>
                  <a:lnTo>
                    <a:pt x="380" y="134"/>
                  </a:lnTo>
                  <a:lnTo>
                    <a:pt x="380" y="139"/>
                  </a:lnTo>
                  <a:lnTo>
                    <a:pt x="380" y="144"/>
                  </a:lnTo>
                  <a:lnTo>
                    <a:pt x="380" y="149"/>
                  </a:lnTo>
                  <a:lnTo>
                    <a:pt x="380" y="154"/>
                  </a:lnTo>
                  <a:lnTo>
                    <a:pt x="379" y="186"/>
                  </a:lnTo>
                  <a:lnTo>
                    <a:pt x="376" y="214"/>
                  </a:lnTo>
                  <a:lnTo>
                    <a:pt x="372" y="239"/>
                  </a:lnTo>
                  <a:lnTo>
                    <a:pt x="367" y="264"/>
                  </a:lnTo>
                  <a:lnTo>
                    <a:pt x="362" y="290"/>
                  </a:lnTo>
                  <a:lnTo>
                    <a:pt x="362" y="291"/>
                  </a:lnTo>
                  <a:lnTo>
                    <a:pt x="362" y="291"/>
                  </a:lnTo>
                  <a:lnTo>
                    <a:pt x="362" y="292"/>
                  </a:lnTo>
                  <a:lnTo>
                    <a:pt x="362" y="293"/>
                  </a:lnTo>
                  <a:lnTo>
                    <a:pt x="363" y="298"/>
                  </a:lnTo>
                  <a:lnTo>
                    <a:pt x="365" y="302"/>
                  </a:lnTo>
                  <a:lnTo>
                    <a:pt x="368" y="305"/>
                  </a:lnTo>
                  <a:lnTo>
                    <a:pt x="373" y="307"/>
                  </a:lnTo>
                  <a:lnTo>
                    <a:pt x="378" y="307"/>
                  </a:lnTo>
                  <a:lnTo>
                    <a:pt x="383" y="305"/>
                  </a:lnTo>
                  <a:lnTo>
                    <a:pt x="387" y="301"/>
                  </a:lnTo>
                  <a:lnTo>
                    <a:pt x="389" y="296"/>
                  </a:lnTo>
                  <a:lnTo>
                    <a:pt x="394" y="270"/>
                  </a:lnTo>
                  <a:lnTo>
                    <a:pt x="400" y="240"/>
                  </a:lnTo>
                  <a:lnTo>
                    <a:pt x="406" y="207"/>
                  </a:lnTo>
                  <a:lnTo>
                    <a:pt x="409" y="167"/>
                  </a:lnTo>
                  <a:lnTo>
                    <a:pt x="408" y="118"/>
                  </a:lnTo>
                  <a:lnTo>
                    <a:pt x="407" y="113"/>
                  </a:lnTo>
                  <a:lnTo>
                    <a:pt x="403" y="109"/>
                  </a:lnTo>
                  <a:lnTo>
                    <a:pt x="398" y="106"/>
                  </a:lnTo>
                  <a:lnTo>
                    <a:pt x="393" y="104"/>
                  </a:lnTo>
                  <a:lnTo>
                    <a:pt x="371" y="106"/>
                  </a:lnTo>
                  <a:lnTo>
                    <a:pt x="348" y="106"/>
                  </a:lnTo>
                  <a:lnTo>
                    <a:pt x="327" y="104"/>
                  </a:lnTo>
                  <a:lnTo>
                    <a:pt x="306" y="102"/>
                  </a:lnTo>
                  <a:lnTo>
                    <a:pt x="286" y="99"/>
                  </a:lnTo>
                  <a:lnTo>
                    <a:pt x="266" y="95"/>
                  </a:lnTo>
                  <a:lnTo>
                    <a:pt x="248" y="91"/>
                  </a:lnTo>
                  <a:lnTo>
                    <a:pt x="231" y="85"/>
                  </a:lnTo>
                  <a:lnTo>
                    <a:pt x="213" y="78"/>
                  </a:lnTo>
                  <a:lnTo>
                    <a:pt x="197" y="71"/>
                  </a:lnTo>
                  <a:lnTo>
                    <a:pt x="181" y="62"/>
                  </a:lnTo>
                  <a:lnTo>
                    <a:pt x="166" y="52"/>
                  </a:lnTo>
                  <a:lnTo>
                    <a:pt x="152" y="42"/>
                  </a:lnTo>
                  <a:lnTo>
                    <a:pt x="138" y="30"/>
                  </a:lnTo>
                  <a:lnTo>
                    <a:pt x="125" y="19"/>
                  </a:lnTo>
                  <a:lnTo>
                    <a:pt x="113" y="5"/>
                  </a:lnTo>
                  <a:lnTo>
                    <a:pt x="110" y="2"/>
                  </a:lnTo>
                  <a:lnTo>
                    <a:pt x="107" y="1"/>
                  </a:lnTo>
                  <a:lnTo>
                    <a:pt x="103" y="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 flipH="1">
              <a:off x="5746705" y="4095751"/>
              <a:ext cx="555130" cy="1111250"/>
            </a:xfrm>
            <a:custGeom>
              <a:avLst/>
              <a:gdLst>
                <a:gd name="T0" fmla="*/ 306 w 335"/>
                <a:gd name="T1" fmla="*/ 1 h 700"/>
                <a:gd name="T2" fmla="*/ 0 w 335"/>
                <a:gd name="T3" fmla="*/ 18 h 700"/>
                <a:gd name="T4" fmla="*/ 9 w 335"/>
                <a:gd name="T5" fmla="*/ 37 h 700"/>
                <a:gd name="T6" fmla="*/ 38 w 335"/>
                <a:gd name="T7" fmla="*/ 109 h 700"/>
                <a:gd name="T8" fmla="*/ 56 w 335"/>
                <a:gd name="T9" fmla="*/ 177 h 700"/>
                <a:gd name="T10" fmla="*/ 67 w 335"/>
                <a:gd name="T11" fmla="*/ 241 h 700"/>
                <a:gd name="T12" fmla="*/ 69 w 335"/>
                <a:gd name="T13" fmla="*/ 303 h 700"/>
                <a:gd name="T14" fmla="*/ 65 w 335"/>
                <a:gd name="T15" fmla="*/ 362 h 700"/>
                <a:gd name="T16" fmla="*/ 59 w 335"/>
                <a:gd name="T17" fmla="*/ 416 h 700"/>
                <a:gd name="T18" fmla="*/ 50 w 335"/>
                <a:gd name="T19" fmla="*/ 466 h 700"/>
                <a:gd name="T20" fmla="*/ 40 w 335"/>
                <a:gd name="T21" fmla="*/ 513 h 700"/>
                <a:gd name="T22" fmla="*/ 26 w 335"/>
                <a:gd name="T23" fmla="*/ 583 h 700"/>
                <a:gd name="T24" fmla="*/ 31 w 335"/>
                <a:gd name="T25" fmla="*/ 588 h 700"/>
                <a:gd name="T26" fmla="*/ 44 w 335"/>
                <a:gd name="T27" fmla="*/ 604 h 700"/>
                <a:gd name="T28" fmla="*/ 58 w 335"/>
                <a:gd name="T29" fmla="*/ 617 h 700"/>
                <a:gd name="T30" fmla="*/ 73 w 335"/>
                <a:gd name="T31" fmla="*/ 630 h 700"/>
                <a:gd name="T32" fmla="*/ 87 w 335"/>
                <a:gd name="T33" fmla="*/ 642 h 700"/>
                <a:gd name="T34" fmla="*/ 102 w 335"/>
                <a:gd name="T35" fmla="*/ 653 h 700"/>
                <a:gd name="T36" fmla="*/ 118 w 335"/>
                <a:gd name="T37" fmla="*/ 662 h 700"/>
                <a:gd name="T38" fmla="*/ 134 w 335"/>
                <a:gd name="T39" fmla="*/ 671 h 700"/>
                <a:gd name="T40" fmla="*/ 150 w 335"/>
                <a:gd name="T41" fmla="*/ 678 h 700"/>
                <a:gd name="T42" fmla="*/ 168 w 335"/>
                <a:gd name="T43" fmla="*/ 684 h 700"/>
                <a:gd name="T44" fmla="*/ 185 w 335"/>
                <a:gd name="T45" fmla="*/ 689 h 700"/>
                <a:gd name="T46" fmla="*/ 204 w 335"/>
                <a:gd name="T47" fmla="*/ 694 h 700"/>
                <a:gd name="T48" fmla="*/ 223 w 335"/>
                <a:gd name="T49" fmla="*/ 697 h 700"/>
                <a:gd name="T50" fmla="*/ 242 w 335"/>
                <a:gd name="T51" fmla="*/ 699 h 700"/>
                <a:gd name="T52" fmla="*/ 264 w 335"/>
                <a:gd name="T53" fmla="*/ 700 h 700"/>
                <a:gd name="T54" fmla="*/ 285 w 335"/>
                <a:gd name="T55" fmla="*/ 700 h 700"/>
                <a:gd name="T56" fmla="*/ 308 w 335"/>
                <a:gd name="T57" fmla="*/ 699 h 700"/>
                <a:gd name="T58" fmla="*/ 319 w 335"/>
                <a:gd name="T59" fmla="*/ 699 h 700"/>
                <a:gd name="T60" fmla="*/ 326 w 335"/>
                <a:gd name="T61" fmla="*/ 648 h 700"/>
                <a:gd name="T62" fmla="*/ 331 w 335"/>
                <a:gd name="T63" fmla="*/ 609 h 700"/>
                <a:gd name="T64" fmla="*/ 335 w 335"/>
                <a:gd name="T65" fmla="*/ 566 h 700"/>
                <a:gd name="T66" fmla="*/ 335 w 335"/>
                <a:gd name="T67" fmla="*/ 520 h 700"/>
                <a:gd name="T68" fmla="*/ 331 w 335"/>
                <a:gd name="T69" fmla="*/ 472 h 700"/>
                <a:gd name="T70" fmla="*/ 319 w 335"/>
                <a:gd name="T71" fmla="*/ 375 h 700"/>
                <a:gd name="T72" fmla="*/ 316 w 335"/>
                <a:gd name="T73" fmla="*/ 281 h 700"/>
                <a:gd name="T74" fmla="*/ 317 w 335"/>
                <a:gd name="T75" fmla="*/ 197 h 700"/>
                <a:gd name="T76" fmla="*/ 321 w 335"/>
                <a:gd name="T77" fmla="*/ 123 h 700"/>
                <a:gd name="T78" fmla="*/ 323 w 335"/>
                <a:gd name="T79" fmla="*/ 86 h 700"/>
                <a:gd name="T80" fmla="*/ 324 w 335"/>
                <a:gd name="T81" fmla="*/ 55 h 700"/>
                <a:gd name="T82" fmla="*/ 323 w 335"/>
                <a:gd name="T83" fmla="*/ 30 h 700"/>
                <a:gd name="T84" fmla="*/ 320 w 335"/>
                <a:gd name="T85" fmla="*/ 12 h 700"/>
                <a:gd name="T86" fmla="*/ 318 w 335"/>
                <a:gd name="T87" fmla="*/ 0 h 700"/>
                <a:gd name="T88" fmla="*/ 306 w 335"/>
                <a:gd name="T89" fmla="*/ 1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5" h="700">
                  <a:moveTo>
                    <a:pt x="306" y="1"/>
                  </a:moveTo>
                  <a:lnTo>
                    <a:pt x="0" y="18"/>
                  </a:lnTo>
                  <a:lnTo>
                    <a:pt x="9" y="37"/>
                  </a:lnTo>
                  <a:lnTo>
                    <a:pt x="38" y="109"/>
                  </a:lnTo>
                  <a:lnTo>
                    <a:pt x="56" y="177"/>
                  </a:lnTo>
                  <a:lnTo>
                    <a:pt x="67" y="241"/>
                  </a:lnTo>
                  <a:lnTo>
                    <a:pt x="69" y="303"/>
                  </a:lnTo>
                  <a:lnTo>
                    <a:pt x="65" y="362"/>
                  </a:lnTo>
                  <a:lnTo>
                    <a:pt x="59" y="416"/>
                  </a:lnTo>
                  <a:lnTo>
                    <a:pt x="50" y="466"/>
                  </a:lnTo>
                  <a:lnTo>
                    <a:pt x="40" y="513"/>
                  </a:lnTo>
                  <a:lnTo>
                    <a:pt x="26" y="583"/>
                  </a:lnTo>
                  <a:lnTo>
                    <a:pt x="31" y="588"/>
                  </a:lnTo>
                  <a:lnTo>
                    <a:pt x="44" y="604"/>
                  </a:lnTo>
                  <a:lnTo>
                    <a:pt x="58" y="617"/>
                  </a:lnTo>
                  <a:lnTo>
                    <a:pt x="73" y="630"/>
                  </a:lnTo>
                  <a:lnTo>
                    <a:pt x="87" y="642"/>
                  </a:lnTo>
                  <a:lnTo>
                    <a:pt x="102" y="653"/>
                  </a:lnTo>
                  <a:lnTo>
                    <a:pt x="118" y="662"/>
                  </a:lnTo>
                  <a:lnTo>
                    <a:pt x="134" y="671"/>
                  </a:lnTo>
                  <a:lnTo>
                    <a:pt x="150" y="678"/>
                  </a:lnTo>
                  <a:lnTo>
                    <a:pt x="168" y="684"/>
                  </a:lnTo>
                  <a:lnTo>
                    <a:pt x="185" y="689"/>
                  </a:lnTo>
                  <a:lnTo>
                    <a:pt x="204" y="694"/>
                  </a:lnTo>
                  <a:lnTo>
                    <a:pt x="223" y="697"/>
                  </a:lnTo>
                  <a:lnTo>
                    <a:pt x="242" y="699"/>
                  </a:lnTo>
                  <a:lnTo>
                    <a:pt x="264" y="700"/>
                  </a:lnTo>
                  <a:lnTo>
                    <a:pt x="285" y="700"/>
                  </a:lnTo>
                  <a:lnTo>
                    <a:pt x="308" y="699"/>
                  </a:lnTo>
                  <a:lnTo>
                    <a:pt x="319" y="699"/>
                  </a:lnTo>
                  <a:lnTo>
                    <a:pt x="326" y="648"/>
                  </a:lnTo>
                  <a:lnTo>
                    <a:pt x="331" y="609"/>
                  </a:lnTo>
                  <a:lnTo>
                    <a:pt x="335" y="566"/>
                  </a:lnTo>
                  <a:lnTo>
                    <a:pt x="335" y="520"/>
                  </a:lnTo>
                  <a:lnTo>
                    <a:pt x="331" y="472"/>
                  </a:lnTo>
                  <a:lnTo>
                    <a:pt x="319" y="375"/>
                  </a:lnTo>
                  <a:lnTo>
                    <a:pt x="316" y="281"/>
                  </a:lnTo>
                  <a:lnTo>
                    <a:pt x="317" y="197"/>
                  </a:lnTo>
                  <a:lnTo>
                    <a:pt x="321" y="123"/>
                  </a:lnTo>
                  <a:lnTo>
                    <a:pt x="323" y="86"/>
                  </a:lnTo>
                  <a:lnTo>
                    <a:pt x="324" y="55"/>
                  </a:lnTo>
                  <a:lnTo>
                    <a:pt x="323" y="30"/>
                  </a:lnTo>
                  <a:lnTo>
                    <a:pt x="320" y="12"/>
                  </a:lnTo>
                  <a:lnTo>
                    <a:pt x="318" y="0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 flipH="1">
              <a:off x="5791446" y="4144963"/>
              <a:ext cx="439132" cy="1016000"/>
            </a:xfrm>
            <a:custGeom>
              <a:avLst/>
              <a:gdLst>
                <a:gd name="T0" fmla="*/ 253 w 265"/>
                <a:gd name="T1" fmla="*/ 4 h 640"/>
                <a:gd name="T2" fmla="*/ 253 w 265"/>
                <a:gd name="T3" fmla="*/ 12 h 640"/>
                <a:gd name="T4" fmla="*/ 253 w 265"/>
                <a:gd name="T5" fmla="*/ 33 h 640"/>
                <a:gd name="T6" fmla="*/ 251 w 265"/>
                <a:gd name="T7" fmla="*/ 70 h 640"/>
                <a:gd name="T8" fmla="*/ 247 w 265"/>
                <a:gd name="T9" fmla="*/ 124 h 640"/>
                <a:gd name="T10" fmla="*/ 245 w 265"/>
                <a:gd name="T11" fmla="*/ 198 h 640"/>
                <a:gd name="T12" fmla="*/ 245 w 265"/>
                <a:gd name="T13" fmla="*/ 289 h 640"/>
                <a:gd name="T14" fmla="*/ 253 w 265"/>
                <a:gd name="T15" fmla="*/ 393 h 640"/>
                <a:gd name="T16" fmla="*/ 262 w 265"/>
                <a:gd name="T17" fmla="*/ 462 h 640"/>
                <a:gd name="T18" fmla="*/ 265 w 265"/>
                <a:gd name="T19" fmla="*/ 492 h 640"/>
                <a:gd name="T20" fmla="*/ 264 w 265"/>
                <a:gd name="T21" fmla="*/ 535 h 640"/>
                <a:gd name="T22" fmla="*/ 259 w 265"/>
                <a:gd name="T23" fmla="*/ 587 h 640"/>
                <a:gd name="T24" fmla="*/ 255 w 265"/>
                <a:gd name="T25" fmla="*/ 616 h 640"/>
                <a:gd name="T26" fmla="*/ 253 w 265"/>
                <a:gd name="T27" fmla="*/ 630 h 640"/>
                <a:gd name="T28" fmla="*/ 232 w 265"/>
                <a:gd name="T29" fmla="*/ 640 h 640"/>
                <a:gd name="T30" fmla="*/ 196 w 265"/>
                <a:gd name="T31" fmla="*/ 638 h 640"/>
                <a:gd name="T32" fmla="*/ 163 w 265"/>
                <a:gd name="T33" fmla="*/ 633 h 640"/>
                <a:gd name="T34" fmla="*/ 132 w 265"/>
                <a:gd name="T35" fmla="*/ 625 h 640"/>
                <a:gd name="T36" fmla="*/ 103 w 265"/>
                <a:gd name="T37" fmla="*/ 613 h 640"/>
                <a:gd name="T38" fmla="*/ 76 w 265"/>
                <a:gd name="T39" fmla="*/ 598 h 640"/>
                <a:gd name="T40" fmla="*/ 50 w 265"/>
                <a:gd name="T41" fmla="*/ 579 h 640"/>
                <a:gd name="T42" fmla="*/ 26 w 265"/>
                <a:gd name="T43" fmla="*/ 556 h 640"/>
                <a:gd name="T44" fmla="*/ 16 w 265"/>
                <a:gd name="T45" fmla="*/ 530 h 640"/>
                <a:gd name="T46" fmla="*/ 24 w 265"/>
                <a:gd name="T47" fmla="*/ 496 h 640"/>
                <a:gd name="T48" fmla="*/ 35 w 265"/>
                <a:gd name="T49" fmla="*/ 441 h 640"/>
                <a:gd name="T50" fmla="*/ 51 w 265"/>
                <a:gd name="T51" fmla="*/ 331 h 640"/>
                <a:gd name="T52" fmla="*/ 53 w 265"/>
                <a:gd name="T53" fmla="*/ 239 h 640"/>
                <a:gd name="T54" fmla="*/ 48 w 265"/>
                <a:gd name="T55" fmla="*/ 178 h 640"/>
                <a:gd name="T56" fmla="*/ 35 w 265"/>
                <a:gd name="T57" fmla="*/ 114 h 640"/>
                <a:gd name="T58" fmla="*/ 13 w 265"/>
                <a:gd name="T59" fmla="*/ 48 h 640"/>
                <a:gd name="T60" fmla="*/ 8 w 265"/>
                <a:gd name="T61" fmla="*/ 13 h 640"/>
                <a:gd name="T62" fmla="*/ 34 w 265"/>
                <a:gd name="T63" fmla="*/ 11 h 640"/>
                <a:gd name="T64" fmla="*/ 69 w 265"/>
                <a:gd name="T65" fmla="*/ 9 h 640"/>
                <a:gd name="T66" fmla="*/ 109 w 265"/>
                <a:gd name="T67" fmla="*/ 7 h 640"/>
                <a:gd name="T68" fmla="*/ 151 w 265"/>
                <a:gd name="T69" fmla="*/ 5 h 640"/>
                <a:gd name="T70" fmla="*/ 190 w 265"/>
                <a:gd name="T71" fmla="*/ 3 h 640"/>
                <a:gd name="T72" fmla="*/ 223 w 265"/>
                <a:gd name="T73" fmla="*/ 1 h 640"/>
                <a:gd name="T74" fmla="*/ 245 w 265"/>
                <a:gd name="T7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640">
                  <a:moveTo>
                    <a:pt x="252" y="0"/>
                  </a:moveTo>
                  <a:lnTo>
                    <a:pt x="253" y="4"/>
                  </a:lnTo>
                  <a:lnTo>
                    <a:pt x="253" y="8"/>
                  </a:lnTo>
                  <a:lnTo>
                    <a:pt x="253" y="12"/>
                  </a:lnTo>
                  <a:lnTo>
                    <a:pt x="253" y="17"/>
                  </a:lnTo>
                  <a:lnTo>
                    <a:pt x="253" y="33"/>
                  </a:lnTo>
                  <a:lnTo>
                    <a:pt x="252" y="50"/>
                  </a:lnTo>
                  <a:lnTo>
                    <a:pt x="251" y="70"/>
                  </a:lnTo>
                  <a:lnTo>
                    <a:pt x="249" y="90"/>
                  </a:lnTo>
                  <a:lnTo>
                    <a:pt x="247" y="124"/>
                  </a:lnTo>
                  <a:lnTo>
                    <a:pt x="246" y="159"/>
                  </a:lnTo>
                  <a:lnTo>
                    <a:pt x="245" y="198"/>
                  </a:lnTo>
                  <a:lnTo>
                    <a:pt x="244" y="240"/>
                  </a:lnTo>
                  <a:lnTo>
                    <a:pt x="245" y="289"/>
                  </a:lnTo>
                  <a:lnTo>
                    <a:pt x="247" y="340"/>
                  </a:lnTo>
                  <a:lnTo>
                    <a:pt x="253" y="393"/>
                  </a:lnTo>
                  <a:lnTo>
                    <a:pt x="260" y="446"/>
                  </a:lnTo>
                  <a:lnTo>
                    <a:pt x="262" y="462"/>
                  </a:lnTo>
                  <a:lnTo>
                    <a:pt x="264" y="477"/>
                  </a:lnTo>
                  <a:lnTo>
                    <a:pt x="265" y="492"/>
                  </a:lnTo>
                  <a:lnTo>
                    <a:pt x="265" y="507"/>
                  </a:lnTo>
                  <a:lnTo>
                    <a:pt x="264" y="535"/>
                  </a:lnTo>
                  <a:lnTo>
                    <a:pt x="262" y="561"/>
                  </a:lnTo>
                  <a:lnTo>
                    <a:pt x="259" y="587"/>
                  </a:lnTo>
                  <a:lnTo>
                    <a:pt x="255" y="612"/>
                  </a:lnTo>
                  <a:lnTo>
                    <a:pt x="255" y="616"/>
                  </a:lnTo>
                  <a:lnTo>
                    <a:pt x="254" y="622"/>
                  </a:lnTo>
                  <a:lnTo>
                    <a:pt x="253" y="630"/>
                  </a:lnTo>
                  <a:lnTo>
                    <a:pt x="252" y="640"/>
                  </a:lnTo>
                  <a:lnTo>
                    <a:pt x="232" y="640"/>
                  </a:lnTo>
                  <a:lnTo>
                    <a:pt x="214" y="640"/>
                  </a:lnTo>
                  <a:lnTo>
                    <a:pt x="196" y="638"/>
                  </a:lnTo>
                  <a:lnTo>
                    <a:pt x="179" y="635"/>
                  </a:lnTo>
                  <a:lnTo>
                    <a:pt x="163" y="633"/>
                  </a:lnTo>
                  <a:lnTo>
                    <a:pt x="147" y="629"/>
                  </a:lnTo>
                  <a:lnTo>
                    <a:pt x="132" y="625"/>
                  </a:lnTo>
                  <a:lnTo>
                    <a:pt x="118" y="620"/>
                  </a:lnTo>
                  <a:lnTo>
                    <a:pt x="103" y="613"/>
                  </a:lnTo>
                  <a:lnTo>
                    <a:pt x="89" y="606"/>
                  </a:lnTo>
                  <a:lnTo>
                    <a:pt x="76" y="598"/>
                  </a:lnTo>
                  <a:lnTo>
                    <a:pt x="62" y="588"/>
                  </a:lnTo>
                  <a:lnTo>
                    <a:pt x="50" y="579"/>
                  </a:lnTo>
                  <a:lnTo>
                    <a:pt x="38" y="569"/>
                  </a:lnTo>
                  <a:lnTo>
                    <a:pt x="26" y="556"/>
                  </a:lnTo>
                  <a:lnTo>
                    <a:pt x="13" y="544"/>
                  </a:lnTo>
                  <a:lnTo>
                    <a:pt x="16" y="530"/>
                  </a:lnTo>
                  <a:lnTo>
                    <a:pt x="19" y="511"/>
                  </a:lnTo>
                  <a:lnTo>
                    <a:pt x="24" y="496"/>
                  </a:lnTo>
                  <a:lnTo>
                    <a:pt x="25" y="488"/>
                  </a:lnTo>
                  <a:lnTo>
                    <a:pt x="35" y="441"/>
                  </a:lnTo>
                  <a:lnTo>
                    <a:pt x="44" y="388"/>
                  </a:lnTo>
                  <a:lnTo>
                    <a:pt x="51" y="331"/>
                  </a:lnTo>
                  <a:lnTo>
                    <a:pt x="54" y="268"/>
                  </a:lnTo>
                  <a:lnTo>
                    <a:pt x="53" y="239"/>
                  </a:lnTo>
                  <a:lnTo>
                    <a:pt x="51" y="209"/>
                  </a:lnTo>
                  <a:lnTo>
                    <a:pt x="48" y="178"/>
                  </a:lnTo>
                  <a:lnTo>
                    <a:pt x="42" y="147"/>
                  </a:lnTo>
                  <a:lnTo>
                    <a:pt x="35" y="114"/>
                  </a:lnTo>
                  <a:lnTo>
                    <a:pt x="26" y="81"/>
                  </a:lnTo>
                  <a:lnTo>
                    <a:pt x="13" y="48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19" y="12"/>
                  </a:lnTo>
                  <a:lnTo>
                    <a:pt x="34" y="11"/>
                  </a:lnTo>
                  <a:lnTo>
                    <a:pt x="50" y="10"/>
                  </a:lnTo>
                  <a:lnTo>
                    <a:pt x="69" y="9"/>
                  </a:lnTo>
                  <a:lnTo>
                    <a:pt x="88" y="8"/>
                  </a:lnTo>
                  <a:lnTo>
                    <a:pt x="109" y="7"/>
                  </a:lnTo>
                  <a:lnTo>
                    <a:pt x="130" y="6"/>
                  </a:lnTo>
                  <a:lnTo>
                    <a:pt x="151" y="5"/>
                  </a:lnTo>
                  <a:lnTo>
                    <a:pt x="171" y="4"/>
                  </a:lnTo>
                  <a:lnTo>
                    <a:pt x="190" y="3"/>
                  </a:lnTo>
                  <a:lnTo>
                    <a:pt x="208" y="2"/>
                  </a:lnTo>
                  <a:lnTo>
                    <a:pt x="223" y="1"/>
                  </a:lnTo>
                  <a:lnTo>
                    <a:pt x="236" y="1"/>
                  </a:lnTo>
                  <a:lnTo>
                    <a:pt x="245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 flipH="1">
              <a:off x="5716877" y="4097338"/>
              <a:ext cx="611471" cy="779463"/>
            </a:xfrm>
            <a:custGeom>
              <a:avLst/>
              <a:gdLst>
                <a:gd name="T0" fmla="*/ 315 w 369"/>
                <a:gd name="T1" fmla="*/ 0 h 491"/>
                <a:gd name="T2" fmla="*/ 0 w 369"/>
                <a:gd name="T3" fmla="*/ 6 h 491"/>
                <a:gd name="T4" fmla="*/ 0 w 369"/>
                <a:gd name="T5" fmla="*/ 20 h 491"/>
                <a:gd name="T6" fmla="*/ 0 w 369"/>
                <a:gd name="T7" fmla="*/ 35 h 491"/>
                <a:gd name="T8" fmla="*/ 1 w 369"/>
                <a:gd name="T9" fmla="*/ 65 h 491"/>
                <a:gd name="T10" fmla="*/ 3 w 369"/>
                <a:gd name="T11" fmla="*/ 101 h 491"/>
                <a:gd name="T12" fmla="*/ 4 w 369"/>
                <a:gd name="T13" fmla="*/ 128 h 491"/>
                <a:gd name="T14" fmla="*/ 6 w 369"/>
                <a:gd name="T15" fmla="*/ 155 h 491"/>
                <a:gd name="T16" fmla="*/ 7 w 369"/>
                <a:gd name="T17" fmla="*/ 186 h 491"/>
                <a:gd name="T18" fmla="*/ 6 w 369"/>
                <a:gd name="T19" fmla="*/ 214 h 491"/>
                <a:gd name="T20" fmla="*/ 3 w 369"/>
                <a:gd name="T21" fmla="*/ 235 h 491"/>
                <a:gd name="T22" fmla="*/ 1 w 369"/>
                <a:gd name="T23" fmla="*/ 249 h 491"/>
                <a:gd name="T24" fmla="*/ 1 w 369"/>
                <a:gd name="T25" fmla="*/ 263 h 491"/>
                <a:gd name="T26" fmla="*/ 4 w 369"/>
                <a:gd name="T27" fmla="*/ 277 h 491"/>
                <a:gd name="T28" fmla="*/ 9 w 369"/>
                <a:gd name="T29" fmla="*/ 292 h 491"/>
                <a:gd name="T30" fmla="*/ 15 w 369"/>
                <a:gd name="T31" fmla="*/ 305 h 491"/>
                <a:gd name="T32" fmla="*/ 21 w 369"/>
                <a:gd name="T33" fmla="*/ 317 h 491"/>
                <a:gd name="T34" fmla="*/ 27 w 369"/>
                <a:gd name="T35" fmla="*/ 326 h 491"/>
                <a:gd name="T36" fmla="*/ 32 w 369"/>
                <a:gd name="T37" fmla="*/ 332 h 491"/>
                <a:gd name="T38" fmla="*/ 43 w 369"/>
                <a:gd name="T39" fmla="*/ 352 h 491"/>
                <a:gd name="T40" fmla="*/ 48 w 369"/>
                <a:gd name="T41" fmla="*/ 376 h 491"/>
                <a:gd name="T42" fmla="*/ 48 w 369"/>
                <a:gd name="T43" fmla="*/ 399 h 491"/>
                <a:gd name="T44" fmla="*/ 47 w 369"/>
                <a:gd name="T45" fmla="*/ 416 h 491"/>
                <a:gd name="T46" fmla="*/ 46 w 369"/>
                <a:gd name="T47" fmla="*/ 424 h 491"/>
                <a:gd name="T48" fmla="*/ 52 w 369"/>
                <a:gd name="T49" fmla="*/ 429 h 491"/>
                <a:gd name="T50" fmla="*/ 66 w 369"/>
                <a:gd name="T51" fmla="*/ 440 h 491"/>
                <a:gd name="T52" fmla="*/ 81 w 369"/>
                <a:gd name="T53" fmla="*/ 450 h 491"/>
                <a:gd name="T54" fmla="*/ 96 w 369"/>
                <a:gd name="T55" fmla="*/ 459 h 491"/>
                <a:gd name="T56" fmla="*/ 112 w 369"/>
                <a:gd name="T57" fmla="*/ 466 h 491"/>
                <a:gd name="T58" fmla="*/ 128 w 369"/>
                <a:gd name="T59" fmla="*/ 473 h 491"/>
                <a:gd name="T60" fmla="*/ 144 w 369"/>
                <a:gd name="T61" fmla="*/ 479 h 491"/>
                <a:gd name="T62" fmla="*/ 161 w 369"/>
                <a:gd name="T63" fmla="*/ 483 h 491"/>
                <a:gd name="T64" fmla="*/ 179 w 369"/>
                <a:gd name="T65" fmla="*/ 487 h 491"/>
                <a:gd name="T66" fmla="*/ 197 w 369"/>
                <a:gd name="T67" fmla="*/ 489 h 491"/>
                <a:gd name="T68" fmla="*/ 216 w 369"/>
                <a:gd name="T69" fmla="*/ 490 h 491"/>
                <a:gd name="T70" fmla="*/ 236 w 369"/>
                <a:gd name="T71" fmla="*/ 491 h 491"/>
                <a:gd name="T72" fmla="*/ 256 w 369"/>
                <a:gd name="T73" fmla="*/ 490 h 491"/>
                <a:gd name="T74" fmla="*/ 279 w 369"/>
                <a:gd name="T75" fmla="*/ 489 h 491"/>
                <a:gd name="T76" fmla="*/ 301 w 369"/>
                <a:gd name="T77" fmla="*/ 487 h 491"/>
                <a:gd name="T78" fmla="*/ 325 w 369"/>
                <a:gd name="T79" fmla="*/ 483 h 491"/>
                <a:gd name="T80" fmla="*/ 349 w 369"/>
                <a:gd name="T81" fmla="*/ 479 h 491"/>
                <a:gd name="T82" fmla="*/ 360 w 369"/>
                <a:gd name="T83" fmla="*/ 476 h 491"/>
                <a:gd name="T84" fmla="*/ 361 w 369"/>
                <a:gd name="T85" fmla="*/ 465 h 491"/>
                <a:gd name="T86" fmla="*/ 368 w 369"/>
                <a:gd name="T87" fmla="*/ 358 h 491"/>
                <a:gd name="T88" fmla="*/ 369 w 369"/>
                <a:gd name="T89" fmla="*/ 267 h 491"/>
                <a:gd name="T90" fmla="*/ 365 w 369"/>
                <a:gd name="T91" fmla="*/ 189 h 491"/>
                <a:gd name="T92" fmla="*/ 357 w 369"/>
                <a:gd name="T93" fmla="*/ 126 h 491"/>
                <a:gd name="T94" fmla="*/ 347 w 369"/>
                <a:gd name="T95" fmla="*/ 77 h 491"/>
                <a:gd name="T96" fmla="*/ 338 w 369"/>
                <a:gd name="T97" fmla="*/ 41 h 491"/>
                <a:gd name="T98" fmla="*/ 331 w 369"/>
                <a:gd name="T99" fmla="*/ 19 h 491"/>
                <a:gd name="T100" fmla="*/ 328 w 369"/>
                <a:gd name="T101" fmla="*/ 10 h 491"/>
                <a:gd name="T102" fmla="*/ 324 w 369"/>
                <a:gd name="T103" fmla="*/ 0 h 491"/>
                <a:gd name="T104" fmla="*/ 315 w 369"/>
                <a:gd name="T10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491">
                  <a:moveTo>
                    <a:pt x="315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1" y="65"/>
                  </a:lnTo>
                  <a:lnTo>
                    <a:pt x="3" y="101"/>
                  </a:lnTo>
                  <a:lnTo>
                    <a:pt x="4" y="128"/>
                  </a:lnTo>
                  <a:lnTo>
                    <a:pt x="6" y="155"/>
                  </a:lnTo>
                  <a:lnTo>
                    <a:pt x="7" y="186"/>
                  </a:lnTo>
                  <a:lnTo>
                    <a:pt x="6" y="214"/>
                  </a:lnTo>
                  <a:lnTo>
                    <a:pt x="3" y="235"/>
                  </a:lnTo>
                  <a:lnTo>
                    <a:pt x="1" y="249"/>
                  </a:lnTo>
                  <a:lnTo>
                    <a:pt x="1" y="263"/>
                  </a:lnTo>
                  <a:lnTo>
                    <a:pt x="4" y="277"/>
                  </a:lnTo>
                  <a:lnTo>
                    <a:pt x="9" y="292"/>
                  </a:lnTo>
                  <a:lnTo>
                    <a:pt x="15" y="305"/>
                  </a:lnTo>
                  <a:lnTo>
                    <a:pt x="21" y="317"/>
                  </a:lnTo>
                  <a:lnTo>
                    <a:pt x="27" y="326"/>
                  </a:lnTo>
                  <a:lnTo>
                    <a:pt x="32" y="332"/>
                  </a:lnTo>
                  <a:lnTo>
                    <a:pt x="43" y="352"/>
                  </a:lnTo>
                  <a:lnTo>
                    <a:pt x="48" y="376"/>
                  </a:lnTo>
                  <a:lnTo>
                    <a:pt x="48" y="399"/>
                  </a:lnTo>
                  <a:lnTo>
                    <a:pt x="47" y="416"/>
                  </a:lnTo>
                  <a:lnTo>
                    <a:pt x="46" y="424"/>
                  </a:lnTo>
                  <a:lnTo>
                    <a:pt x="52" y="429"/>
                  </a:lnTo>
                  <a:lnTo>
                    <a:pt x="66" y="440"/>
                  </a:lnTo>
                  <a:lnTo>
                    <a:pt x="81" y="450"/>
                  </a:lnTo>
                  <a:lnTo>
                    <a:pt x="96" y="459"/>
                  </a:lnTo>
                  <a:lnTo>
                    <a:pt x="112" y="466"/>
                  </a:lnTo>
                  <a:lnTo>
                    <a:pt x="128" y="473"/>
                  </a:lnTo>
                  <a:lnTo>
                    <a:pt x="144" y="479"/>
                  </a:lnTo>
                  <a:lnTo>
                    <a:pt x="161" y="483"/>
                  </a:lnTo>
                  <a:lnTo>
                    <a:pt x="179" y="487"/>
                  </a:lnTo>
                  <a:lnTo>
                    <a:pt x="197" y="489"/>
                  </a:lnTo>
                  <a:lnTo>
                    <a:pt x="216" y="490"/>
                  </a:lnTo>
                  <a:lnTo>
                    <a:pt x="236" y="491"/>
                  </a:lnTo>
                  <a:lnTo>
                    <a:pt x="256" y="490"/>
                  </a:lnTo>
                  <a:lnTo>
                    <a:pt x="279" y="489"/>
                  </a:lnTo>
                  <a:lnTo>
                    <a:pt x="301" y="487"/>
                  </a:lnTo>
                  <a:lnTo>
                    <a:pt x="325" y="483"/>
                  </a:lnTo>
                  <a:lnTo>
                    <a:pt x="349" y="479"/>
                  </a:lnTo>
                  <a:lnTo>
                    <a:pt x="360" y="476"/>
                  </a:lnTo>
                  <a:lnTo>
                    <a:pt x="361" y="465"/>
                  </a:lnTo>
                  <a:lnTo>
                    <a:pt x="368" y="358"/>
                  </a:lnTo>
                  <a:lnTo>
                    <a:pt x="369" y="267"/>
                  </a:lnTo>
                  <a:lnTo>
                    <a:pt x="365" y="189"/>
                  </a:lnTo>
                  <a:lnTo>
                    <a:pt x="357" y="126"/>
                  </a:lnTo>
                  <a:lnTo>
                    <a:pt x="347" y="77"/>
                  </a:lnTo>
                  <a:lnTo>
                    <a:pt x="338" y="41"/>
                  </a:lnTo>
                  <a:lnTo>
                    <a:pt x="331" y="19"/>
                  </a:lnTo>
                  <a:lnTo>
                    <a:pt x="328" y="10"/>
                  </a:lnTo>
                  <a:lnTo>
                    <a:pt x="324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 flipH="1">
              <a:off x="5763276" y="4144963"/>
              <a:ext cx="520330" cy="684213"/>
            </a:xfrm>
            <a:custGeom>
              <a:avLst/>
              <a:gdLst>
                <a:gd name="T0" fmla="*/ 283 w 314"/>
                <a:gd name="T1" fmla="*/ 12 h 431"/>
                <a:gd name="T2" fmla="*/ 294 w 314"/>
                <a:gd name="T3" fmla="*/ 56 h 431"/>
                <a:gd name="T4" fmla="*/ 305 w 314"/>
                <a:gd name="T5" fmla="*/ 125 h 431"/>
                <a:gd name="T6" fmla="*/ 313 w 314"/>
                <a:gd name="T7" fmla="*/ 219 h 431"/>
                <a:gd name="T8" fmla="*/ 314 w 314"/>
                <a:gd name="T9" fmla="*/ 309 h 431"/>
                <a:gd name="T10" fmla="*/ 310 w 314"/>
                <a:gd name="T11" fmla="*/ 382 h 431"/>
                <a:gd name="T12" fmla="*/ 286 w 314"/>
                <a:gd name="T13" fmla="*/ 425 h 431"/>
                <a:gd name="T14" fmla="*/ 246 w 314"/>
                <a:gd name="T15" fmla="*/ 430 h 431"/>
                <a:gd name="T16" fmla="*/ 209 w 314"/>
                <a:gd name="T17" fmla="*/ 431 h 431"/>
                <a:gd name="T18" fmla="*/ 175 w 314"/>
                <a:gd name="T19" fmla="*/ 430 h 431"/>
                <a:gd name="T20" fmla="*/ 143 w 314"/>
                <a:gd name="T21" fmla="*/ 425 h 431"/>
                <a:gd name="T22" fmla="*/ 115 w 314"/>
                <a:gd name="T23" fmla="*/ 416 h 431"/>
                <a:gd name="T24" fmla="*/ 87 w 314"/>
                <a:gd name="T25" fmla="*/ 405 h 431"/>
                <a:gd name="T26" fmla="*/ 61 w 314"/>
                <a:gd name="T27" fmla="*/ 390 h 431"/>
                <a:gd name="T28" fmla="*/ 49 w 314"/>
                <a:gd name="T29" fmla="*/ 376 h 431"/>
                <a:gd name="T30" fmla="*/ 49 w 314"/>
                <a:gd name="T31" fmla="*/ 367 h 431"/>
                <a:gd name="T32" fmla="*/ 48 w 314"/>
                <a:gd name="T33" fmla="*/ 342 h 431"/>
                <a:gd name="T34" fmla="*/ 38 w 314"/>
                <a:gd name="T35" fmla="*/ 300 h 431"/>
                <a:gd name="T36" fmla="*/ 18 w 314"/>
                <a:gd name="T37" fmla="*/ 271 h 431"/>
                <a:gd name="T38" fmla="*/ 3 w 314"/>
                <a:gd name="T39" fmla="*/ 239 h 431"/>
                <a:gd name="T40" fmla="*/ 0 w 314"/>
                <a:gd name="T41" fmla="*/ 220 h 431"/>
                <a:gd name="T42" fmla="*/ 0 w 314"/>
                <a:gd name="T43" fmla="*/ 217 h 431"/>
                <a:gd name="T44" fmla="*/ 4 w 314"/>
                <a:gd name="T45" fmla="*/ 202 h 431"/>
                <a:gd name="T46" fmla="*/ 7 w 314"/>
                <a:gd name="T47" fmla="*/ 171 h 431"/>
                <a:gd name="T48" fmla="*/ 7 w 314"/>
                <a:gd name="T49" fmla="*/ 135 h 431"/>
                <a:gd name="T50" fmla="*/ 5 w 314"/>
                <a:gd name="T51" fmla="*/ 104 h 431"/>
                <a:gd name="T52" fmla="*/ 3 w 314"/>
                <a:gd name="T53" fmla="*/ 76 h 431"/>
                <a:gd name="T54" fmla="*/ 1 w 314"/>
                <a:gd name="T55" fmla="*/ 26 h 431"/>
                <a:gd name="T56" fmla="*/ 7 w 314"/>
                <a:gd name="T57" fmla="*/ 4 h 431"/>
                <a:gd name="T58" fmla="*/ 34 w 314"/>
                <a:gd name="T59" fmla="*/ 4 h 431"/>
                <a:gd name="T60" fmla="*/ 73 w 314"/>
                <a:gd name="T61" fmla="*/ 3 h 431"/>
                <a:gd name="T62" fmla="*/ 118 w 314"/>
                <a:gd name="T63" fmla="*/ 3 h 431"/>
                <a:gd name="T64" fmla="*/ 166 w 314"/>
                <a:gd name="T65" fmla="*/ 2 h 431"/>
                <a:gd name="T66" fmla="*/ 211 w 314"/>
                <a:gd name="T67" fmla="*/ 1 h 431"/>
                <a:gd name="T68" fmla="*/ 248 w 314"/>
                <a:gd name="T69" fmla="*/ 1 h 431"/>
                <a:gd name="T70" fmla="*/ 272 w 314"/>
                <a:gd name="T7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4" h="431">
                  <a:moveTo>
                    <a:pt x="278" y="0"/>
                  </a:moveTo>
                  <a:lnTo>
                    <a:pt x="283" y="12"/>
                  </a:lnTo>
                  <a:lnTo>
                    <a:pt x="288" y="31"/>
                  </a:lnTo>
                  <a:lnTo>
                    <a:pt x="294" y="56"/>
                  </a:lnTo>
                  <a:lnTo>
                    <a:pt x="300" y="87"/>
                  </a:lnTo>
                  <a:lnTo>
                    <a:pt x="305" y="125"/>
                  </a:lnTo>
                  <a:lnTo>
                    <a:pt x="310" y="169"/>
                  </a:lnTo>
                  <a:lnTo>
                    <a:pt x="313" y="219"/>
                  </a:lnTo>
                  <a:lnTo>
                    <a:pt x="314" y="275"/>
                  </a:lnTo>
                  <a:lnTo>
                    <a:pt x="314" y="309"/>
                  </a:lnTo>
                  <a:lnTo>
                    <a:pt x="312" y="344"/>
                  </a:lnTo>
                  <a:lnTo>
                    <a:pt x="310" y="382"/>
                  </a:lnTo>
                  <a:lnTo>
                    <a:pt x="307" y="421"/>
                  </a:lnTo>
                  <a:lnTo>
                    <a:pt x="286" y="425"/>
                  </a:lnTo>
                  <a:lnTo>
                    <a:pt x="265" y="428"/>
                  </a:lnTo>
                  <a:lnTo>
                    <a:pt x="246" y="430"/>
                  </a:lnTo>
                  <a:lnTo>
                    <a:pt x="227" y="431"/>
                  </a:lnTo>
                  <a:lnTo>
                    <a:pt x="209" y="431"/>
                  </a:lnTo>
                  <a:lnTo>
                    <a:pt x="192" y="431"/>
                  </a:lnTo>
                  <a:lnTo>
                    <a:pt x="175" y="430"/>
                  </a:lnTo>
                  <a:lnTo>
                    <a:pt x="159" y="428"/>
                  </a:lnTo>
                  <a:lnTo>
                    <a:pt x="143" y="425"/>
                  </a:lnTo>
                  <a:lnTo>
                    <a:pt x="129" y="421"/>
                  </a:lnTo>
                  <a:lnTo>
                    <a:pt x="115" y="416"/>
                  </a:lnTo>
                  <a:lnTo>
                    <a:pt x="101" y="411"/>
                  </a:lnTo>
                  <a:lnTo>
                    <a:pt x="87" y="405"/>
                  </a:lnTo>
                  <a:lnTo>
                    <a:pt x="74" y="397"/>
                  </a:lnTo>
                  <a:lnTo>
                    <a:pt x="61" y="390"/>
                  </a:lnTo>
                  <a:lnTo>
                    <a:pt x="48" y="381"/>
                  </a:lnTo>
                  <a:lnTo>
                    <a:pt x="49" y="376"/>
                  </a:lnTo>
                  <a:lnTo>
                    <a:pt x="49" y="372"/>
                  </a:lnTo>
                  <a:lnTo>
                    <a:pt x="49" y="367"/>
                  </a:lnTo>
                  <a:lnTo>
                    <a:pt x="49" y="362"/>
                  </a:lnTo>
                  <a:lnTo>
                    <a:pt x="48" y="342"/>
                  </a:lnTo>
                  <a:lnTo>
                    <a:pt x="45" y="321"/>
                  </a:lnTo>
                  <a:lnTo>
                    <a:pt x="38" y="300"/>
                  </a:lnTo>
                  <a:lnTo>
                    <a:pt x="26" y="283"/>
                  </a:lnTo>
                  <a:lnTo>
                    <a:pt x="18" y="271"/>
                  </a:lnTo>
                  <a:lnTo>
                    <a:pt x="9" y="255"/>
                  </a:lnTo>
                  <a:lnTo>
                    <a:pt x="3" y="239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1" y="215"/>
                  </a:lnTo>
                  <a:lnTo>
                    <a:pt x="4" y="202"/>
                  </a:lnTo>
                  <a:lnTo>
                    <a:pt x="6" y="188"/>
                  </a:lnTo>
                  <a:lnTo>
                    <a:pt x="7" y="171"/>
                  </a:lnTo>
                  <a:lnTo>
                    <a:pt x="7" y="154"/>
                  </a:lnTo>
                  <a:lnTo>
                    <a:pt x="7" y="135"/>
                  </a:lnTo>
                  <a:lnTo>
                    <a:pt x="6" y="118"/>
                  </a:lnTo>
                  <a:lnTo>
                    <a:pt x="5" y="104"/>
                  </a:lnTo>
                  <a:lnTo>
                    <a:pt x="4" y="95"/>
                  </a:lnTo>
                  <a:lnTo>
                    <a:pt x="3" y="76"/>
                  </a:lnTo>
                  <a:lnTo>
                    <a:pt x="2" y="52"/>
                  </a:lnTo>
                  <a:lnTo>
                    <a:pt x="1" y="26"/>
                  </a:lnTo>
                  <a:lnTo>
                    <a:pt x="0" y="4"/>
                  </a:lnTo>
                  <a:lnTo>
                    <a:pt x="7" y="4"/>
                  </a:lnTo>
                  <a:lnTo>
                    <a:pt x="19" y="4"/>
                  </a:lnTo>
                  <a:lnTo>
                    <a:pt x="34" y="4"/>
                  </a:lnTo>
                  <a:lnTo>
                    <a:pt x="52" y="4"/>
                  </a:lnTo>
                  <a:lnTo>
                    <a:pt x="73" y="3"/>
                  </a:lnTo>
                  <a:lnTo>
                    <a:pt x="94" y="3"/>
                  </a:lnTo>
                  <a:lnTo>
                    <a:pt x="118" y="3"/>
                  </a:lnTo>
                  <a:lnTo>
                    <a:pt x="142" y="2"/>
                  </a:lnTo>
                  <a:lnTo>
                    <a:pt x="166" y="2"/>
                  </a:lnTo>
                  <a:lnTo>
                    <a:pt x="189" y="2"/>
                  </a:lnTo>
                  <a:lnTo>
                    <a:pt x="211" y="1"/>
                  </a:lnTo>
                  <a:lnTo>
                    <a:pt x="230" y="1"/>
                  </a:lnTo>
                  <a:lnTo>
                    <a:pt x="248" y="1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 flipH="1">
              <a:off x="5304258" y="3059113"/>
              <a:ext cx="1938811" cy="976313"/>
            </a:xfrm>
            <a:custGeom>
              <a:avLst/>
              <a:gdLst>
                <a:gd name="T0" fmla="*/ 443 w 1170"/>
                <a:gd name="T1" fmla="*/ 5 h 615"/>
                <a:gd name="T2" fmla="*/ 352 w 1170"/>
                <a:gd name="T3" fmla="*/ 23 h 615"/>
                <a:gd name="T4" fmla="*/ 267 w 1170"/>
                <a:gd name="T5" fmla="*/ 50 h 615"/>
                <a:gd name="T6" fmla="*/ 191 w 1170"/>
                <a:gd name="T7" fmla="*/ 87 h 615"/>
                <a:gd name="T8" fmla="*/ 125 w 1170"/>
                <a:gd name="T9" fmla="*/ 132 h 615"/>
                <a:gd name="T10" fmla="*/ 71 w 1170"/>
                <a:gd name="T11" fmla="*/ 185 h 615"/>
                <a:gd name="T12" fmla="*/ 30 w 1170"/>
                <a:gd name="T13" fmla="*/ 242 h 615"/>
                <a:gd name="T14" fmla="*/ 7 w 1170"/>
                <a:gd name="T15" fmla="*/ 304 h 615"/>
                <a:gd name="T16" fmla="*/ 0 w 1170"/>
                <a:gd name="T17" fmla="*/ 358 h 615"/>
                <a:gd name="T18" fmla="*/ 4 w 1170"/>
                <a:gd name="T19" fmla="*/ 400 h 615"/>
                <a:gd name="T20" fmla="*/ 16 w 1170"/>
                <a:gd name="T21" fmla="*/ 439 h 615"/>
                <a:gd name="T22" fmla="*/ 37 w 1170"/>
                <a:gd name="T23" fmla="*/ 476 h 615"/>
                <a:gd name="T24" fmla="*/ 65 w 1170"/>
                <a:gd name="T25" fmla="*/ 507 h 615"/>
                <a:gd name="T26" fmla="*/ 95 w 1170"/>
                <a:gd name="T27" fmla="*/ 533 h 615"/>
                <a:gd name="T28" fmla="*/ 129 w 1170"/>
                <a:gd name="T29" fmla="*/ 555 h 615"/>
                <a:gd name="T30" fmla="*/ 168 w 1170"/>
                <a:gd name="T31" fmla="*/ 574 h 615"/>
                <a:gd name="T32" fmla="*/ 211 w 1170"/>
                <a:gd name="T33" fmla="*/ 590 h 615"/>
                <a:gd name="T34" fmla="*/ 256 w 1170"/>
                <a:gd name="T35" fmla="*/ 602 h 615"/>
                <a:gd name="T36" fmla="*/ 305 w 1170"/>
                <a:gd name="T37" fmla="*/ 610 h 615"/>
                <a:gd name="T38" fmla="*/ 356 w 1170"/>
                <a:gd name="T39" fmla="*/ 614 h 615"/>
                <a:gd name="T40" fmla="*/ 420 w 1170"/>
                <a:gd name="T41" fmla="*/ 614 h 615"/>
                <a:gd name="T42" fmla="*/ 494 w 1170"/>
                <a:gd name="T43" fmla="*/ 607 h 615"/>
                <a:gd name="T44" fmla="*/ 567 w 1170"/>
                <a:gd name="T45" fmla="*/ 594 h 615"/>
                <a:gd name="T46" fmla="*/ 638 w 1170"/>
                <a:gd name="T47" fmla="*/ 573 h 615"/>
                <a:gd name="T48" fmla="*/ 706 w 1170"/>
                <a:gd name="T49" fmla="*/ 546 h 615"/>
                <a:gd name="T50" fmla="*/ 774 w 1170"/>
                <a:gd name="T51" fmla="*/ 511 h 615"/>
                <a:gd name="T52" fmla="*/ 839 w 1170"/>
                <a:gd name="T53" fmla="*/ 470 h 615"/>
                <a:gd name="T54" fmla="*/ 902 w 1170"/>
                <a:gd name="T55" fmla="*/ 420 h 615"/>
                <a:gd name="T56" fmla="*/ 942 w 1170"/>
                <a:gd name="T57" fmla="*/ 393 h 615"/>
                <a:gd name="T58" fmla="*/ 981 w 1170"/>
                <a:gd name="T59" fmla="*/ 392 h 615"/>
                <a:gd name="T60" fmla="*/ 1030 w 1170"/>
                <a:gd name="T61" fmla="*/ 391 h 615"/>
                <a:gd name="T62" fmla="*/ 1067 w 1170"/>
                <a:gd name="T63" fmla="*/ 390 h 615"/>
                <a:gd name="T64" fmla="*/ 1091 w 1170"/>
                <a:gd name="T65" fmla="*/ 388 h 615"/>
                <a:gd name="T66" fmla="*/ 1124 w 1170"/>
                <a:gd name="T67" fmla="*/ 376 h 615"/>
                <a:gd name="T68" fmla="*/ 1151 w 1170"/>
                <a:gd name="T69" fmla="*/ 354 h 615"/>
                <a:gd name="T70" fmla="*/ 1167 w 1170"/>
                <a:gd name="T71" fmla="*/ 324 h 615"/>
                <a:gd name="T72" fmla="*/ 1170 w 1170"/>
                <a:gd name="T73" fmla="*/ 307 h 615"/>
                <a:gd name="T74" fmla="*/ 1170 w 1170"/>
                <a:gd name="T75" fmla="*/ 304 h 615"/>
                <a:gd name="T76" fmla="*/ 1169 w 1170"/>
                <a:gd name="T77" fmla="*/ 291 h 615"/>
                <a:gd name="T78" fmla="*/ 1161 w 1170"/>
                <a:gd name="T79" fmla="*/ 269 h 615"/>
                <a:gd name="T80" fmla="*/ 1148 w 1170"/>
                <a:gd name="T81" fmla="*/ 252 h 615"/>
                <a:gd name="T82" fmla="*/ 1134 w 1170"/>
                <a:gd name="T83" fmla="*/ 242 h 615"/>
                <a:gd name="T84" fmla="*/ 1118 w 1170"/>
                <a:gd name="T85" fmla="*/ 235 h 615"/>
                <a:gd name="T86" fmla="*/ 1100 w 1170"/>
                <a:gd name="T87" fmla="*/ 230 h 615"/>
                <a:gd name="T88" fmla="*/ 1090 w 1170"/>
                <a:gd name="T89" fmla="*/ 229 h 615"/>
                <a:gd name="T90" fmla="*/ 1084 w 1170"/>
                <a:gd name="T91" fmla="*/ 228 h 615"/>
                <a:gd name="T92" fmla="*/ 1051 w 1170"/>
                <a:gd name="T93" fmla="*/ 229 h 615"/>
                <a:gd name="T94" fmla="*/ 1004 w 1170"/>
                <a:gd name="T95" fmla="*/ 231 h 615"/>
                <a:gd name="T96" fmla="*/ 964 w 1170"/>
                <a:gd name="T97" fmla="*/ 233 h 615"/>
                <a:gd name="T98" fmla="*/ 943 w 1170"/>
                <a:gd name="T99" fmla="*/ 206 h 615"/>
                <a:gd name="T100" fmla="*/ 915 w 1170"/>
                <a:gd name="T101" fmla="*/ 156 h 615"/>
                <a:gd name="T102" fmla="*/ 874 w 1170"/>
                <a:gd name="T103" fmla="*/ 111 h 615"/>
                <a:gd name="T104" fmla="*/ 822 w 1170"/>
                <a:gd name="T105" fmla="*/ 73 h 615"/>
                <a:gd name="T106" fmla="*/ 761 w 1170"/>
                <a:gd name="T107" fmla="*/ 43 h 615"/>
                <a:gd name="T108" fmla="*/ 692 w 1170"/>
                <a:gd name="T109" fmla="*/ 20 h 615"/>
                <a:gd name="T110" fmla="*/ 615 w 1170"/>
                <a:gd name="T111" fmla="*/ 5 h 615"/>
                <a:gd name="T112" fmla="*/ 534 w 1170"/>
                <a:gd name="T11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0" h="615">
                  <a:moveTo>
                    <a:pt x="491" y="1"/>
                  </a:moveTo>
                  <a:lnTo>
                    <a:pt x="443" y="5"/>
                  </a:lnTo>
                  <a:lnTo>
                    <a:pt x="397" y="12"/>
                  </a:lnTo>
                  <a:lnTo>
                    <a:pt x="352" y="23"/>
                  </a:lnTo>
                  <a:lnTo>
                    <a:pt x="309" y="35"/>
                  </a:lnTo>
                  <a:lnTo>
                    <a:pt x="267" y="50"/>
                  </a:lnTo>
                  <a:lnTo>
                    <a:pt x="229" y="68"/>
                  </a:lnTo>
                  <a:lnTo>
                    <a:pt x="191" y="87"/>
                  </a:lnTo>
                  <a:lnTo>
                    <a:pt x="157" y="108"/>
                  </a:lnTo>
                  <a:lnTo>
                    <a:pt x="125" y="132"/>
                  </a:lnTo>
                  <a:lnTo>
                    <a:pt x="97" y="157"/>
                  </a:lnTo>
                  <a:lnTo>
                    <a:pt x="71" y="185"/>
                  </a:lnTo>
                  <a:lnTo>
                    <a:pt x="49" y="213"/>
                  </a:lnTo>
                  <a:lnTo>
                    <a:pt x="30" y="242"/>
                  </a:lnTo>
                  <a:lnTo>
                    <a:pt x="16" y="272"/>
                  </a:lnTo>
                  <a:lnTo>
                    <a:pt x="7" y="304"/>
                  </a:lnTo>
                  <a:lnTo>
                    <a:pt x="1" y="336"/>
                  </a:lnTo>
                  <a:lnTo>
                    <a:pt x="0" y="358"/>
                  </a:lnTo>
                  <a:lnTo>
                    <a:pt x="1" y="379"/>
                  </a:lnTo>
                  <a:lnTo>
                    <a:pt x="4" y="400"/>
                  </a:lnTo>
                  <a:lnTo>
                    <a:pt x="9" y="419"/>
                  </a:lnTo>
                  <a:lnTo>
                    <a:pt x="16" y="439"/>
                  </a:lnTo>
                  <a:lnTo>
                    <a:pt x="26" y="458"/>
                  </a:lnTo>
                  <a:lnTo>
                    <a:pt x="37" y="476"/>
                  </a:lnTo>
                  <a:lnTo>
                    <a:pt x="52" y="494"/>
                  </a:lnTo>
                  <a:lnTo>
                    <a:pt x="65" y="507"/>
                  </a:lnTo>
                  <a:lnTo>
                    <a:pt x="79" y="521"/>
                  </a:lnTo>
                  <a:lnTo>
                    <a:pt x="95" y="533"/>
                  </a:lnTo>
                  <a:lnTo>
                    <a:pt x="112" y="545"/>
                  </a:lnTo>
                  <a:lnTo>
                    <a:pt x="129" y="555"/>
                  </a:lnTo>
                  <a:lnTo>
                    <a:pt x="149" y="566"/>
                  </a:lnTo>
                  <a:lnTo>
                    <a:pt x="168" y="574"/>
                  </a:lnTo>
                  <a:lnTo>
                    <a:pt x="190" y="582"/>
                  </a:lnTo>
                  <a:lnTo>
                    <a:pt x="211" y="590"/>
                  </a:lnTo>
                  <a:lnTo>
                    <a:pt x="234" y="597"/>
                  </a:lnTo>
                  <a:lnTo>
                    <a:pt x="256" y="602"/>
                  </a:lnTo>
                  <a:lnTo>
                    <a:pt x="281" y="606"/>
                  </a:lnTo>
                  <a:lnTo>
                    <a:pt x="305" y="610"/>
                  </a:lnTo>
                  <a:lnTo>
                    <a:pt x="330" y="613"/>
                  </a:lnTo>
                  <a:lnTo>
                    <a:pt x="356" y="614"/>
                  </a:lnTo>
                  <a:lnTo>
                    <a:pt x="382" y="615"/>
                  </a:lnTo>
                  <a:lnTo>
                    <a:pt x="420" y="614"/>
                  </a:lnTo>
                  <a:lnTo>
                    <a:pt x="458" y="612"/>
                  </a:lnTo>
                  <a:lnTo>
                    <a:pt x="494" y="607"/>
                  </a:lnTo>
                  <a:lnTo>
                    <a:pt x="531" y="601"/>
                  </a:lnTo>
                  <a:lnTo>
                    <a:pt x="567" y="594"/>
                  </a:lnTo>
                  <a:lnTo>
                    <a:pt x="603" y="584"/>
                  </a:lnTo>
                  <a:lnTo>
                    <a:pt x="638" y="573"/>
                  </a:lnTo>
                  <a:lnTo>
                    <a:pt x="672" y="560"/>
                  </a:lnTo>
                  <a:lnTo>
                    <a:pt x="706" y="546"/>
                  </a:lnTo>
                  <a:lnTo>
                    <a:pt x="740" y="529"/>
                  </a:lnTo>
                  <a:lnTo>
                    <a:pt x="774" y="511"/>
                  </a:lnTo>
                  <a:lnTo>
                    <a:pt x="806" y="491"/>
                  </a:lnTo>
                  <a:lnTo>
                    <a:pt x="839" y="470"/>
                  </a:lnTo>
                  <a:lnTo>
                    <a:pt x="871" y="446"/>
                  </a:lnTo>
                  <a:lnTo>
                    <a:pt x="902" y="420"/>
                  </a:lnTo>
                  <a:lnTo>
                    <a:pt x="934" y="393"/>
                  </a:lnTo>
                  <a:lnTo>
                    <a:pt x="942" y="393"/>
                  </a:lnTo>
                  <a:lnTo>
                    <a:pt x="959" y="393"/>
                  </a:lnTo>
                  <a:lnTo>
                    <a:pt x="981" y="392"/>
                  </a:lnTo>
                  <a:lnTo>
                    <a:pt x="1007" y="391"/>
                  </a:lnTo>
                  <a:lnTo>
                    <a:pt x="1030" y="391"/>
                  </a:lnTo>
                  <a:lnTo>
                    <a:pt x="1052" y="390"/>
                  </a:lnTo>
                  <a:lnTo>
                    <a:pt x="1067" y="390"/>
                  </a:lnTo>
                  <a:lnTo>
                    <a:pt x="1072" y="390"/>
                  </a:lnTo>
                  <a:lnTo>
                    <a:pt x="1091" y="388"/>
                  </a:lnTo>
                  <a:lnTo>
                    <a:pt x="1108" y="383"/>
                  </a:lnTo>
                  <a:lnTo>
                    <a:pt x="1124" y="376"/>
                  </a:lnTo>
                  <a:lnTo>
                    <a:pt x="1139" y="365"/>
                  </a:lnTo>
                  <a:lnTo>
                    <a:pt x="1151" y="354"/>
                  </a:lnTo>
                  <a:lnTo>
                    <a:pt x="1160" y="340"/>
                  </a:lnTo>
                  <a:lnTo>
                    <a:pt x="1167" y="324"/>
                  </a:lnTo>
                  <a:lnTo>
                    <a:pt x="1170" y="309"/>
                  </a:lnTo>
                  <a:lnTo>
                    <a:pt x="1170" y="307"/>
                  </a:lnTo>
                  <a:lnTo>
                    <a:pt x="1170" y="306"/>
                  </a:lnTo>
                  <a:lnTo>
                    <a:pt x="1170" y="304"/>
                  </a:lnTo>
                  <a:lnTo>
                    <a:pt x="1170" y="302"/>
                  </a:lnTo>
                  <a:lnTo>
                    <a:pt x="1169" y="291"/>
                  </a:lnTo>
                  <a:lnTo>
                    <a:pt x="1166" y="280"/>
                  </a:lnTo>
                  <a:lnTo>
                    <a:pt x="1161" y="269"/>
                  </a:lnTo>
                  <a:lnTo>
                    <a:pt x="1154" y="259"/>
                  </a:lnTo>
                  <a:lnTo>
                    <a:pt x="1148" y="252"/>
                  </a:lnTo>
                  <a:lnTo>
                    <a:pt x="1142" y="247"/>
                  </a:lnTo>
                  <a:lnTo>
                    <a:pt x="1134" y="242"/>
                  </a:lnTo>
                  <a:lnTo>
                    <a:pt x="1126" y="238"/>
                  </a:lnTo>
                  <a:lnTo>
                    <a:pt x="1118" y="235"/>
                  </a:lnTo>
                  <a:lnTo>
                    <a:pt x="1109" y="231"/>
                  </a:lnTo>
                  <a:lnTo>
                    <a:pt x="1100" y="230"/>
                  </a:lnTo>
                  <a:lnTo>
                    <a:pt x="1091" y="229"/>
                  </a:lnTo>
                  <a:lnTo>
                    <a:pt x="1090" y="229"/>
                  </a:lnTo>
                  <a:lnTo>
                    <a:pt x="1090" y="228"/>
                  </a:lnTo>
                  <a:lnTo>
                    <a:pt x="1084" y="228"/>
                  </a:lnTo>
                  <a:lnTo>
                    <a:pt x="1070" y="229"/>
                  </a:lnTo>
                  <a:lnTo>
                    <a:pt x="1051" y="229"/>
                  </a:lnTo>
                  <a:lnTo>
                    <a:pt x="1027" y="230"/>
                  </a:lnTo>
                  <a:lnTo>
                    <a:pt x="1004" y="231"/>
                  </a:lnTo>
                  <a:lnTo>
                    <a:pt x="981" y="233"/>
                  </a:lnTo>
                  <a:lnTo>
                    <a:pt x="964" y="233"/>
                  </a:lnTo>
                  <a:lnTo>
                    <a:pt x="953" y="234"/>
                  </a:lnTo>
                  <a:lnTo>
                    <a:pt x="943" y="206"/>
                  </a:lnTo>
                  <a:lnTo>
                    <a:pt x="930" y="180"/>
                  </a:lnTo>
                  <a:lnTo>
                    <a:pt x="915" y="156"/>
                  </a:lnTo>
                  <a:lnTo>
                    <a:pt x="895" y="133"/>
                  </a:lnTo>
                  <a:lnTo>
                    <a:pt x="874" y="111"/>
                  </a:lnTo>
                  <a:lnTo>
                    <a:pt x="849" y="92"/>
                  </a:lnTo>
                  <a:lnTo>
                    <a:pt x="822" y="73"/>
                  </a:lnTo>
                  <a:lnTo>
                    <a:pt x="793" y="57"/>
                  </a:lnTo>
                  <a:lnTo>
                    <a:pt x="761" y="43"/>
                  </a:lnTo>
                  <a:lnTo>
                    <a:pt x="728" y="30"/>
                  </a:lnTo>
                  <a:lnTo>
                    <a:pt x="692" y="20"/>
                  </a:lnTo>
                  <a:lnTo>
                    <a:pt x="654" y="11"/>
                  </a:lnTo>
                  <a:lnTo>
                    <a:pt x="615" y="5"/>
                  </a:lnTo>
                  <a:lnTo>
                    <a:pt x="575" y="1"/>
                  </a:lnTo>
                  <a:lnTo>
                    <a:pt x="534" y="0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 flipH="1">
              <a:off x="5350657" y="3105151"/>
              <a:ext cx="1847670" cy="884238"/>
            </a:xfrm>
            <a:custGeom>
              <a:avLst/>
              <a:gdLst>
                <a:gd name="T0" fmla="*/ 330 w 1115"/>
                <a:gd name="T1" fmla="*/ 556 h 557"/>
                <a:gd name="T2" fmla="*/ 283 w 1115"/>
                <a:gd name="T3" fmla="*/ 552 h 557"/>
                <a:gd name="T4" fmla="*/ 237 w 1115"/>
                <a:gd name="T5" fmla="*/ 545 h 557"/>
                <a:gd name="T6" fmla="*/ 194 w 1115"/>
                <a:gd name="T7" fmla="*/ 533 h 557"/>
                <a:gd name="T8" fmla="*/ 154 w 1115"/>
                <a:gd name="T9" fmla="*/ 519 h 557"/>
                <a:gd name="T10" fmla="*/ 118 w 1115"/>
                <a:gd name="T11" fmla="*/ 501 h 557"/>
                <a:gd name="T12" fmla="*/ 85 w 1115"/>
                <a:gd name="T13" fmla="*/ 481 h 557"/>
                <a:gd name="T14" fmla="*/ 57 w 1115"/>
                <a:gd name="T15" fmla="*/ 458 h 557"/>
                <a:gd name="T16" fmla="*/ 33 w 1115"/>
                <a:gd name="T17" fmla="*/ 431 h 557"/>
                <a:gd name="T18" fmla="*/ 15 w 1115"/>
                <a:gd name="T19" fmla="*/ 400 h 557"/>
                <a:gd name="T20" fmla="*/ 4 w 1115"/>
                <a:gd name="T21" fmla="*/ 365 h 557"/>
                <a:gd name="T22" fmla="*/ 0 w 1115"/>
                <a:gd name="T23" fmla="*/ 329 h 557"/>
                <a:gd name="T24" fmla="*/ 6 w 1115"/>
                <a:gd name="T25" fmla="*/ 281 h 557"/>
                <a:gd name="T26" fmla="*/ 30 w 1115"/>
                <a:gd name="T27" fmla="*/ 224 h 557"/>
                <a:gd name="T28" fmla="*/ 69 w 1115"/>
                <a:gd name="T29" fmla="*/ 171 h 557"/>
                <a:gd name="T30" fmla="*/ 120 w 1115"/>
                <a:gd name="T31" fmla="*/ 124 h 557"/>
                <a:gd name="T32" fmla="*/ 183 w 1115"/>
                <a:gd name="T33" fmla="*/ 81 h 557"/>
                <a:gd name="T34" fmla="*/ 255 w 1115"/>
                <a:gd name="T35" fmla="*/ 47 h 557"/>
                <a:gd name="T36" fmla="*/ 336 w 1115"/>
                <a:gd name="T37" fmla="*/ 21 h 557"/>
                <a:gd name="T38" fmla="*/ 421 w 1115"/>
                <a:gd name="T39" fmla="*/ 5 h 557"/>
                <a:gd name="T40" fmla="*/ 506 w 1115"/>
                <a:gd name="T41" fmla="*/ 0 h 557"/>
                <a:gd name="T42" fmla="*/ 585 w 1115"/>
                <a:gd name="T43" fmla="*/ 5 h 557"/>
                <a:gd name="T44" fmla="*/ 659 w 1115"/>
                <a:gd name="T45" fmla="*/ 19 h 557"/>
                <a:gd name="T46" fmla="*/ 725 w 1115"/>
                <a:gd name="T47" fmla="*/ 41 h 557"/>
                <a:gd name="T48" fmla="*/ 783 w 1115"/>
                <a:gd name="T49" fmla="*/ 70 h 557"/>
                <a:gd name="T50" fmla="*/ 831 w 1115"/>
                <a:gd name="T51" fmla="*/ 106 h 557"/>
                <a:gd name="T52" fmla="*/ 869 w 1115"/>
                <a:gd name="T53" fmla="*/ 148 h 557"/>
                <a:gd name="T54" fmla="*/ 894 w 1115"/>
                <a:gd name="T55" fmla="*/ 196 h 557"/>
                <a:gd name="T56" fmla="*/ 904 w 1115"/>
                <a:gd name="T57" fmla="*/ 234 h 557"/>
                <a:gd name="T58" fmla="*/ 1063 w 1115"/>
                <a:gd name="T59" fmla="*/ 230 h 557"/>
                <a:gd name="T60" fmla="*/ 1075 w 1115"/>
                <a:gd name="T61" fmla="*/ 232 h 557"/>
                <a:gd name="T62" fmla="*/ 1087 w 1115"/>
                <a:gd name="T63" fmla="*/ 235 h 557"/>
                <a:gd name="T64" fmla="*/ 1097 w 1115"/>
                <a:gd name="T65" fmla="*/ 241 h 557"/>
                <a:gd name="T66" fmla="*/ 1105 w 1115"/>
                <a:gd name="T67" fmla="*/ 248 h 557"/>
                <a:gd name="T68" fmla="*/ 1114 w 1115"/>
                <a:gd name="T69" fmla="*/ 262 h 557"/>
                <a:gd name="T70" fmla="*/ 1115 w 1115"/>
                <a:gd name="T71" fmla="*/ 278 h 557"/>
                <a:gd name="T72" fmla="*/ 1108 w 1115"/>
                <a:gd name="T73" fmla="*/ 299 h 557"/>
                <a:gd name="T74" fmla="*/ 1092 w 1115"/>
                <a:gd name="T75" fmla="*/ 315 h 557"/>
                <a:gd name="T76" fmla="*/ 1070 w 1115"/>
                <a:gd name="T77" fmla="*/ 328 h 557"/>
                <a:gd name="T78" fmla="*/ 1044 w 1115"/>
                <a:gd name="T79" fmla="*/ 332 h 557"/>
                <a:gd name="T80" fmla="*/ 1036 w 1115"/>
                <a:gd name="T81" fmla="*/ 332 h 557"/>
                <a:gd name="T82" fmla="*/ 1017 w 1115"/>
                <a:gd name="T83" fmla="*/ 332 h 557"/>
                <a:gd name="T84" fmla="*/ 997 w 1115"/>
                <a:gd name="T85" fmla="*/ 333 h 557"/>
                <a:gd name="T86" fmla="*/ 989 w 1115"/>
                <a:gd name="T87" fmla="*/ 333 h 557"/>
                <a:gd name="T88" fmla="*/ 892 w 1115"/>
                <a:gd name="T89" fmla="*/ 339 h 557"/>
                <a:gd name="T90" fmla="*/ 830 w 1115"/>
                <a:gd name="T91" fmla="*/ 390 h 557"/>
                <a:gd name="T92" fmla="*/ 768 w 1115"/>
                <a:gd name="T93" fmla="*/ 435 h 557"/>
                <a:gd name="T94" fmla="*/ 704 w 1115"/>
                <a:gd name="T95" fmla="*/ 473 h 557"/>
                <a:gd name="T96" fmla="*/ 637 w 1115"/>
                <a:gd name="T97" fmla="*/ 503 h 557"/>
                <a:gd name="T98" fmla="*/ 570 w 1115"/>
                <a:gd name="T99" fmla="*/ 527 h 557"/>
                <a:gd name="T100" fmla="*/ 500 w 1115"/>
                <a:gd name="T101" fmla="*/ 544 h 557"/>
                <a:gd name="T102" fmla="*/ 429 w 1115"/>
                <a:gd name="T103" fmla="*/ 554 h 557"/>
                <a:gd name="T104" fmla="*/ 355 w 1115"/>
                <a:gd name="T10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5" h="557">
                  <a:moveTo>
                    <a:pt x="355" y="557"/>
                  </a:moveTo>
                  <a:lnTo>
                    <a:pt x="330" y="556"/>
                  </a:lnTo>
                  <a:lnTo>
                    <a:pt x="307" y="555"/>
                  </a:lnTo>
                  <a:lnTo>
                    <a:pt x="283" y="552"/>
                  </a:lnTo>
                  <a:lnTo>
                    <a:pt x="260" y="549"/>
                  </a:lnTo>
                  <a:lnTo>
                    <a:pt x="237" y="545"/>
                  </a:lnTo>
                  <a:lnTo>
                    <a:pt x="215" y="540"/>
                  </a:lnTo>
                  <a:lnTo>
                    <a:pt x="194" y="533"/>
                  </a:lnTo>
                  <a:lnTo>
                    <a:pt x="174" y="526"/>
                  </a:lnTo>
                  <a:lnTo>
                    <a:pt x="154" y="519"/>
                  </a:lnTo>
                  <a:lnTo>
                    <a:pt x="135" y="510"/>
                  </a:lnTo>
                  <a:lnTo>
                    <a:pt x="118" y="501"/>
                  </a:lnTo>
                  <a:lnTo>
                    <a:pt x="100" y="492"/>
                  </a:lnTo>
                  <a:lnTo>
                    <a:pt x="85" y="481"/>
                  </a:lnTo>
                  <a:lnTo>
                    <a:pt x="71" y="470"/>
                  </a:lnTo>
                  <a:lnTo>
                    <a:pt x="57" y="458"/>
                  </a:lnTo>
                  <a:lnTo>
                    <a:pt x="45" y="446"/>
                  </a:lnTo>
                  <a:lnTo>
                    <a:pt x="33" y="431"/>
                  </a:lnTo>
                  <a:lnTo>
                    <a:pt x="24" y="415"/>
                  </a:lnTo>
                  <a:lnTo>
                    <a:pt x="15" y="400"/>
                  </a:lnTo>
                  <a:lnTo>
                    <a:pt x="8" y="382"/>
                  </a:lnTo>
                  <a:lnTo>
                    <a:pt x="4" y="365"/>
                  </a:lnTo>
                  <a:lnTo>
                    <a:pt x="1" y="348"/>
                  </a:lnTo>
                  <a:lnTo>
                    <a:pt x="0" y="329"/>
                  </a:lnTo>
                  <a:lnTo>
                    <a:pt x="1" y="310"/>
                  </a:lnTo>
                  <a:lnTo>
                    <a:pt x="6" y="281"/>
                  </a:lnTo>
                  <a:lnTo>
                    <a:pt x="16" y="253"/>
                  </a:lnTo>
                  <a:lnTo>
                    <a:pt x="30" y="224"/>
                  </a:lnTo>
                  <a:lnTo>
                    <a:pt x="47" y="197"/>
                  </a:lnTo>
                  <a:lnTo>
                    <a:pt x="69" y="171"/>
                  </a:lnTo>
                  <a:lnTo>
                    <a:pt x="92" y="147"/>
                  </a:lnTo>
                  <a:lnTo>
                    <a:pt x="120" y="124"/>
                  </a:lnTo>
                  <a:lnTo>
                    <a:pt x="150" y="102"/>
                  </a:lnTo>
                  <a:lnTo>
                    <a:pt x="183" y="81"/>
                  </a:lnTo>
                  <a:lnTo>
                    <a:pt x="218" y="64"/>
                  </a:lnTo>
                  <a:lnTo>
                    <a:pt x="255" y="47"/>
                  </a:lnTo>
                  <a:lnTo>
                    <a:pt x="295" y="33"/>
                  </a:lnTo>
                  <a:lnTo>
                    <a:pt x="336" y="21"/>
                  </a:lnTo>
                  <a:lnTo>
                    <a:pt x="377" y="11"/>
                  </a:lnTo>
                  <a:lnTo>
                    <a:pt x="421" y="5"/>
                  </a:lnTo>
                  <a:lnTo>
                    <a:pt x="465" y="1"/>
                  </a:lnTo>
                  <a:lnTo>
                    <a:pt x="506" y="0"/>
                  </a:lnTo>
                  <a:lnTo>
                    <a:pt x="546" y="1"/>
                  </a:lnTo>
                  <a:lnTo>
                    <a:pt x="585" y="5"/>
                  </a:lnTo>
                  <a:lnTo>
                    <a:pt x="623" y="10"/>
                  </a:lnTo>
                  <a:lnTo>
                    <a:pt x="659" y="19"/>
                  </a:lnTo>
                  <a:lnTo>
                    <a:pt x="693" y="28"/>
                  </a:lnTo>
                  <a:lnTo>
                    <a:pt x="725" y="41"/>
                  </a:lnTo>
                  <a:lnTo>
                    <a:pt x="756" y="54"/>
                  </a:lnTo>
                  <a:lnTo>
                    <a:pt x="783" y="70"/>
                  </a:lnTo>
                  <a:lnTo>
                    <a:pt x="809" y="87"/>
                  </a:lnTo>
                  <a:lnTo>
                    <a:pt x="831" y="106"/>
                  </a:lnTo>
                  <a:lnTo>
                    <a:pt x="852" y="126"/>
                  </a:lnTo>
                  <a:lnTo>
                    <a:pt x="869" y="148"/>
                  </a:lnTo>
                  <a:lnTo>
                    <a:pt x="883" y="172"/>
                  </a:lnTo>
                  <a:lnTo>
                    <a:pt x="894" y="196"/>
                  </a:lnTo>
                  <a:lnTo>
                    <a:pt x="901" y="222"/>
                  </a:lnTo>
                  <a:lnTo>
                    <a:pt x="904" y="234"/>
                  </a:lnTo>
                  <a:lnTo>
                    <a:pt x="1064" y="229"/>
                  </a:lnTo>
                  <a:lnTo>
                    <a:pt x="1063" y="230"/>
                  </a:lnTo>
                  <a:lnTo>
                    <a:pt x="1069" y="231"/>
                  </a:lnTo>
                  <a:lnTo>
                    <a:pt x="1075" y="232"/>
                  </a:lnTo>
                  <a:lnTo>
                    <a:pt x="1081" y="233"/>
                  </a:lnTo>
                  <a:lnTo>
                    <a:pt x="1087" y="235"/>
                  </a:lnTo>
                  <a:lnTo>
                    <a:pt x="1092" y="238"/>
                  </a:lnTo>
                  <a:lnTo>
                    <a:pt x="1097" y="241"/>
                  </a:lnTo>
                  <a:lnTo>
                    <a:pt x="1101" y="244"/>
                  </a:lnTo>
                  <a:lnTo>
                    <a:pt x="1105" y="248"/>
                  </a:lnTo>
                  <a:lnTo>
                    <a:pt x="1111" y="255"/>
                  </a:lnTo>
                  <a:lnTo>
                    <a:pt x="1114" y="262"/>
                  </a:lnTo>
                  <a:lnTo>
                    <a:pt x="1115" y="269"/>
                  </a:lnTo>
                  <a:lnTo>
                    <a:pt x="1115" y="278"/>
                  </a:lnTo>
                  <a:lnTo>
                    <a:pt x="1113" y="288"/>
                  </a:lnTo>
                  <a:lnTo>
                    <a:pt x="1108" y="299"/>
                  </a:lnTo>
                  <a:lnTo>
                    <a:pt x="1101" y="307"/>
                  </a:lnTo>
                  <a:lnTo>
                    <a:pt x="1092" y="315"/>
                  </a:lnTo>
                  <a:lnTo>
                    <a:pt x="1082" y="323"/>
                  </a:lnTo>
                  <a:lnTo>
                    <a:pt x="1070" y="328"/>
                  </a:lnTo>
                  <a:lnTo>
                    <a:pt x="1057" y="331"/>
                  </a:lnTo>
                  <a:lnTo>
                    <a:pt x="1044" y="332"/>
                  </a:lnTo>
                  <a:lnTo>
                    <a:pt x="1042" y="332"/>
                  </a:lnTo>
                  <a:lnTo>
                    <a:pt x="1036" y="332"/>
                  </a:lnTo>
                  <a:lnTo>
                    <a:pt x="1027" y="332"/>
                  </a:lnTo>
                  <a:lnTo>
                    <a:pt x="1017" y="332"/>
                  </a:lnTo>
                  <a:lnTo>
                    <a:pt x="1006" y="333"/>
                  </a:lnTo>
                  <a:lnTo>
                    <a:pt x="997" y="333"/>
                  </a:lnTo>
                  <a:lnTo>
                    <a:pt x="991" y="333"/>
                  </a:lnTo>
                  <a:lnTo>
                    <a:pt x="989" y="333"/>
                  </a:lnTo>
                  <a:lnTo>
                    <a:pt x="896" y="335"/>
                  </a:lnTo>
                  <a:lnTo>
                    <a:pt x="892" y="339"/>
                  </a:lnTo>
                  <a:lnTo>
                    <a:pt x="861" y="365"/>
                  </a:lnTo>
                  <a:lnTo>
                    <a:pt x="830" y="390"/>
                  </a:lnTo>
                  <a:lnTo>
                    <a:pt x="800" y="413"/>
                  </a:lnTo>
                  <a:lnTo>
                    <a:pt x="768" y="435"/>
                  </a:lnTo>
                  <a:lnTo>
                    <a:pt x="735" y="455"/>
                  </a:lnTo>
                  <a:lnTo>
                    <a:pt x="704" y="473"/>
                  </a:lnTo>
                  <a:lnTo>
                    <a:pt x="671" y="489"/>
                  </a:lnTo>
                  <a:lnTo>
                    <a:pt x="637" y="503"/>
                  </a:lnTo>
                  <a:lnTo>
                    <a:pt x="603" y="516"/>
                  </a:lnTo>
                  <a:lnTo>
                    <a:pt x="570" y="527"/>
                  </a:lnTo>
                  <a:lnTo>
                    <a:pt x="535" y="537"/>
                  </a:lnTo>
                  <a:lnTo>
                    <a:pt x="500" y="544"/>
                  </a:lnTo>
                  <a:lnTo>
                    <a:pt x="464" y="550"/>
                  </a:lnTo>
                  <a:lnTo>
                    <a:pt x="429" y="554"/>
                  </a:lnTo>
                  <a:lnTo>
                    <a:pt x="392" y="556"/>
                  </a:lnTo>
                  <a:lnTo>
                    <a:pt x="355" y="557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 flipH="1">
              <a:off x="5443455" y="3559176"/>
              <a:ext cx="215423" cy="60325"/>
            </a:xfrm>
            <a:custGeom>
              <a:avLst/>
              <a:gdLst>
                <a:gd name="T0" fmla="*/ 123 w 130"/>
                <a:gd name="T1" fmla="*/ 0 h 38"/>
                <a:gd name="T2" fmla="*/ 7 w 130"/>
                <a:gd name="T3" fmla="*/ 0 h 38"/>
                <a:gd name="T4" fmla="*/ 5 w 130"/>
                <a:gd name="T5" fmla="*/ 1 h 38"/>
                <a:gd name="T6" fmla="*/ 3 w 130"/>
                <a:gd name="T7" fmla="*/ 2 h 38"/>
                <a:gd name="T8" fmla="*/ 1 w 130"/>
                <a:gd name="T9" fmla="*/ 4 h 38"/>
                <a:gd name="T10" fmla="*/ 0 w 130"/>
                <a:gd name="T11" fmla="*/ 6 h 38"/>
                <a:gd name="T12" fmla="*/ 0 w 130"/>
                <a:gd name="T13" fmla="*/ 8 h 38"/>
                <a:gd name="T14" fmla="*/ 1 w 130"/>
                <a:gd name="T15" fmla="*/ 10 h 38"/>
                <a:gd name="T16" fmla="*/ 2 w 130"/>
                <a:gd name="T17" fmla="*/ 13 h 38"/>
                <a:gd name="T18" fmla="*/ 4 w 130"/>
                <a:gd name="T19" fmla="*/ 14 h 38"/>
                <a:gd name="T20" fmla="*/ 55 w 130"/>
                <a:gd name="T21" fmla="*/ 37 h 38"/>
                <a:gd name="T22" fmla="*/ 58 w 130"/>
                <a:gd name="T23" fmla="*/ 38 h 38"/>
                <a:gd name="T24" fmla="*/ 61 w 130"/>
                <a:gd name="T25" fmla="*/ 37 h 38"/>
                <a:gd name="T26" fmla="*/ 63 w 130"/>
                <a:gd name="T27" fmla="*/ 36 h 38"/>
                <a:gd name="T28" fmla="*/ 64 w 130"/>
                <a:gd name="T29" fmla="*/ 33 h 38"/>
                <a:gd name="T30" fmla="*/ 65 w 130"/>
                <a:gd name="T31" fmla="*/ 32 h 38"/>
                <a:gd name="T32" fmla="*/ 65 w 130"/>
                <a:gd name="T33" fmla="*/ 31 h 38"/>
                <a:gd name="T34" fmla="*/ 65 w 130"/>
                <a:gd name="T35" fmla="*/ 31 h 38"/>
                <a:gd name="T36" fmla="*/ 65 w 130"/>
                <a:gd name="T37" fmla="*/ 30 h 38"/>
                <a:gd name="T38" fmla="*/ 65 w 130"/>
                <a:gd name="T39" fmla="*/ 28 h 38"/>
                <a:gd name="T40" fmla="*/ 64 w 130"/>
                <a:gd name="T41" fmla="*/ 26 h 38"/>
                <a:gd name="T42" fmla="*/ 62 w 130"/>
                <a:gd name="T43" fmla="*/ 25 h 38"/>
                <a:gd name="T44" fmla="*/ 61 w 130"/>
                <a:gd name="T45" fmla="*/ 24 h 38"/>
                <a:gd name="T46" fmla="*/ 59 w 130"/>
                <a:gd name="T47" fmla="*/ 23 h 38"/>
                <a:gd name="T48" fmla="*/ 55 w 130"/>
                <a:gd name="T49" fmla="*/ 21 h 38"/>
                <a:gd name="T50" fmla="*/ 48 w 130"/>
                <a:gd name="T51" fmla="*/ 18 h 38"/>
                <a:gd name="T52" fmla="*/ 40 w 130"/>
                <a:gd name="T53" fmla="*/ 15 h 38"/>
                <a:gd name="T54" fmla="*/ 54 w 130"/>
                <a:gd name="T55" fmla="*/ 15 h 38"/>
                <a:gd name="T56" fmla="*/ 68 w 130"/>
                <a:gd name="T57" fmla="*/ 15 h 38"/>
                <a:gd name="T58" fmla="*/ 81 w 130"/>
                <a:gd name="T59" fmla="*/ 15 h 38"/>
                <a:gd name="T60" fmla="*/ 95 w 130"/>
                <a:gd name="T61" fmla="*/ 15 h 38"/>
                <a:gd name="T62" fmla="*/ 106 w 130"/>
                <a:gd name="T63" fmla="*/ 15 h 38"/>
                <a:gd name="T64" fmla="*/ 115 w 130"/>
                <a:gd name="T65" fmla="*/ 15 h 38"/>
                <a:gd name="T66" fmla="*/ 121 w 130"/>
                <a:gd name="T67" fmla="*/ 15 h 38"/>
                <a:gd name="T68" fmla="*/ 123 w 130"/>
                <a:gd name="T69" fmla="*/ 15 h 38"/>
                <a:gd name="T70" fmla="*/ 126 w 130"/>
                <a:gd name="T71" fmla="*/ 14 h 38"/>
                <a:gd name="T72" fmla="*/ 128 w 130"/>
                <a:gd name="T73" fmla="*/ 13 h 38"/>
                <a:gd name="T74" fmla="*/ 129 w 130"/>
                <a:gd name="T75" fmla="*/ 10 h 38"/>
                <a:gd name="T76" fmla="*/ 130 w 130"/>
                <a:gd name="T77" fmla="*/ 7 h 38"/>
                <a:gd name="T78" fmla="*/ 130 w 130"/>
                <a:gd name="T79" fmla="*/ 7 h 38"/>
                <a:gd name="T80" fmla="*/ 130 w 130"/>
                <a:gd name="T81" fmla="*/ 7 h 38"/>
                <a:gd name="T82" fmla="*/ 130 w 130"/>
                <a:gd name="T83" fmla="*/ 7 h 38"/>
                <a:gd name="T84" fmla="*/ 130 w 130"/>
                <a:gd name="T85" fmla="*/ 7 h 38"/>
                <a:gd name="T86" fmla="*/ 129 w 130"/>
                <a:gd name="T87" fmla="*/ 4 h 38"/>
                <a:gd name="T88" fmla="*/ 128 w 130"/>
                <a:gd name="T89" fmla="*/ 2 h 38"/>
                <a:gd name="T90" fmla="*/ 126 w 130"/>
                <a:gd name="T91" fmla="*/ 1 h 38"/>
                <a:gd name="T92" fmla="*/ 123 w 130"/>
                <a:gd name="T9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38">
                  <a:moveTo>
                    <a:pt x="123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5" y="37"/>
                  </a:lnTo>
                  <a:lnTo>
                    <a:pt x="58" y="38"/>
                  </a:lnTo>
                  <a:lnTo>
                    <a:pt x="61" y="37"/>
                  </a:lnTo>
                  <a:lnTo>
                    <a:pt x="63" y="36"/>
                  </a:lnTo>
                  <a:lnTo>
                    <a:pt x="64" y="33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4" y="26"/>
                  </a:lnTo>
                  <a:lnTo>
                    <a:pt x="62" y="25"/>
                  </a:lnTo>
                  <a:lnTo>
                    <a:pt x="61" y="24"/>
                  </a:lnTo>
                  <a:lnTo>
                    <a:pt x="59" y="23"/>
                  </a:lnTo>
                  <a:lnTo>
                    <a:pt x="55" y="21"/>
                  </a:lnTo>
                  <a:lnTo>
                    <a:pt x="48" y="18"/>
                  </a:lnTo>
                  <a:lnTo>
                    <a:pt x="40" y="15"/>
                  </a:lnTo>
                  <a:lnTo>
                    <a:pt x="54" y="15"/>
                  </a:lnTo>
                  <a:lnTo>
                    <a:pt x="68" y="15"/>
                  </a:lnTo>
                  <a:lnTo>
                    <a:pt x="81" y="15"/>
                  </a:lnTo>
                  <a:lnTo>
                    <a:pt x="95" y="15"/>
                  </a:lnTo>
                  <a:lnTo>
                    <a:pt x="106" y="15"/>
                  </a:lnTo>
                  <a:lnTo>
                    <a:pt x="115" y="15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6" y="14"/>
                  </a:lnTo>
                  <a:lnTo>
                    <a:pt x="128" y="13"/>
                  </a:lnTo>
                  <a:lnTo>
                    <a:pt x="129" y="10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6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 flipH="1">
              <a:off x="5446769" y="2751138"/>
              <a:ext cx="1904012" cy="1046163"/>
            </a:xfrm>
            <a:custGeom>
              <a:avLst/>
              <a:gdLst>
                <a:gd name="T0" fmla="*/ 52 w 1149"/>
                <a:gd name="T1" fmla="*/ 252 h 659"/>
                <a:gd name="T2" fmla="*/ 11 w 1149"/>
                <a:gd name="T3" fmla="*/ 336 h 659"/>
                <a:gd name="T4" fmla="*/ 0 w 1149"/>
                <a:gd name="T5" fmla="*/ 416 h 659"/>
                <a:gd name="T6" fmla="*/ 28 w 1149"/>
                <a:gd name="T7" fmla="*/ 548 h 659"/>
                <a:gd name="T8" fmla="*/ 76 w 1149"/>
                <a:gd name="T9" fmla="*/ 633 h 659"/>
                <a:gd name="T10" fmla="*/ 91 w 1149"/>
                <a:gd name="T11" fmla="*/ 653 h 659"/>
                <a:gd name="T12" fmla="*/ 91 w 1149"/>
                <a:gd name="T13" fmla="*/ 654 h 659"/>
                <a:gd name="T14" fmla="*/ 91 w 1149"/>
                <a:gd name="T15" fmla="*/ 654 h 659"/>
                <a:gd name="T16" fmla="*/ 91 w 1149"/>
                <a:gd name="T17" fmla="*/ 654 h 659"/>
                <a:gd name="T18" fmla="*/ 95 w 1149"/>
                <a:gd name="T19" fmla="*/ 657 h 659"/>
                <a:gd name="T20" fmla="*/ 112 w 1149"/>
                <a:gd name="T21" fmla="*/ 655 h 659"/>
                <a:gd name="T22" fmla="*/ 117 w 1149"/>
                <a:gd name="T23" fmla="*/ 647 h 659"/>
                <a:gd name="T24" fmla="*/ 116 w 1149"/>
                <a:gd name="T25" fmla="*/ 640 h 659"/>
                <a:gd name="T26" fmla="*/ 101 w 1149"/>
                <a:gd name="T27" fmla="*/ 620 h 659"/>
                <a:gd name="T28" fmla="*/ 87 w 1149"/>
                <a:gd name="T29" fmla="*/ 574 h 659"/>
                <a:gd name="T30" fmla="*/ 89 w 1149"/>
                <a:gd name="T31" fmla="*/ 557 h 659"/>
                <a:gd name="T32" fmla="*/ 108 w 1149"/>
                <a:gd name="T33" fmla="*/ 517 h 659"/>
                <a:gd name="T34" fmla="*/ 157 w 1149"/>
                <a:gd name="T35" fmla="*/ 472 h 659"/>
                <a:gd name="T36" fmla="*/ 219 w 1149"/>
                <a:gd name="T37" fmla="*/ 435 h 659"/>
                <a:gd name="T38" fmla="*/ 282 w 1149"/>
                <a:gd name="T39" fmla="*/ 406 h 659"/>
                <a:gd name="T40" fmla="*/ 331 w 1149"/>
                <a:gd name="T41" fmla="*/ 388 h 659"/>
                <a:gd name="T42" fmla="*/ 392 w 1149"/>
                <a:gd name="T43" fmla="*/ 398 h 659"/>
                <a:gd name="T44" fmla="*/ 538 w 1149"/>
                <a:gd name="T45" fmla="*/ 433 h 659"/>
                <a:gd name="T46" fmla="*/ 697 w 1149"/>
                <a:gd name="T47" fmla="*/ 452 h 659"/>
                <a:gd name="T48" fmla="*/ 846 w 1149"/>
                <a:gd name="T49" fmla="*/ 458 h 659"/>
                <a:gd name="T50" fmla="*/ 958 w 1149"/>
                <a:gd name="T51" fmla="*/ 458 h 659"/>
                <a:gd name="T52" fmla="*/ 1008 w 1149"/>
                <a:gd name="T53" fmla="*/ 457 h 659"/>
                <a:gd name="T54" fmla="*/ 1048 w 1149"/>
                <a:gd name="T55" fmla="*/ 452 h 659"/>
                <a:gd name="T56" fmla="*/ 1115 w 1149"/>
                <a:gd name="T57" fmla="*/ 442 h 659"/>
                <a:gd name="T58" fmla="*/ 1138 w 1149"/>
                <a:gd name="T59" fmla="*/ 439 h 659"/>
                <a:gd name="T60" fmla="*/ 1146 w 1149"/>
                <a:gd name="T61" fmla="*/ 427 h 659"/>
                <a:gd name="T62" fmla="*/ 1144 w 1149"/>
                <a:gd name="T63" fmla="*/ 308 h 659"/>
                <a:gd name="T64" fmla="*/ 1113 w 1149"/>
                <a:gd name="T65" fmla="*/ 206 h 659"/>
                <a:gd name="T66" fmla="*/ 1054 w 1149"/>
                <a:gd name="T67" fmla="*/ 127 h 659"/>
                <a:gd name="T68" fmla="*/ 986 w 1149"/>
                <a:gd name="T69" fmla="*/ 74 h 659"/>
                <a:gd name="T70" fmla="*/ 911 w 1149"/>
                <a:gd name="T71" fmla="*/ 38 h 659"/>
                <a:gd name="T72" fmla="*/ 838 w 1149"/>
                <a:gd name="T73" fmla="*/ 16 h 659"/>
                <a:gd name="T74" fmla="*/ 772 w 1149"/>
                <a:gd name="T75" fmla="*/ 5 h 659"/>
                <a:gd name="T76" fmla="*/ 721 w 1149"/>
                <a:gd name="T77" fmla="*/ 1 h 659"/>
                <a:gd name="T78" fmla="*/ 577 w 1149"/>
                <a:gd name="T79" fmla="*/ 2 h 659"/>
                <a:gd name="T80" fmla="*/ 446 w 1149"/>
                <a:gd name="T81" fmla="*/ 19 h 659"/>
                <a:gd name="T82" fmla="*/ 327 w 1149"/>
                <a:gd name="T83" fmla="*/ 53 h 659"/>
                <a:gd name="T84" fmla="*/ 222 w 1149"/>
                <a:gd name="T85" fmla="*/ 103 h 659"/>
                <a:gd name="T86" fmla="*/ 129 w 1149"/>
                <a:gd name="T87" fmla="*/ 17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9" h="659">
                  <a:moveTo>
                    <a:pt x="100" y="197"/>
                  </a:moveTo>
                  <a:lnTo>
                    <a:pt x="75" y="224"/>
                  </a:lnTo>
                  <a:lnTo>
                    <a:pt x="52" y="252"/>
                  </a:lnTo>
                  <a:lnTo>
                    <a:pt x="35" y="280"/>
                  </a:lnTo>
                  <a:lnTo>
                    <a:pt x="22" y="308"/>
                  </a:lnTo>
                  <a:lnTo>
                    <a:pt x="11" y="336"/>
                  </a:lnTo>
                  <a:lnTo>
                    <a:pt x="5" y="363"/>
                  </a:lnTo>
                  <a:lnTo>
                    <a:pt x="1" y="390"/>
                  </a:lnTo>
                  <a:lnTo>
                    <a:pt x="0" y="416"/>
                  </a:lnTo>
                  <a:lnTo>
                    <a:pt x="4" y="464"/>
                  </a:lnTo>
                  <a:lnTo>
                    <a:pt x="13" y="508"/>
                  </a:lnTo>
                  <a:lnTo>
                    <a:pt x="28" y="548"/>
                  </a:lnTo>
                  <a:lnTo>
                    <a:pt x="44" y="583"/>
                  </a:lnTo>
                  <a:lnTo>
                    <a:pt x="61" y="611"/>
                  </a:lnTo>
                  <a:lnTo>
                    <a:pt x="76" y="633"/>
                  </a:lnTo>
                  <a:lnTo>
                    <a:pt x="86" y="648"/>
                  </a:lnTo>
                  <a:lnTo>
                    <a:pt x="91" y="653"/>
                  </a:lnTo>
                  <a:lnTo>
                    <a:pt x="91" y="653"/>
                  </a:lnTo>
                  <a:lnTo>
                    <a:pt x="91" y="653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5" y="657"/>
                  </a:lnTo>
                  <a:lnTo>
                    <a:pt x="101" y="659"/>
                  </a:lnTo>
                  <a:lnTo>
                    <a:pt x="106" y="658"/>
                  </a:lnTo>
                  <a:lnTo>
                    <a:pt x="112" y="655"/>
                  </a:lnTo>
                  <a:lnTo>
                    <a:pt x="114" y="653"/>
                  </a:lnTo>
                  <a:lnTo>
                    <a:pt x="116" y="650"/>
                  </a:lnTo>
                  <a:lnTo>
                    <a:pt x="117" y="647"/>
                  </a:lnTo>
                  <a:lnTo>
                    <a:pt x="117" y="645"/>
                  </a:lnTo>
                  <a:lnTo>
                    <a:pt x="117" y="642"/>
                  </a:lnTo>
                  <a:lnTo>
                    <a:pt x="116" y="640"/>
                  </a:lnTo>
                  <a:lnTo>
                    <a:pt x="115" y="638"/>
                  </a:lnTo>
                  <a:lnTo>
                    <a:pt x="113" y="636"/>
                  </a:lnTo>
                  <a:lnTo>
                    <a:pt x="101" y="620"/>
                  </a:lnTo>
                  <a:lnTo>
                    <a:pt x="93" y="604"/>
                  </a:lnTo>
                  <a:lnTo>
                    <a:pt x="89" y="588"/>
                  </a:lnTo>
                  <a:lnTo>
                    <a:pt x="87" y="574"/>
                  </a:lnTo>
                  <a:lnTo>
                    <a:pt x="87" y="569"/>
                  </a:lnTo>
                  <a:lnTo>
                    <a:pt x="88" y="562"/>
                  </a:lnTo>
                  <a:lnTo>
                    <a:pt x="89" y="557"/>
                  </a:lnTo>
                  <a:lnTo>
                    <a:pt x="90" y="552"/>
                  </a:lnTo>
                  <a:lnTo>
                    <a:pt x="97" y="534"/>
                  </a:lnTo>
                  <a:lnTo>
                    <a:pt x="108" y="517"/>
                  </a:lnTo>
                  <a:lnTo>
                    <a:pt x="122" y="502"/>
                  </a:lnTo>
                  <a:lnTo>
                    <a:pt x="138" y="486"/>
                  </a:lnTo>
                  <a:lnTo>
                    <a:pt x="157" y="472"/>
                  </a:lnTo>
                  <a:lnTo>
                    <a:pt x="177" y="459"/>
                  </a:lnTo>
                  <a:lnTo>
                    <a:pt x="197" y="446"/>
                  </a:lnTo>
                  <a:lnTo>
                    <a:pt x="219" y="435"/>
                  </a:lnTo>
                  <a:lnTo>
                    <a:pt x="240" y="424"/>
                  </a:lnTo>
                  <a:lnTo>
                    <a:pt x="262" y="415"/>
                  </a:lnTo>
                  <a:lnTo>
                    <a:pt x="282" y="406"/>
                  </a:lnTo>
                  <a:lnTo>
                    <a:pt x="301" y="398"/>
                  </a:lnTo>
                  <a:lnTo>
                    <a:pt x="317" y="393"/>
                  </a:lnTo>
                  <a:lnTo>
                    <a:pt x="331" y="388"/>
                  </a:lnTo>
                  <a:lnTo>
                    <a:pt x="343" y="384"/>
                  </a:lnTo>
                  <a:lnTo>
                    <a:pt x="351" y="382"/>
                  </a:lnTo>
                  <a:lnTo>
                    <a:pt x="392" y="398"/>
                  </a:lnTo>
                  <a:lnTo>
                    <a:pt x="438" y="412"/>
                  </a:lnTo>
                  <a:lnTo>
                    <a:pt x="486" y="423"/>
                  </a:lnTo>
                  <a:lnTo>
                    <a:pt x="538" y="433"/>
                  </a:lnTo>
                  <a:lnTo>
                    <a:pt x="590" y="441"/>
                  </a:lnTo>
                  <a:lnTo>
                    <a:pt x="644" y="447"/>
                  </a:lnTo>
                  <a:lnTo>
                    <a:pt x="697" y="452"/>
                  </a:lnTo>
                  <a:lnTo>
                    <a:pt x="750" y="455"/>
                  </a:lnTo>
                  <a:lnTo>
                    <a:pt x="799" y="457"/>
                  </a:lnTo>
                  <a:lnTo>
                    <a:pt x="846" y="458"/>
                  </a:lnTo>
                  <a:lnTo>
                    <a:pt x="889" y="459"/>
                  </a:lnTo>
                  <a:lnTo>
                    <a:pt x="927" y="459"/>
                  </a:lnTo>
                  <a:lnTo>
                    <a:pt x="958" y="458"/>
                  </a:lnTo>
                  <a:lnTo>
                    <a:pt x="983" y="458"/>
                  </a:lnTo>
                  <a:lnTo>
                    <a:pt x="1000" y="457"/>
                  </a:lnTo>
                  <a:lnTo>
                    <a:pt x="1008" y="457"/>
                  </a:lnTo>
                  <a:lnTo>
                    <a:pt x="1014" y="456"/>
                  </a:lnTo>
                  <a:lnTo>
                    <a:pt x="1029" y="454"/>
                  </a:lnTo>
                  <a:lnTo>
                    <a:pt x="1048" y="452"/>
                  </a:lnTo>
                  <a:lnTo>
                    <a:pt x="1072" y="448"/>
                  </a:lnTo>
                  <a:lnTo>
                    <a:pt x="1094" y="445"/>
                  </a:lnTo>
                  <a:lnTo>
                    <a:pt x="1115" y="442"/>
                  </a:lnTo>
                  <a:lnTo>
                    <a:pt x="1129" y="441"/>
                  </a:lnTo>
                  <a:lnTo>
                    <a:pt x="1134" y="440"/>
                  </a:lnTo>
                  <a:lnTo>
                    <a:pt x="1138" y="439"/>
                  </a:lnTo>
                  <a:lnTo>
                    <a:pt x="1142" y="436"/>
                  </a:lnTo>
                  <a:lnTo>
                    <a:pt x="1145" y="432"/>
                  </a:lnTo>
                  <a:lnTo>
                    <a:pt x="1146" y="427"/>
                  </a:lnTo>
                  <a:lnTo>
                    <a:pt x="1149" y="385"/>
                  </a:lnTo>
                  <a:lnTo>
                    <a:pt x="1148" y="345"/>
                  </a:lnTo>
                  <a:lnTo>
                    <a:pt x="1144" y="308"/>
                  </a:lnTo>
                  <a:lnTo>
                    <a:pt x="1137" y="272"/>
                  </a:lnTo>
                  <a:lnTo>
                    <a:pt x="1127" y="239"/>
                  </a:lnTo>
                  <a:lnTo>
                    <a:pt x="1113" y="206"/>
                  </a:lnTo>
                  <a:lnTo>
                    <a:pt x="1095" y="177"/>
                  </a:lnTo>
                  <a:lnTo>
                    <a:pt x="1075" y="149"/>
                  </a:lnTo>
                  <a:lnTo>
                    <a:pt x="1054" y="127"/>
                  </a:lnTo>
                  <a:lnTo>
                    <a:pt x="1033" y="107"/>
                  </a:lnTo>
                  <a:lnTo>
                    <a:pt x="1010" y="89"/>
                  </a:lnTo>
                  <a:lnTo>
                    <a:pt x="986" y="74"/>
                  </a:lnTo>
                  <a:lnTo>
                    <a:pt x="961" y="60"/>
                  </a:lnTo>
                  <a:lnTo>
                    <a:pt x="937" y="49"/>
                  </a:lnTo>
                  <a:lnTo>
                    <a:pt x="911" y="38"/>
                  </a:lnTo>
                  <a:lnTo>
                    <a:pt x="887" y="30"/>
                  </a:lnTo>
                  <a:lnTo>
                    <a:pt x="862" y="22"/>
                  </a:lnTo>
                  <a:lnTo>
                    <a:pt x="838" y="16"/>
                  </a:lnTo>
                  <a:lnTo>
                    <a:pt x="814" y="11"/>
                  </a:lnTo>
                  <a:lnTo>
                    <a:pt x="793" y="8"/>
                  </a:lnTo>
                  <a:lnTo>
                    <a:pt x="772" y="5"/>
                  </a:lnTo>
                  <a:lnTo>
                    <a:pt x="753" y="3"/>
                  </a:lnTo>
                  <a:lnTo>
                    <a:pt x="735" y="2"/>
                  </a:lnTo>
                  <a:lnTo>
                    <a:pt x="721" y="1"/>
                  </a:lnTo>
                  <a:lnTo>
                    <a:pt x="671" y="0"/>
                  </a:lnTo>
                  <a:lnTo>
                    <a:pt x="623" y="0"/>
                  </a:lnTo>
                  <a:lnTo>
                    <a:pt x="577" y="2"/>
                  </a:lnTo>
                  <a:lnTo>
                    <a:pt x="532" y="6"/>
                  </a:lnTo>
                  <a:lnTo>
                    <a:pt x="488" y="11"/>
                  </a:lnTo>
                  <a:lnTo>
                    <a:pt x="446" y="19"/>
                  </a:lnTo>
                  <a:lnTo>
                    <a:pt x="405" y="29"/>
                  </a:lnTo>
                  <a:lnTo>
                    <a:pt x="365" y="39"/>
                  </a:lnTo>
                  <a:lnTo>
                    <a:pt x="327" y="53"/>
                  </a:lnTo>
                  <a:lnTo>
                    <a:pt x="290" y="67"/>
                  </a:lnTo>
                  <a:lnTo>
                    <a:pt x="256" y="84"/>
                  </a:lnTo>
                  <a:lnTo>
                    <a:pt x="222" y="103"/>
                  </a:lnTo>
                  <a:lnTo>
                    <a:pt x="189" y="124"/>
                  </a:lnTo>
                  <a:lnTo>
                    <a:pt x="159" y="147"/>
                  </a:lnTo>
                  <a:lnTo>
                    <a:pt x="129" y="171"/>
                  </a:lnTo>
                  <a:lnTo>
                    <a:pt x="10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 flipH="1">
              <a:off x="5493168" y="2797176"/>
              <a:ext cx="1811214" cy="833438"/>
            </a:xfrm>
            <a:custGeom>
              <a:avLst/>
              <a:gdLst>
                <a:gd name="T0" fmla="*/ 1 w 1093"/>
                <a:gd name="T1" fmla="*/ 365 h 525"/>
                <a:gd name="T2" fmla="*/ 11 w 1093"/>
                <a:gd name="T3" fmla="*/ 316 h 525"/>
                <a:gd name="T4" fmla="*/ 32 w 1093"/>
                <a:gd name="T5" fmla="*/ 265 h 525"/>
                <a:gd name="T6" fmla="*/ 68 w 1093"/>
                <a:gd name="T7" fmla="*/ 214 h 525"/>
                <a:gd name="T8" fmla="*/ 119 w 1093"/>
                <a:gd name="T9" fmla="*/ 164 h 525"/>
                <a:gd name="T10" fmla="*/ 178 w 1093"/>
                <a:gd name="T11" fmla="*/ 119 h 525"/>
                <a:gd name="T12" fmla="*/ 241 w 1093"/>
                <a:gd name="T13" fmla="*/ 81 h 525"/>
                <a:gd name="T14" fmla="*/ 311 w 1093"/>
                <a:gd name="T15" fmla="*/ 51 h 525"/>
                <a:gd name="T16" fmla="*/ 385 w 1093"/>
                <a:gd name="T17" fmla="*/ 27 h 525"/>
                <a:gd name="T18" fmla="*/ 465 w 1093"/>
                <a:gd name="T19" fmla="*/ 11 h 525"/>
                <a:gd name="T20" fmla="*/ 552 w 1093"/>
                <a:gd name="T21" fmla="*/ 2 h 525"/>
                <a:gd name="T22" fmla="*/ 644 w 1093"/>
                <a:gd name="T23" fmla="*/ 0 h 525"/>
                <a:gd name="T24" fmla="*/ 706 w 1093"/>
                <a:gd name="T25" fmla="*/ 2 h 525"/>
                <a:gd name="T26" fmla="*/ 740 w 1093"/>
                <a:gd name="T27" fmla="*/ 5 h 525"/>
                <a:gd name="T28" fmla="*/ 780 w 1093"/>
                <a:gd name="T29" fmla="*/ 11 h 525"/>
                <a:gd name="T30" fmla="*/ 825 w 1093"/>
                <a:gd name="T31" fmla="*/ 21 h 525"/>
                <a:gd name="T32" fmla="*/ 872 w 1093"/>
                <a:gd name="T33" fmla="*/ 36 h 525"/>
                <a:gd name="T34" fmla="*/ 919 w 1093"/>
                <a:gd name="T35" fmla="*/ 56 h 525"/>
                <a:gd name="T36" fmla="*/ 965 w 1093"/>
                <a:gd name="T37" fmla="*/ 83 h 525"/>
                <a:gd name="T38" fmla="*/ 1007 w 1093"/>
                <a:gd name="T39" fmla="*/ 118 h 525"/>
                <a:gd name="T40" fmla="*/ 1041 w 1093"/>
                <a:gd name="T41" fmla="*/ 159 h 525"/>
                <a:gd name="T42" fmla="*/ 1066 w 1093"/>
                <a:gd name="T43" fmla="*/ 205 h 525"/>
                <a:gd name="T44" fmla="*/ 1084 w 1093"/>
                <a:gd name="T45" fmla="*/ 256 h 525"/>
                <a:gd name="T46" fmla="*/ 1092 w 1093"/>
                <a:gd name="T47" fmla="*/ 312 h 525"/>
                <a:gd name="T48" fmla="*/ 1093 w 1093"/>
                <a:gd name="T49" fmla="*/ 353 h 525"/>
                <a:gd name="T50" fmla="*/ 1092 w 1093"/>
                <a:gd name="T51" fmla="*/ 374 h 525"/>
                <a:gd name="T52" fmla="*/ 1081 w 1093"/>
                <a:gd name="T53" fmla="*/ 385 h 525"/>
                <a:gd name="T54" fmla="*/ 1047 w 1093"/>
                <a:gd name="T55" fmla="*/ 389 h 525"/>
                <a:gd name="T56" fmla="*/ 1008 w 1093"/>
                <a:gd name="T57" fmla="*/ 394 h 525"/>
                <a:gd name="T58" fmla="*/ 981 w 1093"/>
                <a:gd name="T59" fmla="*/ 398 h 525"/>
                <a:gd name="T60" fmla="*/ 972 w 1093"/>
                <a:gd name="T61" fmla="*/ 399 h 525"/>
                <a:gd name="T62" fmla="*/ 933 w 1093"/>
                <a:gd name="T63" fmla="*/ 401 h 525"/>
                <a:gd name="T64" fmla="*/ 866 w 1093"/>
                <a:gd name="T65" fmla="*/ 401 h 525"/>
                <a:gd name="T66" fmla="*/ 777 w 1093"/>
                <a:gd name="T67" fmla="*/ 400 h 525"/>
                <a:gd name="T68" fmla="*/ 674 w 1093"/>
                <a:gd name="T69" fmla="*/ 393 h 525"/>
                <a:gd name="T70" fmla="*/ 566 w 1093"/>
                <a:gd name="T71" fmla="*/ 383 h 525"/>
                <a:gd name="T72" fmla="*/ 462 w 1093"/>
                <a:gd name="T73" fmla="*/ 366 h 525"/>
                <a:gd name="T74" fmla="*/ 369 w 1093"/>
                <a:gd name="T75" fmla="*/ 340 h 525"/>
                <a:gd name="T76" fmla="*/ 327 w 1093"/>
                <a:gd name="T77" fmla="*/ 322 h 525"/>
                <a:gd name="T78" fmla="*/ 322 w 1093"/>
                <a:gd name="T79" fmla="*/ 322 h 525"/>
                <a:gd name="T80" fmla="*/ 316 w 1093"/>
                <a:gd name="T81" fmla="*/ 324 h 525"/>
                <a:gd name="T82" fmla="*/ 293 w 1093"/>
                <a:gd name="T83" fmla="*/ 332 h 525"/>
                <a:gd name="T84" fmla="*/ 256 w 1093"/>
                <a:gd name="T85" fmla="*/ 345 h 525"/>
                <a:gd name="T86" fmla="*/ 211 w 1093"/>
                <a:gd name="T87" fmla="*/ 364 h 525"/>
                <a:gd name="T88" fmla="*/ 162 w 1093"/>
                <a:gd name="T89" fmla="*/ 388 h 525"/>
                <a:gd name="T90" fmla="*/ 114 w 1093"/>
                <a:gd name="T91" fmla="*/ 418 h 525"/>
                <a:gd name="T92" fmla="*/ 73 w 1093"/>
                <a:gd name="T93" fmla="*/ 453 h 525"/>
                <a:gd name="T94" fmla="*/ 44 w 1093"/>
                <a:gd name="T95" fmla="*/ 493 h 525"/>
                <a:gd name="T96" fmla="*/ 33 w 1093"/>
                <a:gd name="T97" fmla="*/ 518 h 525"/>
                <a:gd name="T98" fmla="*/ 33 w 1093"/>
                <a:gd name="T99" fmla="*/ 523 h 525"/>
                <a:gd name="T100" fmla="*/ 26 w 1093"/>
                <a:gd name="T101" fmla="*/ 510 h 525"/>
                <a:gd name="T102" fmla="*/ 15 w 1093"/>
                <a:gd name="T103" fmla="*/ 480 h 525"/>
                <a:gd name="T104" fmla="*/ 6 w 1093"/>
                <a:gd name="T105" fmla="*/ 446 h 525"/>
                <a:gd name="T106" fmla="*/ 1 w 1093"/>
                <a:gd name="T107" fmla="*/ 40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3" h="525">
                  <a:moveTo>
                    <a:pt x="0" y="389"/>
                  </a:moveTo>
                  <a:lnTo>
                    <a:pt x="1" y="365"/>
                  </a:lnTo>
                  <a:lnTo>
                    <a:pt x="5" y="341"/>
                  </a:lnTo>
                  <a:lnTo>
                    <a:pt x="11" y="316"/>
                  </a:lnTo>
                  <a:lnTo>
                    <a:pt x="20" y="291"/>
                  </a:lnTo>
                  <a:lnTo>
                    <a:pt x="32" y="265"/>
                  </a:lnTo>
                  <a:lnTo>
                    <a:pt x="48" y="240"/>
                  </a:lnTo>
                  <a:lnTo>
                    <a:pt x="68" y="214"/>
                  </a:lnTo>
                  <a:lnTo>
                    <a:pt x="92" y="189"/>
                  </a:lnTo>
                  <a:lnTo>
                    <a:pt x="119" y="164"/>
                  </a:lnTo>
                  <a:lnTo>
                    <a:pt x="148" y="141"/>
                  </a:lnTo>
                  <a:lnTo>
                    <a:pt x="178" y="119"/>
                  </a:lnTo>
                  <a:lnTo>
                    <a:pt x="208" y="99"/>
                  </a:lnTo>
                  <a:lnTo>
                    <a:pt x="241" y="81"/>
                  </a:lnTo>
                  <a:lnTo>
                    <a:pt x="275" y="64"/>
                  </a:lnTo>
                  <a:lnTo>
                    <a:pt x="311" y="51"/>
                  </a:lnTo>
                  <a:lnTo>
                    <a:pt x="347" y="38"/>
                  </a:lnTo>
                  <a:lnTo>
                    <a:pt x="385" y="27"/>
                  </a:lnTo>
                  <a:lnTo>
                    <a:pt x="424" y="19"/>
                  </a:lnTo>
                  <a:lnTo>
                    <a:pt x="465" y="11"/>
                  </a:lnTo>
                  <a:lnTo>
                    <a:pt x="508" y="5"/>
                  </a:lnTo>
                  <a:lnTo>
                    <a:pt x="552" y="2"/>
                  </a:lnTo>
                  <a:lnTo>
                    <a:pt x="597" y="0"/>
                  </a:lnTo>
                  <a:lnTo>
                    <a:pt x="644" y="0"/>
                  </a:lnTo>
                  <a:lnTo>
                    <a:pt x="692" y="1"/>
                  </a:lnTo>
                  <a:lnTo>
                    <a:pt x="706" y="2"/>
                  </a:lnTo>
                  <a:lnTo>
                    <a:pt x="722" y="3"/>
                  </a:lnTo>
                  <a:lnTo>
                    <a:pt x="740" y="5"/>
                  </a:lnTo>
                  <a:lnTo>
                    <a:pt x="759" y="7"/>
                  </a:lnTo>
                  <a:lnTo>
                    <a:pt x="780" y="11"/>
                  </a:lnTo>
                  <a:lnTo>
                    <a:pt x="802" y="15"/>
                  </a:lnTo>
                  <a:lnTo>
                    <a:pt x="825" y="21"/>
                  </a:lnTo>
                  <a:lnTo>
                    <a:pt x="848" y="28"/>
                  </a:lnTo>
                  <a:lnTo>
                    <a:pt x="872" y="36"/>
                  </a:lnTo>
                  <a:lnTo>
                    <a:pt x="895" y="46"/>
                  </a:lnTo>
                  <a:lnTo>
                    <a:pt x="919" y="56"/>
                  </a:lnTo>
                  <a:lnTo>
                    <a:pt x="942" y="69"/>
                  </a:lnTo>
                  <a:lnTo>
                    <a:pt x="965" y="83"/>
                  </a:lnTo>
                  <a:lnTo>
                    <a:pt x="986" y="100"/>
                  </a:lnTo>
                  <a:lnTo>
                    <a:pt x="1007" y="118"/>
                  </a:lnTo>
                  <a:lnTo>
                    <a:pt x="1025" y="139"/>
                  </a:lnTo>
                  <a:lnTo>
                    <a:pt x="1041" y="159"/>
                  </a:lnTo>
                  <a:lnTo>
                    <a:pt x="1055" y="181"/>
                  </a:lnTo>
                  <a:lnTo>
                    <a:pt x="1066" y="205"/>
                  </a:lnTo>
                  <a:lnTo>
                    <a:pt x="1076" y="229"/>
                  </a:lnTo>
                  <a:lnTo>
                    <a:pt x="1084" y="256"/>
                  </a:lnTo>
                  <a:lnTo>
                    <a:pt x="1089" y="284"/>
                  </a:lnTo>
                  <a:lnTo>
                    <a:pt x="1092" y="312"/>
                  </a:lnTo>
                  <a:lnTo>
                    <a:pt x="1093" y="342"/>
                  </a:lnTo>
                  <a:lnTo>
                    <a:pt x="1093" y="353"/>
                  </a:lnTo>
                  <a:lnTo>
                    <a:pt x="1092" y="363"/>
                  </a:lnTo>
                  <a:lnTo>
                    <a:pt x="1092" y="374"/>
                  </a:lnTo>
                  <a:lnTo>
                    <a:pt x="1091" y="384"/>
                  </a:lnTo>
                  <a:lnTo>
                    <a:pt x="1081" y="385"/>
                  </a:lnTo>
                  <a:lnTo>
                    <a:pt x="1065" y="387"/>
                  </a:lnTo>
                  <a:lnTo>
                    <a:pt x="1047" y="389"/>
                  </a:lnTo>
                  <a:lnTo>
                    <a:pt x="1026" y="392"/>
                  </a:lnTo>
                  <a:lnTo>
                    <a:pt x="1008" y="394"/>
                  </a:lnTo>
                  <a:lnTo>
                    <a:pt x="993" y="396"/>
                  </a:lnTo>
                  <a:lnTo>
                    <a:pt x="981" y="398"/>
                  </a:lnTo>
                  <a:lnTo>
                    <a:pt x="977" y="399"/>
                  </a:lnTo>
                  <a:lnTo>
                    <a:pt x="972" y="399"/>
                  </a:lnTo>
                  <a:lnTo>
                    <a:pt x="957" y="400"/>
                  </a:lnTo>
                  <a:lnTo>
                    <a:pt x="933" y="401"/>
                  </a:lnTo>
                  <a:lnTo>
                    <a:pt x="903" y="401"/>
                  </a:lnTo>
                  <a:lnTo>
                    <a:pt x="866" y="401"/>
                  </a:lnTo>
                  <a:lnTo>
                    <a:pt x="823" y="401"/>
                  </a:lnTo>
                  <a:lnTo>
                    <a:pt x="777" y="400"/>
                  </a:lnTo>
                  <a:lnTo>
                    <a:pt x="727" y="396"/>
                  </a:lnTo>
                  <a:lnTo>
                    <a:pt x="674" y="393"/>
                  </a:lnTo>
                  <a:lnTo>
                    <a:pt x="620" y="389"/>
                  </a:lnTo>
                  <a:lnTo>
                    <a:pt x="566" y="383"/>
                  </a:lnTo>
                  <a:lnTo>
                    <a:pt x="513" y="376"/>
                  </a:lnTo>
                  <a:lnTo>
                    <a:pt x="462" y="366"/>
                  </a:lnTo>
                  <a:lnTo>
                    <a:pt x="414" y="354"/>
                  </a:lnTo>
                  <a:lnTo>
                    <a:pt x="369" y="340"/>
                  </a:lnTo>
                  <a:lnTo>
                    <a:pt x="329" y="323"/>
                  </a:lnTo>
                  <a:lnTo>
                    <a:pt x="327" y="322"/>
                  </a:lnTo>
                  <a:lnTo>
                    <a:pt x="325" y="322"/>
                  </a:lnTo>
                  <a:lnTo>
                    <a:pt x="322" y="322"/>
                  </a:lnTo>
                  <a:lnTo>
                    <a:pt x="320" y="323"/>
                  </a:lnTo>
                  <a:lnTo>
                    <a:pt x="316" y="324"/>
                  </a:lnTo>
                  <a:lnTo>
                    <a:pt x="306" y="328"/>
                  </a:lnTo>
                  <a:lnTo>
                    <a:pt x="293" y="332"/>
                  </a:lnTo>
                  <a:lnTo>
                    <a:pt x="276" y="338"/>
                  </a:lnTo>
                  <a:lnTo>
                    <a:pt x="256" y="345"/>
                  </a:lnTo>
                  <a:lnTo>
                    <a:pt x="235" y="354"/>
                  </a:lnTo>
                  <a:lnTo>
                    <a:pt x="211" y="364"/>
                  </a:lnTo>
                  <a:lnTo>
                    <a:pt x="187" y="376"/>
                  </a:lnTo>
                  <a:lnTo>
                    <a:pt x="162" y="388"/>
                  </a:lnTo>
                  <a:lnTo>
                    <a:pt x="138" y="403"/>
                  </a:lnTo>
                  <a:lnTo>
                    <a:pt x="114" y="418"/>
                  </a:lnTo>
                  <a:lnTo>
                    <a:pt x="93" y="435"/>
                  </a:lnTo>
                  <a:lnTo>
                    <a:pt x="73" y="453"/>
                  </a:lnTo>
                  <a:lnTo>
                    <a:pt x="57" y="473"/>
                  </a:lnTo>
                  <a:lnTo>
                    <a:pt x="44" y="493"/>
                  </a:lnTo>
                  <a:lnTo>
                    <a:pt x="34" y="514"/>
                  </a:lnTo>
                  <a:lnTo>
                    <a:pt x="33" y="518"/>
                  </a:lnTo>
                  <a:lnTo>
                    <a:pt x="33" y="520"/>
                  </a:lnTo>
                  <a:lnTo>
                    <a:pt x="33" y="523"/>
                  </a:lnTo>
                  <a:lnTo>
                    <a:pt x="33" y="525"/>
                  </a:lnTo>
                  <a:lnTo>
                    <a:pt x="26" y="510"/>
                  </a:lnTo>
                  <a:lnTo>
                    <a:pt x="20" y="496"/>
                  </a:lnTo>
                  <a:lnTo>
                    <a:pt x="15" y="480"/>
                  </a:lnTo>
                  <a:lnTo>
                    <a:pt x="10" y="463"/>
                  </a:lnTo>
                  <a:lnTo>
                    <a:pt x="6" y="446"/>
                  </a:lnTo>
                  <a:lnTo>
                    <a:pt x="3" y="427"/>
                  </a:lnTo>
                  <a:lnTo>
                    <a:pt x="1" y="40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 flipH="1">
              <a:off x="6656454" y="3662363"/>
              <a:ext cx="119311" cy="150813"/>
            </a:xfrm>
            <a:custGeom>
              <a:avLst/>
              <a:gdLst>
                <a:gd name="T0" fmla="*/ 23 w 72"/>
                <a:gd name="T1" fmla="*/ 8 h 95"/>
                <a:gd name="T2" fmla="*/ 1 w 72"/>
                <a:gd name="T3" fmla="*/ 61 h 95"/>
                <a:gd name="T4" fmla="*/ 0 w 72"/>
                <a:gd name="T5" fmla="*/ 63 h 95"/>
                <a:gd name="T6" fmla="*/ 0 w 72"/>
                <a:gd name="T7" fmla="*/ 67 h 95"/>
                <a:gd name="T8" fmla="*/ 0 w 72"/>
                <a:gd name="T9" fmla="*/ 69 h 95"/>
                <a:gd name="T10" fmla="*/ 1 w 72"/>
                <a:gd name="T11" fmla="*/ 72 h 95"/>
                <a:gd name="T12" fmla="*/ 3 w 72"/>
                <a:gd name="T13" fmla="*/ 74 h 95"/>
                <a:gd name="T14" fmla="*/ 5 w 72"/>
                <a:gd name="T15" fmla="*/ 76 h 95"/>
                <a:gd name="T16" fmla="*/ 7 w 72"/>
                <a:gd name="T17" fmla="*/ 78 h 95"/>
                <a:gd name="T18" fmla="*/ 9 w 72"/>
                <a:gd name="T19" fmla="*/ 79 h 95"/>
                <a:gd name="T20" fmla="*/ 54 w 72"/>
                <a:gd name="T21" fmla="*/ 95 h 95"/>
                <a:gd name="T22" fmla="*/ 59 w 72"/>
                <a:gd name="T23" fmla="*/ 95 h 95"/>
                <a:gd name="T24" fmla="*/ 64 w 72"/>
                <a:gd name="T25" fmla="*/ 94 h 95"/>
                <a:gd name="T26" fmla="*/ 68 w 72"/>
                <a:gd name="T27" fmla="*/ 91 h 95"/>
                <a:gd name="T28" fmla="*/ 71 w 72"/>
                <a:gd name="T29" fmla="*/ 85 h 95"/>
                <a:gd name="T30" fmla="*/ 72 w 72"/>
                <a:gd name="T31" fmla="*/ 84 h 95"/>
                <a:gd name="T32" fmla="*/ 72 w 72"/>
                <a:gd name="T33" fmla="*/ 83 h 95"/>
                <a:gd name="T34" fmla="*/ 72 w 72"/>
                <a:gd name="T35" fmla="*/ 82 h 95"/>
                <a:gd name="T36" fmla="*/ 72 w 72"/>
                <a:gd name="T37" fmla="*/ 81 h 95"/>
                <a:gd name="T38" fmla="*/ 71 w 72"/>
                <a:gd name="T39" fmla="*/ 77 h 95"/>
                <a:gd name="T40" fmla="*/ 70 w 72"/>
                <a:gd name="T41" fmla="*/ 73 h 95"/>
                <a:gd name="T42" fmla="*/ 67 w 72"/>
                <a:gd name="T43" fmla="*/ 70 h 95"/>
                <a:gd name="T44" fmla="*/ 63 w 72"/>
                <a:gd name="T45" fmla="*/ 68 h 95"/>
                <a:gd name="T46" fmla="*/ 62 w 72"/>
                <a:gd name="T47" fmla="*/ 68 h 95"/>
                <a:gd name="T48" fmla="*/ 60 w 72"/>
                <a:gd name="T49" fmla="*/ 67 h 95"/>
                <a:gd name="T50" fmla="*/ 57 w 72"/>
                <a:gd name="T51" fmla="*/ 66 h 95"/>
                <a:gd name="T52" fmla="*/ 53 w 72"/>
                <a:gd name="T53" fmla="*/ 64 h 95"/>
                <a:gd name="T54" fmla="*/ 48 w 72"/>
                <a:gd name="T55" fmla="*/ 63 h 95"/>
                <a:gd name="T56" fmla="*/ 43 w 72"/>
                <a:gd name="T57" fmla="*/ 61 h 95"/>
                <a:gd name="T58" fmla="*/ 38 w 72"/>
                <a:gd name="T59" fmla="*/ 60 h 95"/>
                <a:gd name="T60" fmla="*/ 32 w 72"/>
                <a:gd name="T61" fmla="*/ 58 h 95"/>
                <a:gd name="T62" fmla="*/ 38 w 72"/>
                <a:gd name="T63" fmla="*/ 46 h 95"/>
                <a:gd name="T64" fmla="*/ 44 w 72"/>
                <a:gd name="T65" fmla="*/ 33 h 95"/>
                <a:gd name="T66" fmla="*/ 47 w 72"/>
                <a:gd name="T67" fmla="*/ 24 h 95"/>
                <a:gd name="T68" fmla="*/ 49 w 72"/>
                <a:gd name="T69" fmla="*/ 20 h 95"/>
                <a:gd name="T70" fmla="*/ 50 w 72"/>
                <a:gd name="T71" fmla="*/ 17 h 95"/>
                <a:gd name="T72" fmla="*/ 50 w 72"/>
                <a:gd name="T73" fmla="*/ 16 h 95"/>
                <a:gd name="T74" fmla="*/ 50 w 72"/>
                <a:gd name="T75" fmla="*/ 14 h 95"/>
                <a:gd name="T76" fmla="*/ 50 w 72"/>
                <a:gd name="T77" fmla="*/ 13 h 95"/>
                <a:gd name="T78" fmla="*/ 49 w 72"/>
                <a:gd name="T79" fmla="*/ 9 h 95"/>
                <a:gd name="T80" fmla="*/ 48 w 72"/>
                <a:gd name="T81" fmla="*/ 6 h 95"/>
                <a:gd name="T82" fmla="*/ 45 w 72"/>
                <a:gd name="T83" fmla="*/ 3 h 95"/>
                <a:gd name="T84" fmla="*/ 42 w 72"/>
                <a:gd name="T85" fmla="*/ 1 h 95"/>
                <a:gd name="T86" fmla="*/ 37 w 72"/>
                <a:gd name="T87" fmla="*/ 0 h 95"/>
                <a:gd name="T88" fmla="*/ 31 w 72"/>
                <a:gd name="T89" fmla="*/ 1 h 95"/>
                <a:gd name="T90" fmla="*/ 26 w 72"/>
                <a:gd name="T91" fmla="*/ 4 h 95"/>
                <a:gd name="T92" fmla="*/ 23 w 72"/>
                <a:gd name="T93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95">
                  <a:moveTo>
                    <a:pt x="23" y="8"/>
                  </a:moveTo>
                  <a:lnTo>
                    <a:pt x="1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9" y="79"/>
                  </a:lnTo>
                  <a:lnTo>
                    <a:pt x="54" y="95"/>
                  </a:lnTo>
                  <a:lnTo>
                    <a:pt x="59" y="95"/>
                  </a:lnTo>
                  <a:lnTo>
                    <a:pt x="64" y="94"/>
                  </a:lnTo>
                  <a:lnTo>
                    <a:pt x="68" y="91"/>
                  </a:lnTo>
                  <a:lnTo>
                    <a:pt x="71" y="85"/>
                  </a:lnTo>
                  <a:lnTo>
                    <a:pt x="72" y="84"/>
                  </a:lnTo>
                  <a:lnTo>
                    <a:pt x="72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7"/>
                  </a:lnTo>
                  <a:lnTo>
                    <a:pt x="70" y="73"/>
                  </a:lnTo>
                  <a:lnTo>
                    <a:pt x="67" y="70"/>
                  </a:lnTo>
                  <a:lnTo>
                    <a:pt x="63" y="68"/>
                  </a:lnTo>
                  <a:lnTo>
                    <a:pt x="62" y="68"/>
                  </a:lnTo>
                  <a:lnTo>
                    <a:pt x="60" y="67"/>
                  </a:lnTo>
                  <a:lnTo>
                    <a:pt x="57" y="66"/>
                  </a:lnTo>
                  <a:lnTo>
                    <a:pt x="53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60"/>
                  </a:lnTo>
                  <a:lnTo>
                    <a:pt x="32" y="58"/>
                  </a:lnTo>
                  <a:lnTo>
                    <a:pt x="38" y="46"/>
                  </a:lnTo>
                  <a:lnTo>
                    <a:pt x="44" y="33"/>
                  </a:lnTo>
                  <a:lnTo>
                    <a:pt x="47" y="24"/>
                  </a:lnTo>
                  <a:lnTo>
                    <a:pt x="49" y="20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49" y="9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 flipH="1">
              <a:off x="6376404" y="2765426"/>
              <a:ext cx="420904" cy="569913"/>
            </a:xfrm>
            <a:custGeom>
              <a:avLst/>
              <a:gdLst>
                <a:gd name="T0" fmla="*/ 4 w 254"/>
                <a:gd name="T1" fmla="*/ 359 h 359"/>
                <a:gd name="T2" fmla="*/ 31 w 254"/>
                <a:gd name="T3" fmla="*/ 355 h 359"/>
                <a:gd name="T4" fmla="*/ 30 w 254"/>
                <a:gd name="T5" fmla="*/ 350 h 359"/>
                <a:gd name="T6" fmla="*/ 30 w 254"/>
                <a:gd name="T7" fmla="*/ 340 h 359"/>
                <a:gd name="T8" fmla="*/ 29 w 254"/>
                <a:gd name="T9" fmla="*/ 326 h 359"/>
                <a:gd name="T10" fmla="*/ 29 w 254"/>
                <a:gd name="T11" fmla="*/ 308 h 359"/>
                <a:gd name="T12" fmla="*/ 29 w 254"/>
                <a:gd name="T13" fmla="*/ 287 h 359"/>
                <a:gd name="T14" fmla="*/ 32 w 254"/>
                <a:gd name="T15" fmla="*/ 263 h 359"/>
                <a:gd name="T16" fmla="*/ 36 w 254"/>
                <a:gd name="T17" fmla="*/ 238 h 359"/>
                <a:gd name="T18" fmla="*/ 43 w 254"/>
                <a:gd name="T19" fmla="*/ 211 h 359"/>
                <a:gd name="T20" fmla="*/ 54 w 254"/>
                <a:gd name="T21" fmla="*/ 184 h 359"/>
                <a:gd name="T22" fmla="*/ 68 w 254"/>
                <a:gd name="T23" fmla="*/ 157 h 359"/>
                <a:gd name="T24" fmla="*/ 85 w 254"/>
                <a:gd name="T25" fmla="*/ 129 h 359"/>
                <a:gd name="T26" fmla="*/ 108 w 254"/>
                <a:gd name="T27" fmla="*/ 104 h 359"/>
                <a:gd name="T28" fmla="*/ 135 w 254"/>
                <a:gd name="T29" fmla="*/ 81 h 359"/>
                <a:gd name="T30" fmla="*/ 169 w 254"/>
                <a:gd name="T31" fmla="*/ 60 h 359"/>
                <a:gd name="T32" fmla="*/ 208 w 254"/>
                <a:gd name="T33" fmla="*/ 42 h 359"/>
                <a:gd name="T34" fmla="*/ 254 w 254"/>
                <a:gd name="T35" fmla="*/ 28 h 359"/>
                <a:gd name="T36" fmla="*/ 248 w 254"/>
                <a:gd name="T37" fmla="*/ 0 h 359"/>
                <a:gd name="T38" fmla="*/ 198 w 254"/>
                <a:gd name="T39" fmla="*/ 16 h 359"/>
                <a:gd name="T40" fmla="*/ 154 w 254"/>
                <a:gd name="T41" fmla="*/ 35 h 359"/>
                <a:gd name="T42" fmla="*/ 118 w 254"/>
                <a:gd name="T43" fmla="*/ 58 h 359"/>
                <a:gd name="T44" fmla="*/ 87 w 254"/>
                <a:gd name="T45" fmla="*/ 86 h 359"/>
                <a:gd name="T46" fmla="*/ 63 w 254"/>
                <a:gd name="T47" fmla="*/ 114 h 359"/>
                <a:gd name="T48" fmla="*/ 43 w 254"/>
                <a:gd name="T49" fmla="*/ 143 h 359"/>
                <a:gd name="T50" fmla="*/ 28 w 254"/>
                <a:gd name="T51" fmla="*/ 174 h 359"/>
                <a:gd name="T52" fmla="*/ 17 w 254"/>
                <a:gd name="T53" fmla="*/ 205 h 359"/>
                <a:gd name="T54" fmla="*/ 9 w 254"/>
                <a:gd name="T55" fmla="*/ 234 h 359"/>
                <a:gd name="T56" fmla="*/ 5 w 254"/>
                <a:gd name="T57" fmla="*/ 263 h 359"/>
                <a:gd name="T58" fmla="*/ 1 w 254"/>
                <a:gd name="T59" fmla="*/ 288 h 359"/>
                <a:gd name="T60" fmla="*/ 0 w 254"/>
                <a:gd name="T61" fmla="*/ 311 h 359"/>
                <a:gd name="T62" fmla="*/ 0 w 254"/>
                <a:gd name="T63" fmla="*/ 331 h 359"/>
                <a:gd name="T64" fmla="*/ 1 w 254"/>
                <a:gd name="T65" fmla="*/ 345 h 359"/>
                <a:gd name="T66" fmla="*/ 3 w 254"/>
                <a:gd name="T67" fmla="*/ 355 h 359"/>
                <a:gd name="T68" fmla="*/ 4 w 254"/>
                <a:gd name="T6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359">
                  <a:moveTo>
                    <a:pt x="4" y="359"/>
                  </a:moveTo>
                  <a:lnTo>
                    <a:pt x="31" y="355"/>
                  </a:lnTo>
                  <a:lnTo>
                    <a:pt x="30" y="350"/>
                  </a:lnTo>
                  <a:lnTo>
                    <a:pt x="30" y="340"/>
                  </a:lnTo>
                  <a:lnTo>
                    <a:pt x="29" y="326"/>
                  </a:lnTo>
                  <a:lnTo>
                    <a:pt x="29" y="308"/>
                  </a:lnTo>
                  <a:lnTo>
                    <a:pt x="29" y="287"/>
                  </a:lnTo>
                  <a:lnTo>
                    <a:pt x="32" y="263"/>
                  </a:lnTo>
                  <a:lnTo>
                    <a:pt x="36" y="238"/>
                  </a:lnTo>
                  <a:lnTo>
                    <a:pt x="43" y="211"/>
                  </a:lnTo>
                  <a:lnTo>
                    <a:pt x="54" y="184"/>
                  </a:lnTo>
                  <a:lnTo>
                    <a:pt x="68" y="157"/>
                  </a:lnTo>
                  <a:lnTo>
                    <a:pt x="85" y="129"/>
                  </a:lnTo>
                  <a:lnTo>
                    <a:pt x="108" y="104"/>
                  </a:lnTo>
                  <a:lnTo>
                    <a:pt x="135" y="81"/>
                  </a:lnTo>
                  <a:lnTo>
                    <a:pt x="169" y="60"/>
                  </a:lnTo>
                  <a:lnTo>
                    <a:pt x="208" y="42"/>
                  </a:lnTo>
                  <a:lnTo>
                    <a:pt x="254" y="28"/>
                  </a:lnTo>
                  <a:lnTo>
                    <a:pt x="248" y="0"/>
                  </a:lnTo>
                  <a:lnTo>
                    <a:pt x="198" y="16"/>
                  </a:lnTo>
                  <a:lnTo>
                    <a:pt x="154" y="35"/>
                  </a:lnTo>
                  <a:lnTo>
                    <a:pt x="118" y="58"/>
                  </a:lnTo>
                  <a:lnTo>
                    <a:pt x="87" y="86"/>
                  </a:lnTo>
                  <a:lnTo>
                    <a:pt x="63" y="114"/>
                  </a:lnTo>
                  <a:lnTo>
                    <a:pt x="43" y="143"/>
                  </a:lnTo>
                  <a:lnTo>
                    <a:pt x="28" y="174"/>
                  </a:lnTo>
                  <a:lnTo>
                    <a:pt x="17" y="205"/>
                  </a:lnTo>
                  <a:lnTo>
                    <a:pt x="9" y="234"/>
                  </a:lnTo>
                  <a:lnTo>
                    <a:pt x="5" y="263"/>
                  </a:lnTo>
                  <a:lnTo>
                    <a:pt x="1" y="288"/>
                  </a:lnTo>
                  <a:lnTo>
                    <a:pt x="0" y="311"/>
                  </a:lnTo>
                  <a:lnTo>
                    <a:pt x="0" y="331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4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 flipH="1">
              <a:off x="5634022" y="2994026"/>
              <a:ext cx="1623961" cy="654050"/>
            </a:xfrm>
            <a:custGeom>
              <a:avLst/>
              <a:gdLst>
                <a:gd name="T0" fmla="*/ 335 w 980"/>
                <a:gd name="T1" fmla="*/ 2 h 412"/>
                <a:gd name="T2" fmla="*/ 302 w 980"/>
                <a:gd name="T3" fmla="*/ 11 h 412"/>
                <a:gd name="T4" fmla="*/ 248 w 980"/>
                <a:gd name="T5" fmla="*/ 31 h 412"/>
                <a:gd name="T6" fmla="*/ 182 w 980"/>
                <a:gd name="T7" fmla="*/ 64 h 412"/>
                <a:gd name="T8" fmla="*/ 115 w 980"/>
                <a:gd name="T9" fmla="*/ 110 h 412"/>
                <a:gd name="T10" fmla="*/ 56 w 980"/>
                <a:gd name="T11" fmla="*/ 172 h 412"/>
                <a:gd name="T12" fmla="*/ 15 w 980"/>
                <a:gd name="T13" fmla="*/ 253 h 412"/>
                <a:gd name="T14" fmla="*/ 0 w 980"/>
                <a:gd name="T15" fmla="*/ 354 h 412"/>
                <a:gd name="T16" fmla="*/ 35 w 980"/>
                <a:gd name="T17" fmla="*/ 407 h 412"/>
                <a:gd name="T18" fmla="*/ 31 w 980"/>
                <a:gd name="T19" fmla="*/ 305 h 412"/>
                <a:gd name="T20" fmla="*/ 57 w 980"/>
                <a:gd name="T21" fmla="*/ 222 h 412"/>
                <a:gd name="T22" fmla="*/ 104 w 980"/>
                <a:gd name="T23" fmla="*/ 158 h 412"/>
                <a:gd name="T24" fmla="*/ 162 w 980"/>
                <a:gd name="T25" fmla="*/ 108 h 412"/>
                <a:gd name="T26" fmla="*/ 224 w 980"/>
                <a:gd name="T27" fmla="*/ 71 h 412"/>
                <a:gd name="T28" fmla="*/ 282 w 980"/>
                <a:gd name="T29" fmla="*/ 48 h 412"/>
                <a:gd name="T30" fmla="*/ 323 w 980"/>
                <a:gd name="T31" fmla="*/ 34 h 412"/>
                <a:gd name="T32" fmla="*/ 344 w 980"/>
                <a:gd name="T33" fmla="*/ 29 h 412"/>
                <a:gd name="T34" fmla="*/ 359 w 980"/>
                <a:gd name="T35" fmla="*/ 28 h 412"/>
                <a:gd name="T36" fmla="*/ 400 w 980"/>
                <a:gd name="T37" fmla="*/ 29 h 412"/>
                <a:gd name="T38" fmla="*/ 464 w 980"/>
                <a:gd name="T39" fmla="*/ 35 h 412"/>
                <a:gd name="T40" fmla="*/ 543 w 980"/>
                <a:gd name="T41" fmla="*/ 51 h 412"/>
                <a:gd name="T42" fmla="*/ 637 w 980"/>
                <a:gd name="T43" fmla="*/ 80 h 412"/>
                <a:gd name="T44" fmla="*/ 742 w 980"/>
                <a:gd name="T45" fmla="*/ 128 h 412"/>
                <a:gd name="T46" fmla="*/ 850 w 980"/>
                <a:gd name="T47" fmla="*/ 198 h 412"/>
                <a:gd name="T48" fmla="*/ 960 w 980"/>
                <a:gd name="T49" fmla="*/ 295 h 412"/>
                <a:gd name="T50" fmla="*/ 924 w 980"/>
                <a:gd name="T51" fmla="*/ 221 h 412"/>
                <a:gd name="T52" fmla="*/ 809 w 980"/>
                <a:gd name="T53" fmla="*/ 136 h 412"/>
                <a:gd name="T54" fmla="*/ 699 w 980"/>
                <a:gd name="T55" fmla="*/ 75 h 412"/>
                <a:gd name="T56" fmla="*/ 595 w 980"/>
                <a:gd name="T57" fmla="*/ 35 h 412"/>
                <a:gd name="T58" fmla="*/ 504 w 980"/>
                <a:gd name="T59" fmla="*/ 13 h 412"/>
                <a:gd name="T60" fmla="*/ 429 w 980"/>
                <a:gd name="T61" fmla="*/ 2 h 412"/>
                <a:gd name="T62" fmla="*/ 375 w 980"/>
                <a:gd name="T63" fmla="*/ 0 h 412"/>
                <a:gd name="T64" fmla="*/ 344 w 980"/>
                <a:gd name="T65" fmla="*/ 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0" h="412">
                  <a:moveTo>
                    <a:pt x="340" y="1"/>
                  </a:moveTo>
                  <a:lnTo>
                    <a:pt x="335" y="2"/>
                  </a:lnTo>
                  <a:lnTo>
                    <a:pt x="321" y="5"/>
                  </a:lnTo>
                  <a:lnTo>
                    <a:pt x="302" y="11"/>
                  </a:lnTo>
                  <a:lnTo>
                    <a:pt x="276" y="20"/>
                  </a:lnTo>
                  <a:lnTo>
                    <a:pt x="248" y="31"/>
                  </a:lnTo>
                  <a:lnTo>
                    <a:pt x="216" y="46"/>
                  </a:lnTo>
                  <a:lnTo>
                    <a:pt x="182" y="64"/>
                  </a:lnTo>
                  <a:lnTo>
                    <a:pt x="148" y="85"/>
                  </a:lnTo>
                  <a:lnTo>
                    <a:pt x="115" y="110"/>
                  </a:lnTo>
                  <a:lnTo>
                    <a:pt x="83" y="139"/>
                  </a:lnTo>
                  <a:lnTo>
                    <a:pt x="56" y="172"/>
                  </a:lnTo>
                  <a:lnTo>
                    <a:pt x="32" y="211"/>
                  </a:lnTo>
                  <a:lnTo>
                    <a:pt x="15" y="253"/>
                  </a:lnTo>
                  <a:lnTo>
                    <a:pt x="3" y="301"/>
                  </a:lnTo>
                  <a:lnTo>
                    <a:pt x="0" y="354"/>
                  </a:lnTo>
                  <a:lnTo>
                    <a:pt x="7" y="412"/>
                  </a:lnTo>
                  <a:lnTo>
                    <a:pt x="35" y="407"/>
                  </a:lnTo>
                  <a:lnTo>
                    <a:pt x="29" y="354"/>
                  </a:lnTo>
                  <a:lnTo>
                    <a:pt x="31" y="305"/>
                  </a:lnTo>
                  <a:lnTo>
                    <a:pt x="41" y="262"/>
                  </a:lnTo>
                  <a:lnTo>
                    <a:pt x="57" y="222"/>
                  </a:lnTo>
                  <a:lnTo>
                    <a:pt x="78" y="188"/>
                  </a:lnTo>
                  <a:lnTo>
                    <a:pt x="104" y="158"/>
                  </a:lnTo>
                  <a:lnTo>
                    <a:pt x="132" y="130"/>
                  </a:lnTo>
                  <a:lnTo>
                    <a:pt x="162" y="108"/>
                  </a:lnTo>
                  <a:lnTo>
                    <a:pt x="194" y="88"/>
                  </a:lnTo>
                  <a:lnTo>
                    <a:pt x="224" y="71"/>
                  </a:lnTo>
                  <a:lnTo>
                    <a:pt x="254" y="58"/>
                  </a:lnTo>
                  <a:lnTo>
                    <a:pt x="282" y="48"/>
                  </a:lnTo>
                  <a:lnTo>
                    <a:pt x="305" y="40"/>
                  </a:lnTo>
                  <a:lnTo>
                    <a:pt x="323" y="34"/>
                  </a:lnTo>
                  <a:lnTo>
                    <a:pt x="338" y="30"/>
                  </a:lnTo>
                  <a:lnTo>
                    <a:pt x="344" y="29"/>
                  </a:lnTo>
                  <a:lnTo>
                    <a:pt x="348" y="29"/>
                  </a:lnTo>
                  <a:lnTo>
                    <a:pt x="359" y="28"/>
                  </a:lnTo>
                  <a:lnTo>
                    <a:pt x="377" y="28"/>
                  </a:lnTo>
                  <a:lnTo>
                    <a:pt x="400" y="29"/>
                  </a:lnTo>
                  <a:lnTo>
                    <a:pt x="429" y="31"/>
                  </a:lnTo>
                  <a:lnTo>
                    <a:pt x="464" y="35"/>
                  </a:lnTo>
                  <a:lnTo>
                    <a:pt x="501" y="42"/>
                  </a:lnTo>
                  <a:lnTo>
                    <a:pt x="543" y="51"/>
                  </a:lnTo>
                  <a:lnTo>
                    <a:pt x="589" y="64"/>
                  </a:lnTo>
                  <a:lnTo>
                    <a:pt x="637" y="80"/>
                  </a:lnTo>
                  <a:lnTo>
                    <a:pt x="689" y="102"/>
                  </a:lnTo>
                  <a:lnTo>
                    <a:pt x="742" y="128"/>
                  </a:lnTo>
                  <a:lnTo>
                    <a:pt x="796" y="161"/>
                  </a:lnTo>
                  <a:lnTo>
                    <a:pt x="850" y="198"/>
                  </a:lnTo>
                  <a:lnTo>
                    <a:pt x="905" y="243"/>
                  </a:lnTo>
                  <a:lnTo>
                    <a:pt x="960" y="295"/>
                  </a:lnTo>
                  <a:lnTo>
                    <a:pt x="980" y="275"/>
                  </a:lnTo>
                  <a:lnTo>
                    <a:pt x="924" y="221"/>
                  </a:lnTo>
                  <a:lnTo>
                    <a:pt x="866" y="174"/>
                  </a:lnTo>
                  <a:lnTo>
                    <a:pt x="809" y="136"/>
                  </a:lnTo>
                  <a:lnTo>
                    <a:pt x="754" y="102"/>
                  </a:lnTo>
                  <a:lnTo>
                    <a:pt x="699" y="75"/>
                  </a:lnTo>
                  <a:lnTo>
                    <a:pt x="647" y="53"/>
                  </a:lnTo>
                  <a:lnTo>
                    <a:pt x="595" y="35"/>
                  </a:lnTo>
                  <a:lnTo>
                    <a:pt x="548" y="22"/>
                  </a:lnTo>
                  <a:lnTo>
                    <a:pt x="504" y="13"/>
                  </a:lnTo>
                  <a:lnTo>
                    <a:pt x="465" y="6"/>
                  </a:lnTo>
                  <a:lnTo>
                    <a:pt x="429" y="2"/>
                  </a:lnTo>
                  <a:lnTo>
                    <a:pt x="399" y="0"/>
                  </a:lnTo>
                  <a:lnTo>
                    <a:pt x="375" y="0"/>
                  </a:lnTo>
                  <a:lnTo>
                    <a:pt x="356" y="0"/>
                  </a:lnTo>
                  <a:lnTo>
                    <a:pt x="344" y="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 flipH="1">
              <a:off x="6220636" y="3544888"/>
              <a:ext cx="236966" cy="73025"/>
            </a:xfrm>
            <a:custGeom>
              <a:avLst/>
              <a:gdLst>
                <a:gd name="T0" fmla="*/ 123 w 143"/>
                <a:gd name="T1" fmla="*/ 1 h 46"/>
                <a:gd name="T2" fmla="*/ 106 w 143"/>
                <a:gd name="T3" fmla="*/ 7 h 46"/>
                <a:gd name="T4" fmla="*/ 88 w 143"/>
                <a:gd name="T5" fmla="*/ 11 h 46"/>
                <a:gd name="T6" fmla="*/ 71 w 143"/>
                <a:gd name="T7" fmla="*/ 14 h 46"/>
                <a:gd name="T8" fmla="*/ 53 w 143"/>
                <a:gd name="T9" fmla="*/ 16 h 46"/>
                <a:gd name="T10" fmla="*/ 38 w 143"/>
                <a:gd name="T11" fmla="*/ 16 h 46"/>
                <a:gd name="T12" fmla="*/ 26 w 143"/>
                <a:gd name="T13" fmla="*/ 16 h 46"/>
                <a:gd name="T14" fmla="*/ 17 w 143"/>
                <a:gd name="T15" fmla="*/ 16 h 46"/>
                <a:gd name="T16" fmla="*/ 14 w 143"/>
                <a:gd name="T17" fmla="*/ 16 h 46"/>
                <a:gd name="T18" fmla="*/ 9 w 143"/>
                <a:gd name="T19" fmla="*/ 16 h 46"/>
                <a:gd name="T20" fmla="*/ 4 w 143"/>
                <a:gd name="T21" fmla="*/ 19 h 46"/>
                <a:gd name="T22" fmla="*/ 1 w 143"/>
                <a:gd name="T23" fmla="*/ 24 h 46"/>
                <a:gd name="T24" fmla="*/ 0 w 143"/>
                <a:gd name="T25" fmla="*/ 30 h 46"/>
                <a:gd name="T26" fmla="*/ 0 w 143"/>
                <a:gd name="T27" fmla="*/ 35 h 46"/>
                <a:gd name="T28" fmla="*/ 3 w 143"/>
                <a:gd name="T29" fmla="*/ 40 h 46"/>
                <a:gd name="T30" fmla="*/ 7 w 143"/>
                <a:gd name="T31" fmla="*/ 43 h 46"/>
                <a:gd name="T32" fmla="*/ 12 w 143"/>
                <a:gd name="T33" fmla="*/ 45 h 46"/>
                <a:gd name="T34" fmla="*/ 16 w 143"/>
                <a:gd name="T35" fmla="*/ 46 h 46"/>
                <a:gd name="T36" fmla="*/ 26 w 143"/>
                <a:gd name="T37" fmla="*/ 46 h 46"/>
                <a:gd name="T38" fmla="*/ 39 w 143"/>
                <a:gd name="T39" fmla="*/ 46 h 46"/>
                <a:gd name="T40" fmla="*/ 55 w 143"/>
                <a:gd name="T41" fmla="*/ 46 h 46"/>
                <a:gd name="T42" fmla="*/ 75 w 143"/>
                <a:gd name="T43" fmla="*/ 43 h 46"/>
                <a:gd name="T44" fmla="*/ 95 w 143"/>
                <a:gd name="T45" fmla="*/ 40 h 46"/>
                <a:gd name="T46" fmla="*/ 116 w 143"/>
                <a:gd name="T47" fmla="*/ 35 h 46"/>
                <a:gd name="T48" fmla="*/ 135 w 143"/>
                <a:gd name="T49" fmla="*/ 28 h 46"/>
                <a:gd name="T50" fmla="*/ 139 w 143"/>
                <a:gd name="T51" fmla="*/ 25 h 46"/>
                <a:gd name="T52" fmla="*/ 142 w 143"/>
                <a:gd name="T53" fmla="*/ 19 h 46"/>
                <a:gd name="T54" fmla="*/ 143 w 143"/>
                <a:gd name="T55" fmla="*/ 14 h 46"/>
                <a:gd name="T56" fmla="*/ 142 w 143"/>
                <a:gd name="T57" fmla="*/ 8 h 46"/>
                <a:gd name="T58" fmla="*/ 138 w 143"/>
                <a:gd name="T59" fmla="*/ 4 h 46"/>
                <a:gd name="T60" fmla="*/ 134 w 143"/>
                <a:gd name="T61" fmla="*/ 1 h 46"/>
                <a:gd name="T62" fmla="*/ 128 w 143"/>
                <a:gd name="T63" fmla="*/ 0 h 46"/>
                <a:gd name="T64" fmla="*/ 123 w 143"/>
                <a:gd name="T6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46">
                  <a:moveTo>
                    <a:pt x="123" y="1"/>
                  </a:moveTo>
                  <a:lnTo>
                    <a:pt x="106" y="7"/>
                  </a:lnTo>
                  <a:lnTo>
                    <a:pt x="88" y="11"/>
                  </a:lnTo>
                  <a:lnTo>
                    <a:pt x="71" y="14"/>
                  </a:lnTo>
                  <a:lnTo>
                    <a:pt x="53" y="16"/>
                  </a:lnTo>
                  <a:lnTo>
                    <a:pt x="38" y="16"/>
                  </a:lnTo>
                  <a:lnTo>
                    <a:pt x="26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4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7" y="43"/>
                  </a:lnTo>
                  <a:lnTo>
                    <a:pt x="12" y="45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9" y="46"/>
                  </a:lnTo>
                  <a:lnTo>
                    <a:pt x="55" y="46"/>
                  </a:lnTo>
                  <a:lnTo>
                    <a:pt x="75" y="43"/>
                  </a:lnTo>
                  <a:lnTo>
                    <a:pt x="95" y="40"/>
                  </a:lnTo>
                  <a:lnTo>
                    <a:pt x="116" y="35"/>
                  </a:lnTo>
                  <a:lnTo>
                    <a:pt x="135" y="28"/>
                  </a:lnTo>
                  <a:lnTo>
                    <a:pt x="139" y="25"/>
                  </a:lnTo>
                  <a:lnTo>
                    <a:pt x="142" y="19"/>
                  </a:lnTo>
                  <a:lnTo>
                    <a:pt x="143" y="14"/>
                  </a:lnTo>
                  <a:lnTo>
                    <a:pt x="142" y="8"/>
                  </a:lnTo>
                  <a:lnTo>
                    <a:pt x="138" y="4"/>
                  </a:lnTo>
                  <a:lnTo>
                    <a:pt x="134" y="1"/>
                  </a:lnTo>
                  <a:lnTo>
                    <a:pt x="128" y="0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 flipH="1">
              <a:off x="6858621" y="3616326"/>
              <a:ext cx="222052" cy="65088"/>
            </a:xfrm>
            <a:custGeom>
              <a:avLst/>
              <a:gdLst>
                <a:gd name="T0" fmla="*/ 113 w 134"/>
                <a:gd name="T1" fmla="*/ 1 h 41"/>
                <a:gd name="T2" fmla="*/ 111 w 134"/>
                <a:gd name="T3" fmla="*/ 2 h 41"/>
                <a:gd name="T4" fmla="*/ 105 w 134"/>
                <a:gd name="T5" fmla="*/ 4 h 41"/>
                <a:gd name="T6" fmla="*/ 95 w 134"/>
                <a:gd name="T7" fmla="*/ 7 h 41"/>
                <a:gd name="T8" fmla="*/ 84 w 134"/>
                <a:gd name="T9" fmla="*/ 10 h 41"/>
                <a:gd name="T10" fmla="*/ 69 w 134"/>
                <a:gd name="T11" fmla="*/ 12 h 41"/>
                <a:gd name="T12" fmla="*/ 53 w 134"/>
                <a:gd name="T13" fmla="*/ 13 h 41"/>
                <a:gd name="T14" fmla="*/ 36 w 134"/>
                <a:gd name="T15" fmla="*/ 11 h 41"/>
                <a:gd name="T16" fmla="*/ 19 w 134"/>
                <a:gd name="T17" fmla="*/ 6 h 41"/>
                <a:gd name="T18" fmla="*/ 14 w 134"/>
                <a:gd name="T19" fmla="*/ 5 h 41"/>
                <a:gd name="T20" fmla="*/ 9 w 134"/>
                <a:gd name="T21" fmla="*/ 6 h 41"/>
                <a:gd name="T22" fmla="*/ 4 w 134"/>
                <a:gd name="T23" fmla="*/ 9 h 41"/>
                <a:gd name="T24" fmla="*/ 1 w 134"/>
                <a:gd name="T25" fmla="*/ 13 h 41"/>
                <a:gd name="T26" fmla="*/ 0 w 134"/>
                <a:gd name="T27" fmla="*/ 19 h 41"/>
                <a:gd name="T28" fmla="*/ 1 w 134"/>
                <a:gd name="T29" fmla="*/ 25 h 41"/>
                <a:gd name="T30" fmla="*/ 4 w 134"/>
                <a:gd name="T31" fmla="*/ 30 h 41"/>
                <a:gd name="T32" fmla="*/ 9 w 134"/>
                <a:gd name="T33" fmla="*/ 33 h 41"/>
                <a:gd name="T34" fmla="*/ 30 w 134"/>
                <a:gd name="T35" fmla="*/ 39 h 41"/>
                <a:gd name="T36" fmla="*/ 51 w 134"/>
                <a:gd name="T37" fmla="*/ 41 h 41"/>
                <a:gd name="T38" fmla="*/ 70 w 134"/>
                <a:gd name="T39" fmla="*/ 41 h 41"/>
                <a:gd name="T40" fmla="*/ 88 w 134"/>
                <a:gd name="T41" fmla="*/ 39 h 41"/>
                <a:gd name="T42" fmla="*/ 103 w 134"/>
                <a:gd name="T43" fmla="*/ 35 h 41"/>
                <a:gd name="T44" fmla="*/ 114 w 134"/>
                <a:gd name="T45" fmla="*/ 31 h 41"/>
                <a:gd name="T46" fmla="*/ 122 w 134"/>
                <a:gd name="T47" fmla="*/ 28 h 41"/>
                <a:gd name="T48" fmla="*/ 125 w 134"/>
                <a:gd name="T49" fmla="*/ 27 h 41"/>
                <a:gd name="T50" fmla="*/ 130 w 134"/>
                <a:gd name="T51" fmla="*/ 22 h 41"/>
                <a:gd name="T52" fmla="*/ 133 w 134"/>
                <a:gd name="T53" fmla="*/ 18 h 41"/>
                <a:gd name="T54" fmla="*/ 134 w 134"/>
                <a:gd name="T55" fmla="*/ 12 h 41"/>
                <a:gd name="T56" fmla="*/ 132 w 134"/>
                <a:gd name="T57" fmla="*/ 7 h 41"/>
                <a:gd name="T58" fmla="*/ 129 w 134"/>
                <a:gd name="T59" fmla="*/ 3 h 41"/>
                <a:gd name="T60" fmla="*/ 124 w 134"/>
                <a:gd name="T61" fmla="*/ 0 h 41"/>
                <a:gd name="T62" fmla="*/ 118 w 134"/>
                <a:gd name="T63" fmla="*/ 0 h 41"/>
                <a:gd name="T64" fmla="*/ 113 w 134"/>
                <a:gd name="T6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41">
                  <a:moveTo>
                    <a:pt x="113" y="1"/>
                  </a:moveTo>
                  <a:lnTo>
                    <a:pt x="111" y="2"/>
                  </a:lnTo>
                  <a:lnTo>
                    <a:pt x="105" y="4"/>
                  </a:lnTo>
                  <a:lnTo>
                    <a:pt x="95" y="7"/>
                  </a:lnTo>
                  <a:lnTo>
                    <a:pt x="84" y="10"/>
                  </a:lnTo>
                  <a:lnTo>
                    <a:pt x="69" y="12"/>
                  </a:lnTo>
                  <a:lnTo>
                    <a:pt x="53" y="13"/>
                  </a:lnTo>
                  <a:lnTo>
                    <a:pt x="36" y="11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3"/>
                  </a:lnTo>
                  <a:lnTo>
                    <a:pt x="30" y="39"/>
                  </a:lnTo>
                  <a:lnTo>
                    <a:pt x="51" y="41"/>
                  </a:lnTo>
                  <a:lnTo>
                    <a:pt x="70" y="41"/>
                  </a:lnTo>
                  <a:lnTo>
                    <a:pt x="88" y="39"/>
                  </a:lnTo>
                  <a:lnTo>
                    <a:pt x="103" y="35"/>
                  </a:lnTo>
                  <a:lnTo>
                    <a:pt x="114" y="31"/>
                  </a:lnTo>
                  <a:lnTo>
                    <a:pt x="122" y="28"/>
                  </a:lnTo>
                  <a:lnTo>
                    <a:pt x="125" y="27"/>
                  </a:lnTo>
                  <a:lnTo>
                    <a:pt x="130" y="22"/>
                  </a:lnTo>
                  <a:lnTo>
                    <a:pt x="133" y="18"/>
                  </a:lnTo>
                  <a:lnTo>
                    <a:pt x="134" y="12"/>
                  </a:lnTo>
                  <a:lnTo>
                    <a:pt x="132" y="7"/>
                  </a:lnTo>
                  <a:lnTo>
                    <a:pt x="129" y="3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 flipH="1">
              <a:off x="6615027" y="4519613"/>
              <a:ext cx="392733" cy="730250"/>
            </a:xfrm>
            <a:custGeom>
              <a:avLst/>
              <a:gdLst>
                <a:gd name="T0" fmla="*/ 0 w 237"/>
                <a:gd name="T1" fmla="*/ 7 h 460"/>
                <a:gd name="T2" fmla="*/ 2 w 237"/>
                <a:gd name="T3" fmla="*/ 7 h 460"/>
                <a:gd name="T4" fmla="*/ 6 w 237"/>
                <a:gd name="T5" fmla="*/ 8 h 460"/>
                <a:gd name="T6" fmla="*/ 14 w 237"/>
                <a:gd name="T7" fmla="*/ 8 h 460"/>
                <a:gd name="T8" fmla="*/ 24 w 237"/>
                <a:gd name="T9" fmla="*/ 9 h 460"/>
                <a:gd name="T10" fmla="*/ 36 w 237"/>
                <a:gd name="T11" fmla="*/ 10 h 460"/>
                <a:gd name="T12" fmla="*/ 51 w 237"/>
                <a:gd name="T13" fmla="*/ 11 h 460"/>
                <a:gd name="T14" fmla="*/ 66 w 237"/>
                <a:gd name="T15" fmla="*/ 11 h 460"/>
                <a:gd name="T16" fmla="*/ 83 w 237"/>
                <a:gd name="T17" fmla="*/ 12 h 460"/>
                <a:gd name="T18" fmla="*/ 102 w 237"/>
                <a:gd name="T19" fmla="*/ 12 h 460"/>
                <a:gd name="T20" fmla="*/ 121 w 237"/>
                <a:gd name="T21" fmla="*/ 12 h 460"/>
                <a:gd name="T22" fmla="*/ 141 w 237"/>
                <a:gd name="T23" fmla="*/ 11 h 460"/>
                <a:gd name="T24" fmla="*/ 161 w 237"/>
                <a:gd name="T25" fmla="*/ 10 h 460"/>
                <a:gd name="T26" fmla="*/ 181 w 237"/>
                <a:gd name="T27" fmla="*/ 9 h 460"/>
                <a:gd name="T28" fmla="*/ 200 w 237"/>
                <a:gd name="T29" fmla="*/ 7 h 460"/>
                <a:gd name="T30" fmla="*/ 219 w 237"/>
                <a:gd name="T31" fmla="*/ 4 h 460"/>
                <a:gd name="T32" fmla="*/ 237 w 237"/>
                <a:gd name="T33" fmla="*/ 0 h 460"/>
                <a:gd name="T34" fmla="*/ 145 w 237"/>
                <a:gd name="T35" fmla="*/ 460 h 460"/>
                <a:gd name="T36" fmla="*/ 0 w 237"/>
                <a:gd name="T37" fmla="*/ 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460">
                  <a:moveTo>
                    <a:pt x="0" y="7"/>
                  </a:moveTo>
                  <a:lnTo>
                    <a:pt x="2" y="7"/>
                  </a:lnTo>
                  <a:lnTo>
                    <a:pt x="6" y="8"/>
                  </a:lnTo>
                  <a:lnTo>
                    <a:pt x="14" y="8"/>
                  </a:lnTo>
                  <a:lnTo>
                    <a:pt x="24" y="9"/>
                  </a:lnTo>
                  <a:lnTo>
                    <a:pt x="36" y="10"/>
                  </a:lnTo>
                  <a:lnTo>
                    <a:pt x="51" y="11"/>
                  </a:lnTo>
                  <a:lnTo>
                    <a:pt x="66" y="11"/>
                  </a:lnTo>
                  <a:lnTo>
                    <a:pt x="83" y="12"/>
                  </a:lnTo>
                  <a:lnTo>
                    <a:pt x="102" y="12"/>
                  </a:lnTo>
                  <a:lnTo>
                    <a:pt x="121" y="12"/>
                  </a:lnTo>
                  <a:lnTo>
                    <a:pt x="141" y="11"/>
                  </a:lnTo>
                  <a:lnTo>
                    <a:pt x="161" y="10"/>
                  </a:lnTo>
                  <a:lnTo>
                    <a:pt x="181" y="9"/>
                  </a:lnTo>
                  <a:lnTo>
                    <a:pt x="200" y="7"/>
                  </a:lnTo>
                  <a:lnTo>
                    <a:pt x="219" y="4"/>
                  </a:lnTo>
                  <a:lnTo>
                    <a:pt x="237" y="0"/>
                  </a:lnTo>
                  <a:lnTo>
                    <a:pt x="145" y="46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8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 flipH="1">
              <a:off x="6593485" y="4497388"/>
              <a:ext cx="439132" cy="815975"/>
            </a:xfrm>
            <a:custGeom>
              <a:avLst/>
              <a:gdLst>
                <a:gd name="T0" fmla="*/ 250 w 265"/>
                <a:gd name="T1" fmla="*/ 4 h 514"/>
                <a:gd name="T2" fmla="*/ 232 w 265"/>
                <a:gd name="T3" fmla="*/ 8 h 514"/>
                <a:gd name="T4" fmla="*/ 214 w 265"/>
                <a:gd name="T5" fmla="*/ 10 h 514"/>
                <a:gd name="T6" fmla="*/ 196 w 265"/>
                <a:gd name="T7" fmla="*/ 12 h 514"/>
                <a:gd name="T8" fmla="*/ 176 w 265"/>
                <a:gd name="T9" fmla="*/ 15 h 514"/>
                <a:gd name="T10" fmla="*/ 157 w 265"/>
                <a:gd name="T11" fmla="*/ 16 h 514"/>
                <a:gd name="T12" fmla="*/ 137 w 265"/>
                <a:gd name="T13" fmla="*/ 16 h 514"/>
                <a:gd name="T14" fmla="*/ 118 w 265"/>
                <a:gd name="T15" fmla="*/ 17 h 514"/>
                <a:gd name="T16" fmla="*/ 101 w 265"/>
                <a:gd name="T17" fmla="*/ 16 h 514"/>
                <a:gd name="T18" fmla="*/ 83 w 265"/>
                <a:gd name="T19" fmla="*/ 16 h 514"/>
                <a:gd name="T20" fmla="*/ 67 w 265"/>
                <a:gd name="T21" fmla="*/ 15 h 514"/>
                <a:gd name="T22" fmla="*/ 52 w 265"/>
                <a:gd name="T23" fmla="*/ 15 h 514"/>
                <a:gd name="T24" fmla="*/ 40 w 265"/>
                <a:gd name="T25" fmla="*/ 14 h 514"/>
                <a:gd name="T26" fmla="*/ 30 w 265"/>
                <a:gd name="T27" fmla="*/ 12 h 514"/>
                <a:gd name="T28" fmla="*/ 23 w 265"/>
                <a:gd name="T29" fmla="*/ 12 h 514"/>
                <a:gd name="T30" fmla="*/ 18 w 265"/>
                <a:gd name="T31" fmla="*/ 11 h 514"/>
                <a:gd name="T32" fmla="*/ 16 w 265"/>
                <a:gd name="T33" fmla="*/ 11 h 514"/>
                <a:gd name="T34" fmla="*/ 0 w 265"/>
                <a:gd name="T35" fmla="*/ 9 h 514"/>
                <a:gd name="T36" fmla="*/ 163 w 265"/>
                <a:gd name="T37" fmla="*/ 514 h 514"/>
                <a:gd name="T38" fmla="*/ 265 w 265"/>
                <a:gd name="T39" fmla="*/ 0 h 514"/>
                <a:gd name="T40" fmla="*/ 250 w 265"/>
                <a:gd name="T41" fmla="*/ 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514">
                  <a:moveTo>
                    <a:pt x="250" y="4"/>
                  </a:moveTo>
                  <a:lnTo>
                    <a:pt x="232" y="8"/>
                  </a:lnTo>
                  <a:lnTo>
                    <a:pt x="214" y="10"/>
                  </a:lnTo>
                  <a:lnTo>
                    <a:pt x="196" y="12"/>
                  </a:lnTo>
                  <a:lnTo>
                    <a:pt x="176" y="15"/>
                  </a:lnTo>
                  <a:lnTo>
                    <a:pt x="157" y="16"/>
                  </a:lnTo>
                  <a:lnTo>
                    <a:pt x="137" y="16"/>
                  </a:lnTo>
                  <a:lnTo>
                    <a:pt x="118" y="17"/>
                  </a:lnTo>
                  <a:lnTo>
                    <a:pt x="101" y="16"/>
                  </a:lnTo>
                  <a:lnTo>
                    <a:pt x="83" y="16"/>
                  </a:lnTo>
                  <a:lnTo>
                    <a:pt x="67" y="15"/>
                  </a:lnTo>
                  <a:lnTo>
                    <a:pt x="52" y="15"/>
                  </a:lnTo>
                  <a:lnTo>
                    <a:pt x="40" y="14"/>
                  </a:lnTo>
                  <a:lnTo>
                    <a:pt x="30" y="12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0" y="9"/>
                  </a:lnTo>
                  <a:lnTo>
                    <a:pt x="163" y="514"/>
                  </a:lnTo>
                  <a:lnTo>
                    <a:pt x="265" y="0"/>
                  </a:lnTo>
                  <a:lnTo>
                    <a:pt x="25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 flipH="1">
              <a:off x="6634912" y="4538663"/>
              <a:ext cx="349649" cy="647700"/>
            </a:xfrm>
            <a:custGeom>
              <a:avLst/>
              <a:gdLst>
                <a:gd name="T0" fmla="*/ 211 w 211"/>
                <a:gd name="T1" fmla="*/ 0 h 408"/>
                <a:gd name="T2" fmla="*/ 207 w 211"/>
                <a:gd name="T3" fmla="*/ 23 h 408"/>
                <a:gd name="T4" fmla="*/ 197 w 211"/>
                <a:gd name="T5" fmla="*/ 66 h 408"/>
                <a:gd name="T6" fmla="*/ 186 w 211"/>
                <a:gd name="T7" fmla="*/ 124 h 408"/>
                <a:gd name="T8" fmla="*/ 173 w 211"/>
                <a:gd name="T9" fmla="*/ 191 h 408"/>
                <a:gd name="T10" fmla="*/ 158 w 211"/>
                <a:gd name="T11" fmla="*/ 259 h 408"/>
                <a:gd name="T12" fmla="*/ 146 w 211"/>
                <a:gd name="T13" fmla="*/ 323 h 408"/>
                <a:gd name="T14" fmla="*/ 136 w 211"/>
                <a:gd name="T15" fmla="*/ 374 h 408"/>
                <a:gd name="T16" fmla="*/ 129 w 211"/>
                <a:gd name="T17" fmla="*/ 408 h 408"/>
                <a:gd name="T18" fmla="*/ 118 w 211"/>
                <a:gd name="T19" fmla="*/ 375 h 408"/>
                <a:gd name="T20" fmla="*/ 101 w 211"/>
                <a:gd name="T21" fmla="*/ 324 h 408"/>
                <a:gd name="T22" fmla="*/ 82 w 211"/>
                <a:gd name="T23" fmla="*/ 262 h 408"/>
                <a:gd name="T24" fmla="*/ 60 w 211"/>
                <a:gd name="T25" fmla="*/ 195 h 408"/>
                <a:gd name="T26" fmla="*/ 39 w 211"/>
                <a:gd name="T27" fmla="*/ 130 h 408"/>
                <a:gd name="T28" fmla="*/ 20 w 211"/>
                <a:gd name="T29" fmla="*/ 72 h 408"/>
                <a:gd name="T30" fmla="*/ 7 w 211"/>
                <a:gd name="T31" fmla="*/ 29 h 408"/>
                <a:gd name="T32" fmla="*/ 0 w 211"/>
                <a:gd name="T33" fmla="*/ 7 h 408"/>
                <a:gd name="T34" fmla="*/ 8 w 211"/>
                <a:gd name="T35" fmla="*/ 7 h 408"/>
                <a:gd name="T36" fmla="*/ 16 w 211"/>
                <a:gd name="T37" fmla="*/ 8 h 408"/>
                <a:gd name="T38" fmla="*/ 27 w 211"/>
                <a:gd name="T39" fmla="*/ 8 h 408"/>
                <a:gd name="T40" fmla="*/ 38 w 211"/>
                <a:gd name="T41" fmla="*/ 9 h 408"/>
                <a:gd name="T42" fmla="*/ 50 w 211"/>
                <a:gd name="T43" fmla="*/ 9 h 408"/>
                <a:gd name="T44" fmla="*/ 63 w 211"/>
                <a:gd name="T45" fmla="*/ 11 h 408"/>
                <a:gd name="T46" fmla="*/ 77 w 211"/>
                <a:gd name="T47" fmla="*/ 11 h 408"/>
                <a:gd name="T48" fmla="*/ 91 w 211"/>
                <a:gd name="T49" fmla="*/ 11 h 408"/>
                <a:gd name="T50" fmla="*/ 105 w 211"/>
                <a:gd name="T51" fmla="*/ 11 h 408"/>
                <a:gd name="T52" fmla="*/ 121 w 211"/>
                <a:gd name="T53" fmla="*/ 9 h 408"/>
                <a:gd name="T54" fmla="*/ 136 w 211"/>
                <a:gd name="T55" fmla="*/ 9 h 408"/>
                <a:gd name="T56" fmla="*/ 151 w 211"/>
                <a:gd name="T57" fmla="*/ 8 h 408"/>
                <a:gd name="T58" fmla="*/ 167 w 211"/>
                <a:gd name="T59" fmla="*/ 6 h 408"/>
                <a:gd name="T60" fmla="*/ 181 w 211"/>
                <a:gd name="T61" fmla="*/ 5 h 408"/>
                <a:gd name="T62" fmla="*/ 196 w 211"/>
                <a:gd name="T63" fmla="*/ 3 h 408"/>
                <a:gd name="T64" fmla="*/ 211 w 211"/>
                <a:gd name="T6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408">
                  <a:moveTo>
                    <a:pt x="211" y="0"/>
                  </a:moveTo>
                  <a:lnTo>
                    <a:pt x="207" y="23"/>
                  </a:lnTo>
                  <a:lnTo>
                    <a:pt x="197" y="66"/>
                  </a:lnTo>
                  <a:lnTo>
                    <a:pt x="186" y="124"/>
                  </a:lnTo>
                  <a:lnTo>
                    <a:pt x="173" y="191"/>
                  </a:lnTo>
                  <a:lnTo>
                    <a:pt x="158" y="259"/>
                  </a:lnTo>
                  <a:lnTo>
                    <a:pt x="146" y="323"/>
                  </a:lnTo>
                  <a:lnTo>
                    <a:pt x="136" y="374"/>
                  </a:lnTo>
                  <a:lnTo>
                    <a:pt x="129" y="408"/>
                  </a:lnTo>
                  <a:lnTo>
                    <a:pt x="118" y="375"/>
                  </a:lnTo>
                  <a:lnTo>
                    <a:pt x="101" y="324"/>
                  </a:lnTo>
                  <a:lnTo>
                    <a:pt x="82" y="262"/>
                  </a:lnTo>
                  <a:lnTo>
                    <a:pt x="60" y="195"/>
                  </a:lnTo>
                  <a:lnTo>
                    <a:pt x="39" y="130"/>
                  </a:lnTo>
                  <a:lnTo>
                    <a:pt x="20" y="72"/>
                  </a:lnTo>
                  <a:lnTo>
                    <a:pt x="7" y="2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8"/>
                  </a:lnTo>
                  <a:lnTo>
                    <a:pt x="27" y="8"/>
                  </a:lnTo>
                  <a:lnTo>
                    <a:pt x="38" y="9"/>
                  </a:lnTo>
                  <a:lnTo>
                    <a:pt x="50" y="9"/>
                  </a:lnTo>
                  <a:lnTo>
                    <a:pt x="63" y="11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5" y="11"/>
                  </a:lnTo>
                  <a:lnTo>
                    <a:pt x="121" y="9"/>
                  </a:lnTo>
                  <a:lnTo>
                    <a:pt x="136" y="9"/>
                  </a:lnTo>
                  <a:lnTo>
                    <a:pt x="151" y="8"/>
                  </a:lnTo>
                  <a:lnTo>
                    <a:pt x="167" y="6"/>
                  </a:lnTo>
                  <a:lnTo>
                    <a:pt x="181" y="5"/>
                  </a:lnTo>
                  <a:lnTo>
                    <a:pt x="196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E8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 flipH="1">
              <a:off x="6648169" y="4537076"/>
              <a:ext cx="130911" cy="101600"/>
            </a:xfrm>
            <a:custGeom>
              <a:avLst/>
              <a:gdLst>
                <a:gd name="T0" fmla="*/ 0 w 79"/>
                <a:gd name="T1" fmla="*/ 8 h 64"/>
                <a:gd name="T2" fmla="*/ 2 w 79"/>
                <a:gd name="T3" fmla="*/ 12 h 64"/>
                <a:gd name="T4" fmla="*/ 7 w 79"/>
                <a:gd name="T5" fmla="*/ 17 h 64"/>
                <a:gd name="T6" fmla="*/ 14 w 79"/>
                <a:gd name="T7" fmla="*/ 25 h 64"/>
                <a:gd name="T8" fmla="*/ 23 w 79"/>
                <a:gd name="T9" fmla="*/ 34 h 64"/>
                <a:gd name="T10" fmla="*/ 34 w 79"/>
                <a:gd name="T11" fmla="*/ 44 h 64"/>
                <a:gd name="T12" fmla="*/ 48 w 79"/>
                <a:gd name="T13" fmla="*/ 52 h 64"/>
                <a:gd name="T14" fmla="*/ 61 w 79"/>
                <a:gd name="T15" fmla="*/ 60 h 64"/>
                <a:gd name="T16" fmla="*/ 76 w 79"/>
                <a:gd name="T17" fmla="*/ 64 h 64"/>
                <a:gd name="T18" fmla="*/ 79 w 79"/>
                <a:gd name="T19" fmla="*/ 49 h 64"/>
                <a:gd name="T20" fmla="*/ 66 w 79"/>
                <a:gd name="T21" fmla="*/ 45 h 64"/>
                <a:gd name="T22" fmla="*/ 54 w 79"/>
                <a:gd name="T23" fmla="*/ 39 h 64"/>
                <a:gd name="T24" fmla="*/ 42 w 79"/>
                <a:gd name="T25" fmla="*/ 30 h 64"/>
                <a:gd name="T26" fmla="*/ 31 w 79"/>
                <a:gd name="T27" fmla="*/ 22 h 64"/>
                <a:gd name="T28" fmla="*/ 23 w 79"/>
                <a:gd name="T29" fmla="*/ 14 h 64"/>
                <a:gd name="T30" fmla="*/ 17 w 79"/>
                <a:gd name="T31" fmla="*/ 6 h 64"/>
                <a:gd name="T32" fmla="*/ 12 w 79"/>
                <a:gd name="T33" fmla="*/ 2 h 64"/>
                <a:gd name="T34" fmla="*/ 11 w 79"/>
                <a:gd name="T35" fmla="*/ 0 h 64"/>
                <a:gd name="T36" fmla="*/ 0 w 79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4">
                  <a:moveTo>
                    <a:pt x="0" y="8"/>
                  </a:moveTo>
                  <a:lnTo>
                    <a:pt x="2" y="12"/>
                  </a:lnTo>
                  <a:lnTo>
                    <a:pt x="7" y="17"/>
                  </a:lnTo>
                  <a:lnTo>
                    <a:pt x="14" y="25"/>
                  </a:lnTo>
                  <a:lnTo>
                    <a:pt x="23" y="34"/>
                  </a:lnTo>
                  <a:lnTo>
                    <a:pt x="34" y="44"/>
                  </a:lnTo>
                  <a:lnTo>
                    <a:pt x="48" y="52"/>
                  </a:lnTo>
                  <a:lnTo>
                    <a:pt x="61" y="60"/>
                  </a:lnTo>
                  <a:lnTo>
                    <a:pt x="76" y="64"/>
                  </a:lnTo>
                  <a:lnTo>
                    <a:pt x="79" y="49"/>
                  </a:lnTo>
                  <a:lnTo>
                    <a:pt x="66" y="45"/>
                  </a:lnTo>
                  <a:lnTo>
                    <a:pt x="54" y="39"/>
                  </a:lnTo>
                  <a:lnTo>
                    <a:pt x="42" y="30"/>
                  </a:lnTo>
                  <a:lnTo>
                    <a:pt x="31" y="22"/>
                  </a:lnTo>
                  <a:lnTo>
                    <a:pt x="23" y="14"/>
                  </a:lnTo>
                  <a:lnTo>
                    <a:pt x="17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6659769" y="4540251"/>
              <a:ext cx="251880" cy="201613"/>
            </a:xfrm>
            <a:custGeom>
              <a:avLst/>
              <a:gdLst>
                <a:gd name="T0" fmla="*/ 0 w 152"/>
                <a:gd name="T1" fmla="*/ 10 h 127"/>
                <a:gd name="T2" fmla="*/ 4 w 152"/>
                <a:gd name="T3" fmla="*/ 15 h 127"/>
                <a:gd name="T4" fmla="*/ 15 w 152"/>
                <a:gd name="T5" fmla="*/ 28 h 127"/>
                <a:gd name="T6" fmla="*/ 31 w 152"/>
                <a:gd name="T7" fmla="*/ 45 h 127"/>
                <a:gd name="T8" fmla="*/ 50 w 152"/>
                <a:gd name="T9" fmla="*/ 65 h 127"/>
                <a:gd name="T10" fmla="*/ 73 w 152"/>
                <a:gd name="T11" fmla="*/ 86 h 127"/>
                <a:gd name="T12" fmla="*/ 97 w 152"/>
                <a:gd name="T13" fmla="*/ 103 h 127"/>
                <a:gd name="T14" fmla="*/ 124 w 152"/>
                <a:gd name="T15" fmla="*/ 119 h 127"/>
                <a:gd name="T16" fmla="*/ 150 w 152"/>
                <a:gd name="T17" fmla="*/ 127 h 127"/>
                <a:gd name="T18" fmla="*/ 152 w 152"/>
                <a:gd name="T19" fmla="*/ 114 h 127"/>
                <a:gd name="T20" fmla="*/ 128 w 152"/>
                <a:gd name="T21" fmla="*/ 106 h 127"/>
                <a:gd name="T22" fmla="*/ 103 w 152"/>
                <a:gd name="T23" fmla="*/ 91 h 127"/>
                <a:gd name="T24" fmla="*/ 80 w 152"/>
                <a:gd name="T25" fmla="*/ 73 h 127"/>
                <a:gd name="T26" fmla="*/ 58 w 152"/>
                <a:gd name="T27" fmla="*/ 52 h 127"/>
                <a:gd name="T28" fmla="*/ 39 w 152"/>
                <a:gd name="T29" fmla="*/ 34 h 127"/>
                <a:gd name="T30" fmla="*/ 24 w 152"/>
                <a:gd name="T31" fmla="*/ 17 h 127"/>
                <a:gd name="T32" fmla="*/ 15 w 152"/>
                <a:gd name="T33" fmla="*/ 4 h 127"/>
                <a:gd name="T34" fmla="*/ 11 w 152"/>
                <a:gd name="T35" fmla="*/ 0 h 127"/>
                <a:gd name="T36" fmla="*/ 0 w 152"/>
                <a:gd name="T3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27">
                  <a:moveTo>
                    <a:pt x="0" y="10"/>
                  </a:moveTo>
                  <a:lnTo>
                    <a:pt x="4" y="15"/>
                  </a:lnTo>
                  <a:lnTo>
                    <a:pt x="15" y="28"/>
                  </a:lnTo>
                  <a:lnTo>
                    <a:pt x="31" y="45"/>
                  </a:lnTo>
                  <a:lnTo>
                    <a:pt x="50" y="65"/>
                  </a:lnTo>
                  <a:lnTo>
                    <a:pt x="73" y="86"/>
                  </a:lnTo>
                  <a:lnTo>
                    <a:pt x="97" y="103"/>
                  </a:lnTo>
                  <a:lnTo>
                    <a:pt x="124" y="119"/>
                  </a:lnTo>
                  <a:lnTo>
                    <a:pt x="150" y="127"/>
                  </a:lnTo>
                  <a:lnTo>
                    <a:pt x="152" y="114"/>
                  </a:lnTo>
                  <a:lnTo>
                    <a:pt x="128" y="106"/>
                  </a:lnTo>
                  <a:lnTo>
                    <a:pt x="103" y="91"/>
                  </a:lnTo>
                  <a:lnTo>
                    <a:pt x="80" y="73"/>
                  </a:lnTo>
                  <a:lnTo>
                    <a:pt x="58" y="52"/>
                  </a:lnTo>
                  <a:lnTo>
                    <a:pt x="39" y="34"/>
                  </a:lnTo>
                  <a:lnTo>
                    <a:pt x="24" y="17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 flipH="1">
              <a:off x="6686282" y="4583113"/>
              <a:ext cx="311535" cy="260350"/>
            </a:xfrm>
            <a:custGeom>
              <a:avLst/>
              <a:gdLst>
                <a:gd name="T0" fmla="*/ 0 w 188"/>
                <a:gd name="T1" fmla="*/ 9 h 164"/>
                <a:gd name="T2" fmla="*/ 2 w 188"/>
                <a:gd name="T3" fmla="*/ 11 h 164"/>
                <a:gd name="T4" fmla="*/ 5 w 188"/>
                <a:gd name="T5" fmla="*/ 17 h 164"/>
                <a:gd name="T6" fmla="*/ 10 w 188"/>
                <a:gd name="T7" fmla="*/ 24 h 164"/>
                <a:gd name="T8" fmla="*/ 17 w 188"/>
                <a:gd name="T9" fmla="*/ 34 h 164"/>
                <a:gd name="T10" fmla="*/ 25 w 188"/>
                <a:gd name="T11" fmla="*/ 45 h 164"/>
                <a:gd name="T12" fmla="*/ 36 w 188"/>
                <a:gd name="T13" fmla="*/ 58 h 164"/>
                <a:gd name="T14" fmla="*/ 47 w 188"/>
                <a:gd name="T15" fmla="*/ 71 h 164"/>
                <a:gd name="T16" fmla="*/ 60 w 188"/>
                <a:gd name="T17" fmla="*/ 86 h 164"/>
                <a:gd name="T18" fmla="*/ 73 w 188"/>
                <a:gd name="T19" fmla="*/ 99 h 164"/>
                <a:gd name="T20" fmla="*/ 88 w 188"/>
                <a:gd name="T21" fmla="*/ 113 h 164"/>
                <a:gd name="T22" fmla="*/ 103 w 188"/>
                <a:gd name="T23" fmla="*/ 126 h 164"/>
                <a:gd name="T24" fmla="*/ 118 w 188"/>
                <a:gd name="T25" fmla="*/ 137 h 164"/>
                <a:gd name="T26" fmla="*/ 136 w 188"/>
                <a:gd name="T27" fmla="*/ 147 h 164"/>
                <a:gd name="T28" fmla="*/ 152 w 188"/>
                <a:gd name="T29" fmla="*/ 156 h 164"/>
                <a:gd name="T30" fmla="*/ 170 w 188"/>
                <a:gd name="T31" fmla="*/ 161 h 164"/>
                <a:gd name="T32" fmla="*/ 187 w 188"/>
                <a:gd name="T33" fmla="*/ 164 h 164"/>
                <a:gd name="T34" fmla="*/ 188 w 188"/>
                <a:gd name="T35" fmla="*/ 150 h 164"/>
                <a:gd name="T36" fmla="*/ 172 w 188"/>
                <a:gd name="T37" fmla="*/ 146 h 164"/>
                <a:gd name="T38" fmla="*/ 155 w 188"/>
                <a:gd name="T39" fmla="*/ 141 h 164"/>
                <a:gd name="T40" fmla="*/ 140 w 188"/>
                <a:gd name="T41" fmla="*/ 134 h 164"/>
                <a:gd name="T42" fmla="*/ 124 w 188"/>
                <a:gd name="T43" fmla="*/ 123 h 164"/>
                <a:gd name="T44" fmla="*/ 108 w 188"/>
                <a:gd name="T45" fmla="*/ 112 h 164"/>
                <a:gd name="T46" fmla="*/ 94 w 188"/>
                <a:gd name="T47" fmla="*/ 99 h 164"/>
                <a:gd name="T48" fmla="*/ 81 w 188"/>
                <a:gd name="T49" fmla="*/ 87 h 164"/>
                <a:gd name="T50" fmla="*/ 67 w 188"/>
                <a:gd name="T51" fmla="*/ 73 h 164"/>
                <a:gd name="T52" fmla="*/ 55 w 188"/>
                <a:gd name="T53" fmla="*/ 60 h 164"/>
                <a:gd name="T54" fmla="*/ 45 w 188"/>
                <a:gd name="T55" fmla="*/ 46 h 164"/>
                <a:gd name="T56" fmla="*/ 35 w 188"/>
                <a:gd name="T57" fmla="*/ 34 h 164"/>
                <a:gd name="T58" fmla="*/ 27 w 188"/>
                <a:gd name="T59" fmla="*/ 23 h 164"/>
                <a:gd name="T60" fmla="*/ 20 w 188"/>
                <a:gd name="T61" fmla="*/ 14 h 164"/>
                <a:gd name="T62" fmla="*/ 15 w 188"/>
                <a:gd name="T63" fmla="*/ 7 h 164"/>
                <a:gd name="T64" fmla="*/ 12 w 188"/>
                <a:gd name="T65" fmla="*/ 2 h 164"/>
                <a:gd name="T66" fmla="*/ 11 w 188"/>
                <a:gd name="T67" fmla="*/ 0 h 164"/>
                <a:gd name="T68" fmla="*/ 0 w 188"/>
                <a:gd name="T69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164">
                  <a:moveTo>
                    <a:pt x="0" y="9"/>
                  </a:moveTo>
                  <a:lnTo>
                    <a:pt x="2" y="11"/>
                  </a:lnTo>
                  <a:lnTo>
                    <a:pt x="5" y="17"/>
                  </a:lnTo>
                  <a:lnTo>
                    <a:pt x="10" y="24"/>
                  </a:lnTo>
                  <a:lnTo>
                    <a:pt x="17" y="34"/>
                  </a:lnTo>
                  <a:lnTo>
                    <a:pt x="25" y="45"/>
                  </a:lnTo>
                  <a:lnTo>
                    <a:pt x="36" y="58"/>
                  </a:lnTo>
                  <a:lnTo>
                    <a:pt x="47" y="71"/>
                  </a:lnTo>
                  <a:lnTo>
                    <a:pt x="60" y="86"/>
                  </a:lnTo>
                  <a:lnTo>
                    <a:pt x="73" y="99"/>
                  </a:lnTo>
                  <a:lnTo>
                    <a:pt x="88" y="113"/>
                  </a:lnTo>
                  <a:lnTo>
                    <a:pt x="103" y="126"/>
                  </a:lnTo>
                  <a:lnTo>
                    <a:pt x="118" y="137"/>
                  </a:lnTo>
                  <a:lnTo>
                    <a:pt x="136" y="147"/>
                  </a:lnTo>
                  <a:lnTo>
                    <a:pt x="152" y="156"/>
                  </a:lnTo>
                  <a:lnTo>
                    <a:pt x="170" y="161"/>
                  </a:lnTo>
                  <a:lnTo>
                    <a:pt x="187" y="164"/>
                  </a:lnTo>
                  <a:lnTo>
                    <a:pt x="188" y="150"/>
                  </a:lnTo>
                  <a:lnTo>
                    <a:pt x="172" y="146"/>
                  </a:lnTo>
                  <a:lnTo>
                    <a:pt x="155" y="141"/>
                  </a:lnTo>
                  <a:lnTo>
                    <a:pt x="140" y="134"/>
                  </a:lnTo>
                  <a:lnTo>
                    <a:pt x="124" y="123"/>
                  </a:lnTo>
                  <a:lnTo>
                    <a:pt x="108" y="112"/>
                  </a:lnTo>
                  <a:lnTo>
                    <a:pt x="94" y="99"/>
                  </a:lnTo>
                  <a:lnTo>
                    <a:pt x="81" y="87"/>
                  </a:lnTo>
                  <a:lnTo>
                    <a:pt x="67" y="73"/>
                  </a:lnTo>
                  <a:lnTo>
                    <a:pt x="55" y="60"/>
                  </a:lnTo>
                  <a:lnTo>
                    <a:pt x="45" y="46"/>
                  </a:lnTo>
                  <a:lnTo>
                    <a:pt x="35" y="34"/>
                  </a:lnTo>
                  <a:lnTo>
                    <a:pt x="27" y="23"/>
                  </a:lnTo>
                  <a:lnTo>
                    <a:pt x="20" y="14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flipH="1">
              <a:off x="6701196" y="4786313"/>
              <a:ext cx="230337" cy="176213"/>
            </a:xfrm>
            <a:custGeom>
              <a:avLst/>
              <a:gdLst>
                <a:gd name="T0" fmla="*/ 0 w 139"/>
                <a:gd name="T1" fmla="*/ 7 h 111"/>
                <a:gd name="T2" fmla="*/ 3 w 139"/>
                <a:gd name="T3" fmla="*/ 12 h 111"/>
                <a:gd name="T4" fmla="*/ 11 w 139"/>
                <a:gd name="T5" fmla="*/ 23 h 111"/>
                <a:gd name="T6" fmla="*/ 22 w 139"/>
                <a:gd name="T7" fmla="*/ 37 h 111"/>
                <a:gd name="T8" fmla="*/ 39 w 139"/>
                <a:gd name="T9" fmla="*/ 54 h 111"/>
                <a:gd name="T10" fmla="*/ 58 w 139"/>
                <a:gd name="T11" fmla="*/ 72 h 111"/>
                <a:gd name="T12" fmla="*/ 81 w 139"/>
                <a:gd name="T13" fmla="*/ 88 h 111"/>
                <a:gd name="T14" fmla="*/ 107 w 139"/>
                <a:gd name="T15" fmla="*/ 102 h 111"/>
                <a:gd name="T16" fmla="*/ 136 w 139"/>
                <a:gd name="T17" fmla="*/ 111 h 111"/>
                <a:gd name="T18" fmla="*/ 139 w 139"/>
                <a:gd name="T19" fmla="*/ 97 h 111"/>
                <a:gd name="T20" fmla="*/ 112 w 139"/>
                <a:gd name="T21" fmla="*/ 88 h 111"/>
                <a:gd name="T22" fmla="*/ 88 w 139"/>
                <a:gd name="T23" fmla="*/ 76 h 111"/>
                <a:gd name="T24" fmla="*/ 66 w 139"/>
                <a:gd name="T25" fmla="*/ 60 h 111"/>
                <a:gd name="T26" fmla="*/ 48 w 139"/>
                <a:gd name="T27" fmla="*/ 43 h 111"/>
                <a:gd name="T28" fmla="*/ 32 w 139"/>
                <a:gd name="T29" fmla="*/ 27 h 111"/>
                <a:gd name="T30" fmla="*/ 21 w 139"/>
                <a:gd name="T31" fmla="*/ 13 h 111"/>
                <a:gd name="T32" fmla="*/ 14 w 139"/>
                <a:gd name="T33" fmla="*/ 4 h 111"/>
                <a:gd name="T34" fmla="*/ 11 w 139"/>
                <a:gd name="T35" fmla="*/ 0 h 111"/>
                <a:gd name="T36" fmla="*/ 0 w 139"/>
                <a:gd name="T37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11">
                  <a:moveTo>
                    <a:pt x="0" y="7"/>
                  </a:moveTo>
                  <a:lnTo>
                    <a:pt x="3" y="12"/>
                  </a:lnTo>
                  <a:lnTo>
                    <a:pt x="11" y="23"/>
                  </a:lnTo>
                  <a:lnTo>
                    <a:pt x="22" y="37"/>
                  </a:lnTo>
                  <a:lnTo>
                    <a:pt x="39" y="54"/>
                  </a:lnTo>
                  <a:lnTo>
                    <a:pt x="58" y="72"/>
                  </a:lnTo>
                  <a:lnTo>
                    <a:pt x="81" y="88"/>
                  </a:lnTo>
                  <a:lnTo>
                    <a:pt x="107" y="102"/>
                  </a:lnTo>
                  <a:lnTo>
                    <a:pt x="136" y="111"/>
                  </a:lnTo>
                  <a:lnTo>
                    <a:pt x="139" y="97"/>
                  </a:lnTo>
                  <a:lnTo>
                    <a:pt x="112" y="88"/>
                  </a:lnTo>
                  <a:lnTo>
                    <a:pt x="88" y="76"/>
                  </a:lnTo>
                  <a:lnTo>
                    <a:pt x="66" y="60"/>
                  </a:lnTo>
                  <a:lnTo>
                    <a:pt x="48" y="43"/>
                  </a:lnTo>
                  <a:lnTo>
                    <a:pt x="32" y="27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 flipH="1">
              <a:off x="6735995" y="4957763"/>
              <a:ext cx="122626" cy="106363"/>
            </a:xfrm>
            <a:custGeom>
              <a:avLst/>
              <a:gdLst>
                <a:gd name="T0" fmla="*/ 0 w 74"/>
                <a:gd name="T1" fmla="*/ 8 h 67"/>
                <a:gd name="T2" fmla="*/ 3 w 74"/>
                <a:gd name="T3" fmla="*/ 12 h 67"/>
                <a:gd name="T4" fmla="*/ 8 w 74"/>
                <a:gd name="T5" fmla="*/ 19 h 67"/>
                <a:gd name="T6" fmla="*/ 16 w 74"/>
                <a:gd name="T7" fmla="*/ 29 h 67"/>
                <a:gd name="T8" fmla="*/ 25 w 74"/>
                <a:gd name="T9" fmla="*/ 40 h 67"/>
                <a:gd name="T10" fmla="*/ 36 w 74"/>
                <a:gd name="T11" fmla="*/ 50 h 67"/>
                <a:gd name="T12" fmla="*/ 49 w 74"/>
                <a:gd name="T13" fmla="*/ 59 h 67"/>
                <a:gd name="T14" fmla="*/ 61 w 74"/>
                <a:gd name="T15" fmla="*/ 65 h 67"/>
                <a:gd name="T16" fmla="*/ 74 w 74"/>
                <a:gd name="T17" fmla="*/ 67 h 67"/>
                <a:gd name="T18" fmla="*/ 74 w 74"/>
                <a:gd name="T19" fmla="*/ 52 h 67"/>
                <a:gd name="T20" fmla="*/ 65 w 74"/>
                <a:gd name="T21" fmla="*/ 50 h 67"/>
                <a:gd name="T22" fmla="*/ 56 w 74"/>
                <a:gd name="T23" fmla="*/ 46 h 67"/>
                <a:gd name="T24" fmla="*/ 47 w 74"/>
                <a:gd name="T25" fmla="*/ 40 h 67"/>
                <a:gd name="T26" fmla="*/ 37 w 74"/>
                <a:gd name="T27" fmla="*/ 32 h 67"/>
                <a:gd name="T28" fmla="*/ 29 w 74"/>
                <a:gd name="T29" fmla="*/ 23 h 67"/>
                <a:gd name="T30" fmla="*/ 22 w 74"/>
                <a:gd name="T31" fmla="*/ 15 h 67"/>
                <a:gd name="T32" fmla="*/ 16 w 74"/>
                <a:gd name="T33" fmla="*/ 6 h 67"/>
                <a:gd name="T34" fmla="*/ 12 w 74"/>
                <a:gd name="T35" fmla="*/ 0 h 67"/>
                <a:gd name="T36" fmla="*/ 0 w 74"/>
                <a:gd name="T37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67">
                  <a:moveTo>
                    <a:pt x="0" y="8"/>
                  </a:moveTo>
                  <a:lnTo>
                    <a:pt x="3" y="12"/>
                  </a:lnTo>
                  <a:lnTo>
                    <a:pt x="8" y="19"/>
                  </a:lnTo>
                  <a:lnTo>
                    <a:pt x="16" y="29"/>
                  </a:lnTo>
                  <a:lnTo>
                    <a:pt x="25" y="40"/>
                  </a:lnTo>
                  <a:lnTo>
                    <a:pt x="36" y="50"/>
                  </a:lnTo>
                  <a:lnTo>
                    <a:pt x="49" y="59"/>
                  </a:lnTo>
                  <a:lnTo>
                    <a:pt x="61" y="65"/>
                  </a:lnTo>
                  <a:lnTo>
                    <a:pt x="74" y="67"/>
                  </a:lnTo>
                  <a:lnTo>
                    <a:pt x="74" y="52"/>
                  </a:lnTo>
                  <a:lnTo>
                    <a:pt x="65" y="50"/>
                  </a:lnTo>
                  <a:lnTo>
                    <a:pt x="56" y="46"/>
                  </a:lnTo>
                  <a:lnTo>
                    <a:pt x="47" y="40"/>
                  </a:lnTo>
                  <a:lnTo>
                    <a:pt x="37" y="32"/>
                  </a:lnTo>
                  <a:lnTo>
                    <a:pt x="29" y="23"/>
                  </a:lnTo>
                  <a:lnTo>
                    <a:pt x="22" y="15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 flipH="1">
              <a:off x="6850336" y="4540251"/>
              <a:ext cx="124283" cy="120650"/>
            </a:xfrm>
            <a:custGeom>
              <a:avLst/>
              <a:gdLst>
                <a:gd name="T0" fmla="*/ 0 w 75"/>
                <a:gd name="T1" fmla="*/ 63 h 76"/>
                <a:gd name="T2" fmla="*/ 4 w 75"/>
                <a:gd name="T3" fmla="*/ 76 h 76"/>
                <a:gd name="T4" fmla="*/ 19 w 75"/>
                <a:gd name="T5" fmla="*/ 70 h 76"/>
                <a:gd name="T6" fmla="*/ 33 w 75"/>
                <a:gd name="T7" fmla="*/ 61 h 76"/>
                <a:gd name="T8" fmla="*/ 44 w 75"/>
                <a:gd name="T9" fmla="*/ 50 h 76"/>
                <a:gd name="T10" fmla="*/ 54 w 75"/>
                <a:gd name="T11" fmla="*/ 39 h 76"/>
                <a:gd name="T12" fmla="*/ 62 w 75"/>
                <a:gd name="T13" fmla="*/ 27 h 76"/>
                <a:gd name="T14" fmla="*/ 69 w 75"/>
                <a:gd name="T15" fmla="*/ 18 h 76"/>
                <a:gd name="T16" fmla="*/ 73 w 75"/>
                <a:gd name="T17" fmla="*/ 11 h 76"/>
                <a:gd name="T18" fmla="*/ 75 w 75"/>
                <a:gd name="T19" fmla="*/ 7 h 76"/>
                <a:gd name="T20" fmla="*/ 62 w 75"/>
                <a:gd name="T21" fmla="*/ 0 h 76"/>
                <a:gd name="T22" fmla="*/ 61 w 75"/>
                <a:gd name="T23" fmla="*/ 2 h 76"/>
                <a:gd name="T24" fmla="*/ 57 w 75"/>
                <a:gd name="T25" fmla="*/ 8 h 76"/>
                <a:gd name="T26" fmla="*/ 52 w 75"/>
                <a:gd name="T27" fmla="*/ 18 h 76"/>
                <a:gd name="T28" fmla="*/ 44 w 75"/>
                <a:gd name="T29" fmla="*/ 28 h 76"/>
                <a:gd name="T30" fmla="*/ 35 w 75"/>
                <a:gd name="T31" fmla="*/ 39 h 76"/>
                <a:gd name="T32" fmla="*/ 25 w 75"/>
                <a:gd name="T33" fmla="*/ 49 h 76"/>
                <a:gd name="T34" fmla="*/ 12 w 75"/>
                <a:gd name="T35" fmla="*/ 58 h 76"/>
                <a:gd name="T36" fmla="*/ 0 w 75"/>
                <a:gd name="T3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6">
                  <a:moveTo>
                    <a:pt x="0" y="63"/>
                  </a:moveTo>
                  <a:lnTo>
                    <a:pt x="4" y="76"/>
                  </a:lnTo>
                  <a:lnTo>
                    <a:pt x="19" y="70"/>
                  </a:lnTo>
                  <a:lnTo>
                    <a:pt x="33" y="61"/>
                  </a:lnTo>
                  <a:lnTo>
                    <a:pt x="44" y="50"/>
                  </a:lnTo>
                  <a:lnTo>
                    <a:pt x="54" y="39"/>
                  </a:lnTo>
                  <a:lnTo>
                    <a:pt x="62" y="27"/>
                  </a:lnTo>
                  <a:lnTo>
                    <a:pt x="69" y="18"/>
                  </a:lnTo>
                  <a:lnTo>
                    <a:pt x="73" y="11"/>
                  </a:lnTo>
                  <a:lnTo>
                    <a:pt x="75" y="7"/>
                  </a:lnTo>
                  <a:lnTo>
                    <a:pt x="62" y="0"/>
                  </a:lnTo>
                  <a:lnTo>
                    <a:pt x="61" y="2"/>
                  </a:lnTo>
                  <a:lnTo>
                    <a:pt x="57" y="8"/>
                  </a:lnTo>
                  <a:lnTo>
                    <a:pt x="52" y="18"/>
                  </a:lnTo>
                  <a:lnTo>
                    <a:pt x="44" y="28"/>
                  </a:lnTo>
                  <a:lnTo>
                    <a:pt x="35" y="39"/>
                  </a:lnTo>
                  <a:lnTo>
                    <a:pt x="25" y="49"/>
                  </a:lnTo>
                  <a:lnTo>
                    <a:pt x="12" y="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flipH="1">
              <a:off x="6721081" y="4540251"/>
              <a:ext cx="231994" cy="223838"/>
            </a:xfrm>
            <a:custGeom>
              <a:avLst/>
              <a:gdLst>
                <a:gd name="T0" fmla="*/ 0 w 140"/>
                <a:gd name="T1" fmla="*/ 127 h 141"/>
                <a:gd name="T2" fmla="*/ 4 w 140"/>
                <a:gd name="T3" fmla="*/ 141 h 141"/>
                <a:gd name="T4" fmla="*/ 30 w 140"/>
                <a:gd name="T5" fmla="*/ 130 h 141"/>
                <a:gd name="T6" fmla="*/ 55 w 140"/>
                <a:gd name="T7" fmla="*/ 112 h 141"/>
                <a:gd name="T8" fmla="*/ 77 w 140"/>
                <a:gd name="T9" fmla="*/ 91 h 141"/>
                <a:gd name="T10" fmla="*/ 98 w 140"/>
                <a:gd name="T11" fmla="*/ 68 h 141"/>
                <a:gd name="T12" fmla="*/ 114 w 140"/>
                <a:gd name="T13" fmla="*/ 46 h 141"/>
                <a:gd name="T14" fmla="*/ 127 w 140"/>
                <a:gd name="T15" fmla="*/ 27 h 141"/>
                <a:gd name="T16" fmla="*/ 136 w 140"/>
                <a:gd name="T17" fmla="*/ 14 h 141"/>
                <a:gd name="T18" fmla="*/ 140 w 140"/>
                <a:gd name="T19" fmla="*/ 7 h 141"/>
                <a:gd name="T20" fmla="*/ 128 w 140"/>
                <a:gd name="T21" fmla="*/ 0 h 141"/>
                <a:gd name="T22" fmla="*/ 125 w 140"/>
                <a:gd name="T23" fmla="*/ 5 h 141"/>
                <a:gd name="T24" fmla="*/ 117 w 140"/>
                <a:gd name="T25" fmla="*/ 18 h 141"/>
                <a:gd name="T26" fmla="*/ 105 w 140"/>
                <a:gd name="T27" fmla="*/ 36 h 141"/>
                <a:gd name="T28" fmla="*/ 88 w 140"/>
                <a:gd name="T29" fmla="*/ 56 h 141"/>
                <a:gd name="T30" fmla="*/ 69 w 140"/>
                <a:gd name="T31" fmla="*/ 78 h 141"/>
                <a:gd name="T32" fmla="*/ 47 w 140"/>
                <a:gd name="T33" fmla="*/ 99 h 141"/>
                <a:gd name="T34" fmla="*/ 24 w 140"/>
                <a:gd name="T35" fmla="*/ 116 h 141"/>
                <a:gd name="T36" fmla="*/ 0 w 140"/>
                <a:gd name="T37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41">
                  <a:moveTo>
                    <a:pt x="0" y="127"/>
                  </a:moveTo>
                  <a:lnTo>
                    <a:pt x="4" y="141"/>
                  </a:lnTo>
                  <a:lnTo>
                    <a:pt x="30" y="130"/>
                  </a:lnTo>
                  <a:lnTo>
                    <a:pt x="55" y="112"/>
                  </a:lnTo>
                  <a:lnTo>
                    <a:pt x="77" y="91"/>
                  </a:lnTo>
                  <a:lnTo>
                    <a:pt x="98" y="68"/>
                  </a:lnTo>
                  <a:lnTo>
                    <a:pt x="114" y="46"/>
                  </a:lnTo>
                  <a:lnTo>
                    <a:pt x="127" y="27"/>
                  </a:lnTo>
                  <a:lnTo>
                    <a:pt x="136" y="14"/>
                  </a:lnTo>
                  <a:lnTo>
                    <a:pt x="140" y="7"/>
                  </a:lnTo>
                  <a:lnTo>
                    <a:pt x="128" y="0"/>
                  </a:lnTo>
                  <a:lnTo>
                    <a:pt x="125" y="5"/>
                  </a:lnTo>
                  <a:lnTo>
                    <a:pt x="117" y="18"/>
                  </a:lnTo>
                  <a:lnTo>
                    <a:pt x="105" y="36"/>
                  </a:lnTo>
                  <a:lnTo>
                    <a:pt x="88" y="56"/>
                  </a:lnTo>
                  <a:lnTo>
                    <a:pt x="69" y="78"/>
                  </a:lnTo>
                  <a:lnTo>
                    <a:pt x="47" y="99"/>
                  </a:lnTo>
                  <a:lnTo>
                    <a:pt x="24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flipH="1">
              <a:off x="6626627" y="4557713"/>
              <a:ext cx="286679" cy="304800"/>
            </a:xfrm>
            <a:custGeom>
              <a:avLst/>
              <a:gdLst>
                <a:gd name="T0" fmla="*/ 0 w 173"/>
                <a:gd name="T1" fmla="*/ 177 h 192"/>
                <a:gd name="T2" fmla="*/ 3 w 173"/>
                <a:gd name="T3" fmla="*/ 192 h 192"/>
                <a:gd name="T4" fmla="*/ 20 w 173"/>
                <a:gd name="T5" fmla="*/ 187 h 192"/>
                <a:gd name="T6" fmla="*/ 37 w 173"/>
                <a:gd name="T7" fmla="*/ 179 h 192"/>
                <a:gd name="T8" fmla="*/ 52 w 173"/>
                <a:gd name="T9" fmla="*/ 170 h 192"/>
                <a:gd name="T10" fmla="*/ 67 w 173"/>
                <a:gd name="T11" fmla="*/ 158 h 192"/>
                <a:gd name="T12" fmla="*/ 83 w 173"/>
                <a:gd name="T13" fmla="*/ 145 h 192"/>
                <a:gd name="T14" fmla="*/ 96 w 173"/>
                <a:gd name="T15" fmla="*/ 130 h 192"/>
                <a:gd name="T16" fmla="*/ 109 w 173"/>
                <a:gd name="T17" fmla="*/ 115 h 192"/>
                <a:gd name="T18" fmla="*/ 122 w 173"/>
                <a:gd name="T19" fmla="*/ 100 h 192"/>
                <a:gd name="T20" fmla="*/ 132 w 173"/>
                <a:gd name="T21" fmla="*/ 85 h 192"/>
                <a:gd name="T22" fmla="*/ 142 w 173"/>
                <a:gd name="T23" fmla="*/ 71 h 192"/>
                <a:gd name="T24" fmla="*/ 150 w 173"/>
                <a:gd name="T25" fmla="*/ 56 h 192"/>
                <a:gd name="T26" fmla="*/ 157 w 173"/>
                <a:gd name="T27" fmla="*/ 44 h 192"/>
                <a:gd name="T28" fmla="*/ 164 w 173"/>
                <a:gd name="T29" fmla="*/ 33 h 192"/>
                <a:gd name="T30" fmla="*/ 169 w 173"/>
                <a:gd name="T31" fmla="*/ 25 h 192"/>
                <a:gd name="T32" fmla="*/ 172 w 173"/>
                <a:gd name="T33" fmla="*/ 19 h 192"/>
                <a:gd name="T34" fmla="*/ 173 w 173"/>
                <a:gd name="T35" fmla="*/ 16 h 192"/>
                <a:gd name="T36" fmla="*/ 167 w 173"/>
                <a:gd name="T37" fmla="*/ 0 h 192"/>
                <a:gd name="T38" fmla="*/ 166 w 173"/>
                <a:gd name="T39" fmla="*/ 2 h 192"/>
                <a:gd name="T40" fmla="*/ 162 w 173"/>
                <a:gd name="T41" fmla="*/ 7 h 192"/>
                <a:gd name="T42" fmla="*/ 158 w 173"/>
                <a:gd name="T43" fmla="*/ 15 h 192"/>
                <a:gd name="T44" fmla="*/ 152 w 173"/>
                <a:gd name="T45" fmla="*/ 26 h 192"/>
                <a:gd name="T46" fmla="*/ 144 w 173"/>
                <a:gd name="T47" fmla="*/ 38 h 192"/>
                <a:gd name="T48" fmla="*/ 136 w 173"/>
                <a:gd name="T49" fmla="*/ 53 h 192"/>
                <a:gd name="T50" fmla="*/ 126 w 173"/>
                <a:gd name="T51" fmla="*/ 67 h 192"/>
                <a:gd name="T52" fmla="*/ 114 w 173"/>
                <a:gd name="T53" fmla="*/ 83 h 192"/>
                <a:gd name="T54" fmla="*/ 102 w 173"/>
                <a:gd name="T55" fmla="*/ 99 h 192"/>
                <a:gd name="T56" fmla="*/ 90 w 173"/>
                <a:gd name="T57" fmla="*/ 114 h 192"/>
                <a:gd name="T58" fmla="*/ 76 w 173"/>
                <a:gd name="T59" fmla="*/ 129 h 192"/>
                <a:gd name="T60" fmla="*/ 61 w 173"/>
                <a:gd name="T61" fmla="*/ 143 h 192"/>
                <a:gd name="T62" fmla="*/ 47 w 173"/>
                <a:gd name="T63" fmla="*/ 155 h 192"/>
                <a:gd name="T64" fmla="*/ 32 w 173"/>
                <a:gd name="T65" fmla="*/ 165 h 192"/>
                <a:gd name="T66" fmla="*/ 15 w 173"/>
                <a:gd name="T67" fmla="*/ 173 h 192"/>
                <a:gd name="T68" fmla="*/ 0 w 173"/>
                <a:gd name="T69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92">
                  <a:moveTo>
                    <a:pt x="0" y="177"/>
                  </a:moveTo>
                  <a:lnTo>
                    <a:pt x="3" y="192"/>
                  </a:lnTo>
                  <a:lnTo>
                    <a:pt x="20" y="187"/>
                  </a:lnTo>
                  <a:lnTo>
                    <a:pt x="37" y="179"/>
                  </a:lnTo>
                  <a:lnTo>
                    <a:pt x="52" y="170"/>
                  </a:lnTo>
                  <a:lnTo>
                    <a:pt x="67" y="158"/>
                  </a:lnTo>
                  <a:lnTo>
                    <a:pt x="83" y="145"/>
                  </a:lnTo>
                  <a:lnTo>
                    <a:pt x="96" y="130"/>
                  </a:lnTo>
                  <a:lnTo>
                    <a:pt x="109" y="115"/>
                  </a:lnTo>
                  <a:lnTo>
                    <a:pt x="122" y="100"/>
                  </a:lnTo>
                  <a:lnTo>
                    <a:pt x="132" y="85"/>
                  </a:lnTo>
                  <a:lnTo>
                    <a:pt x="142" y="71"/>
                  </a:lnTo>
                  <a:lnTo>
                    <a:pt x="150" y="56"/>
                  </a:lnTo>
                  <a:lnTo>
                    <a:pt x="157" y="44"/>
                  </a:lnTo>
                  <a:lnTo>
                    <a:pt x="164" y="33"/>
                  </a:lnTo>
                  <a:lnTo>
                    <a:pt x="169" y="25"/>
                  </a:lnTo>
                  <a:lnTo>
                    <a:pt x="172" y="19"/>
                  </a:lnTo>
                  <a:lnTo>
                    <a:pt x="173" y="16"/>
                  </a:lnTo>
                  <a:lnTo>
                    <a:pt x="167" y="0"/>
                  </a:lnTo>
                  <a:lnTo>
                    <a:pt x="166" y="2"/>
                  </a:lnTo>
                  <a:lnTo>
                    <a:pt x="162" y="7"/>
                  </a:lnTo>
                  <a:lnTo>
                    <a:pt x="158" y="15"/>
                  </a:lnTo>
                  <a:lnTo>
                    <a:pt x="152" y="26"/>
                  </a:lnTo>
                  <a:lnTo>
                    <a:pt x="144" y="38"/>
                  </a:lnTo>
                  <a:lnTo>
                    <a:pt x="136" y="53"/>
                  </a:lnTo>
                  <a:lnTo>
                    <a:pt x="126" y="67"/>
                  </a:lnTo>
                  <a:lnTo>
                    <a:pt x="114" y="83"/>
                  </a:lnTo>
                  <a:lnTo>
                    <a:pt x="102" y="99"/>
                  </a:lnTo>
                  <a:lnTo>
                    <a:pt x="90" y="114"/>
                  </a:lnTo>
                  <a:lnTo>
                    <a:pt x="76" y="129"/>
                  </a:lnTo>
                  <a:lnTo>
                    <a:pt x="61" y="143"/>
                  </a:lnTo>
                  <a:lnTo>
                    <a:pt x="47" y="155"/>
                  </a:lnTo>
                  <a:lnTo>
                    <a:pt x="32" y="165"/>
                  </a:lnTo>
                  <a:lnTo>
                    <a:pt x="15" y="173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flipH="1">
              <a:off x="6668054" y="4783138"/>
              <a:ext cx="207138" cy="188913"/>
            </a:xfrm>
            <a:custGeom>
              <a:avLst/>
              <a:gdLst>
                <a:gd name="T0" fmla="*/ 0 w 125"/>
                <a:gd name="T1" fmla="*/ 104 h 119"/>
                <a:gd name="T2" fmla="*/ 3 w 125"/>
                <a:gd name="T3" fmla="*/ 119 h 119"/>
                <a:gd name="T4" fmla="*/ 32 w 125"/>
                <a:gd name="T5" fmla="*/ 109 h 119"/>
                <a:gd name="T6" fmla="*/ 57 w 125"/>
                <a:gd name="T7" fmla="*/ 95 h 119"/>
                <a:gd name="T8" fmla="*/ 78 w 125"/>
                <a:gd name="T9" fmla="*/ 77 h 119"/>
                <a:gd name="T10" fmla="*/ 95 w 125"/>
                <a:gd name="T11" fmla="*/ 57 h 119"/>
                <a:gd name="T12" fmla="*/ 108 w 125"/>
                <a:gd name="T13" fmla="*/ 38 h 119"/>
                <a:gd name="T14" fmla="*/ 117 w 125"/>
                <a:gd name="T15" fmla="*/ 23 h 119"/>
                <a:gd name="T16" fmla="*/ 123 w 125"/>
                <a:gd name="T17" fmla="*/ 10 h 119"/>
                <a:gd name="T18" fmla="*/ 125 w 125"/>
                <a:gd name="T19" fmla="*/ 5 h 119"/>
                <a:gd name="T20" fmla="*/ 112 w 125"/>
                <a:gd name="T21" fmla="*/ 0 h 119"/>
                <a:gd name="T22" fmla="*/ 110 w 125"/>
                <a:gd name="T23" fmla="*/ 4 h 119"/>
                <a:gd name="T24" fmla="*/ 105 w 125"/>
                <a:gd name="T25" fmla="*/ 14 h 119"/>
                <a:gd name="T26" fmla="*/ 97 w 125"/>
                <a:gd name="T27" fmla="*/ 30 h 119"/>
                <a:gd name="T28" fmla="*/ 84 w 125"/>
                <a:gd name="T29" fmla="*/ 47 h 119"/>
                <a:gd name="T30" fmla="*/ 69 w 125"/>
                <a:gd name="T31" fmla="*/ 65 h 119"/>
                <a:gd name="T32" fmla="*/ 50 w 125"/>
                <a:gd name="T33" fmla="*/ 82 h 119"/>
                <a:gd name="T34" fmla="*/ 27 w 125"/>
                <a:gd name="T35" fmla="*/ 96 h 119"/>
                <a:gd name="T36" fmla="*/ 0 w 125"/>
                <a:gd name="T37" fmla="*/ 10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19">
                  <a:moveTo>
                    <a:pt x="0" y="104"/>
                  </a:moveTo>
                  <a:lnTo>
                    <a:pt x="3" y="119"/>
                  </a:lnTo>
                  <a:lnTo>
                    <a:pt x="32" y="109"/>
                  </a:lnTo>
                  <a:lnTo>
                    <a:pt x="57" y="95"/>
                  </a:lnTo>
                  <a:lnTo>
                    <a:pt x="78" y="77"/>
                  </a:lnTo>
                  <a:lnTo>
                    <a:pt x="95" y="57"/>
                  </a:lnTo>
                  <a:lnTo>
                    <a:pt x="108" y="38"/>
                  </a:lnTo>
                  <a:lnTo>
                    <a:pt x="117" y="23"/>
                  </a:lnTo>
                  <a:lnTo>
                    <a:pt x="123" y="10"/>
                  </a:lnTo>
                  <a:lnTo>
                    <a:pt x="125" y="5"/>
                  </a:lnTo>
                  <a:lnTo>
                    <a:pt x="112" y="0"/>
                  </a:lnTo>
                  <a:lnTo>
                    <a:pt x="110" y="4"/>
                  </a:lnTo>
                  <a:lnTo>
                    <a:pt x="105" y="14"/>
                  </a:lnTo>
                  <a:lnTo>
                    <a:pt x="97" y="30"/>
                  </a:lnTo>
                  <a:lnTo>
                    <a:pt x="84" y="47"/>
                  </a:lnTo>
                  <a:lnTo>
                    <a:pt x="69" y="65"/>
                  </a:lnTo>
                  <a:lnTo>
                    <a:pt x="50" y="82"/>
                  </a:lnTo>
                  <a:lnTo>
                    <a:pt x="27" y="9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flipH="1">
              <a:off x="6704510" y="4954588"/>
              <a:ext cx="119311" cy="115888"/>
            </a:xfrm>
            <a:custGeom>
              <a:avLst/>
              <a:gdLst>
                <a:gd name="T0" fmla="*/ 0 w 72"/>
                <a:gd name="T1" fmla="*/ 59 h 73"/>
                <a:gd name="T2" fmla="*/ 2 w 72"/>
                <a:gd name="T3" fmla="*/ 73 h 73"/>
                <a:gd name="T4" fmla="*/ 15 w 72"/>
                <a:gd name="T5" fmla="*/ 69 h 73"/>
                <a:gd name="T6" fmla="*/ 28 w 72"/>
                <a:gd name="T7" fmla="*/ 62 h 73"/>
                <a:gd name="T8" fmla="*/ 39 w 72"/>
                <a:gd name="T9" fmla="*/ 52 h 73"/>
                <a:gd name="T10" fmla="*/ 49 w 72"/>
                <a:gd name="T11" fmla="*/ 41 h 73"/>
                <a:gd name="T12" fmla="*/ 57 w 72"/>
                <a:gd name="T13" fmla="*/ 30 h 73"/>
                <a:gd name="T14" fmla="*/ 65 w 72"/>
                <a:gd name="T15" fmla="*/ 20 h 73"/>
                <a:gd name="T16" fmla="*/ 70 w 72"/>
                <a:gd name="T17" fmla="*/ 12 h 73"/>
                <a:gd name="T18" fmla="*/ 72 w 72"/>
                <a:gd name="T19" fmla="*/ 7 h 73"/>
                <a:gd name="T20" fmla="*/ 59 w 72"/>
                <a:gd name="T21" fmla="*/ 0 h 73"/>
                <a:gd name="T22" fmla="*/ 55 w 72"/>
                <a:gd name="T23" fmla="*/ 7 h 73"/>
                <a:gd name="T24" fmla="*/ 50 w 72"/>
                <a:gd name="T25" fmla="*/ 16 h 73"/>
                <a:gd name="T26" fmla="*/ 43 w 72"/>
                <a:gd name="T27" fmla="*/ 25 h 73"/>
                <a:gd name="T28" fmla="*/ 36 w 72"/>
                <a:gd name="T29" fmla="*/ 35 h 73"/>
                <a:gd name="T30" fmla="*/ 27 w 72"/>
                <a:gd name="T31" fmla="*/ 43 h 73"/>
                <a:gd name="T32" fmla="*/ 19 w 72"/>
                <a:gd name="T33" fmla="*/ 51 h 73"/>
                <a:gd name="T34" fmla="*/ 9 w 72"/>
                <a:gd name="T35" fmla="*/ 57 h 73"/>
                <a:gd name="T36" fmla="*/ 0 w 72"/>
                <a:gd name="T37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3">
                  <a:moveTo>
                    <a:pt x="0" y="59"/>
                  </a:moveTo>
                  <a:lnTo>
                    <a:pt x="2" y="73"/>
                  </a:lnTo>
                  <a:lnTo>
                    <a:pt x="15" y="69"/>
                  </a:lnTo>
                  <a:lnTo>
                    <a:pt x="28" y="62"/>
                  </a:lnTo>
                  <a:lnTo>
                    <a:pt x="39" y="52"/>
                  </a:lnTo>
                  <a:lnTo>
                    <a:pt x="49" y="41"/>
                  </a:lnTo>
                  <a:lnTo>
                    <a:pt x="57" y="30"/>
                  </a:lnTo>
                  <a:lnTo>
                    <a:pt x="65" y="20"/>
                  </a:lnTo>
                  <a:lnTo>
                    <a:pt x="70" y="12"/>
                  </a:lnTo>
                  <a:lnTo>
                    <a:pt x="72" y="7"/>
                  </a:lnTo>
                  <a:lnTo>
                    <a:pt x="59" y="0"/>
                  </a:lnTo>
                  <a:lnTo>
                    <a:pt x="55" y="7"/>
                  </a:lnTo>
                  <a:lnTo>
                    <a:pt x="50" y="16"/>
                  </a:lnTo>
                  <a:lnTo>
                    <a:pt x="43" y="25"/>
                  </a:lnTo>
                  <a:lnTo>
                    <a:pt x="36" y="35"/>
                  </a:lnTo>
                  <a:lnTo>
                    <a:pt x="27" y="43"/>
                  </a:lnTo>
                  <a:lnTo>
                    <a:pt x="19" y="51"/>
                  </a:lnTo>
                  <a:lnTo>
                    <a:pt x="9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flipH="1">
              <a:off x="6507315" y="4044951"/>
              <a:ext cx="611471" cy="542925"/>
            </a:xfrm>
            <a:custGeom>
              <a:avLst/>
              <a:gdLst>
                <a:gd name="T0" fmla="*/ 137 w 369"/>
                <a:gd name="T1" fmla="*/ 8 h 342"/>
                <a:gd name="T2" fmla="*/ 116 w 369"/>
                <a:gd name="T3" fmla="*/ 18 h 342"/>
                <a:gd name="T4" fmla="*/ 97 w 369"/>
                <a:gd name="T5" fmla="*/ 31 h 342"/>
                <a:gd name="T6" fmla="*/ 83 w 369"/>
                <a:gd name="T7" fmla="*/ 47 h 342"/>
                <a:gd name="T8" fmla="*/ 70 w 369"/>
                <a:gd name="T9" fmla="*/ 72 h 342"/>
                <a:gd name="T10" fmla="*/ 64 w 369"/>
                <a:gd name="T11" fmla="*/ 103 h 342"/>
                <a:gd name="T12" fmla="*/ 63 w 369"/>
                <a:gd name="T13" fmla="*/ 124 h 342"/>
                <a:gd name="T14" fmla="*/ 64 w 369"/>
                <a:gd name="T15" fmla="*/ 138 h 342"/>
                <a:gd name="T16" fmla="*/ 58 w 369"/>
                <a:gd name="T17" fmla="*/ 145 h 342"/>
                <a:gd name="T18" fmla="*/ 48 w 369"/>
                <a:gd name="T19" fmla="*/ 150 h 342"/>
                <a:gd name="T20" fmla="*/ 40 w 369"/>
                <a:gd name="T21" fmla="*/ 155 h 342"/>
                <a:gd name="T22" fmla="*/ 35 w 369"/>
                <a:gd name="T23" fmla="*/ 159 h 342"/>
                <a:gd name="T24" fmla="*/ 33 w 369"/>
                <a:gd name="T25" fmla="*/ 161 h 342"/>
                <a:gd name="T26" fmla="*/ 25 w 369"/>
                <a:gd name="T27" fmla="*/ 171 h 342"/>
                <a:gd name="T28" fmla="*/ 12 w 369"/>
                <a:gd name="T29" fmla="*/ 190 h 342"/>
                <a:gd name="T30" fmla="*/ 5 w 369"/>
                <a:gd name="T31" fmla="*/ 209 h 342"/>
                <a:gd name="T32" fmla="*/ 1 w 369"/>
                <a:gd name="T33" fmla="*/ 228 h 342"/>
                <a:gd name="T34" fmla="*/ 0 w 369"/>
                <a:gd name="T35" fmla="*/ 240 h 342"/>
                <a:gd name="T36" fmla="*/ 1 w 369"/>
                <a:gd name="T37" fmla="*/ 247 h 342"/>
                <a:gd name="T38" fmla="*/ 6 w 369"/>
                <a:gd name="T39" fmla="*/ 267 h 342"/>
                <a:gd name="T40" fmla="*/ 21 w 369"/>
                <a:gd name="T41" fmla="*/ 293 h 342"/>
                <a:gd name="T42" fmla="*/ 37 w 369"/>
                <a:gd name="T43" fmla="*/ 311 h 342"/>
                <a:gd name="T44" fmla="*/ 50 w 369"/>
                <a:gd name="T45" fmla="*/ 322 h 342"/>
                <a:gd name="T46" fmla="*/ 53 w 369"/>
                <a:gd name="T47" fmla="*/ 324 h 342"/>
                <a:gd name="T48" fmla="*/ 89 w 369"/>
                <a:gd name="T49" fmla="*/ 332 h 342"/>
                <a:gd name="T50" fmla="*/ 150 w 369"/>
                <a:gd name="T51" fmla="*/ 341 h 342"/>
                <a:gd name="T52" fmla="*/ 202 w 369"/>
                <a:gd name="T53" fmla="*/ 342 h 342"/>
                <a:gd name="T54" fmla="*/ 245 w 369"/>
                <a:gd name="T55" fmla="*/ 336 h 342"/>
                <a:gd name="T56" fmla="*/ 278 w 369"/>
                <a:gd name="T57" fmla="*/ 326 h 342"/>
                <a:gd name="T58" fmla="*/ 304 w 369"/>
                <a:gd name="T59" fmla="*/ 313 h 342"/>
                <a:gd name="T60" fmla="*/ 321 w 369"/>
                <a:gd name="T61" fmla="*/ 303 h 342"/>
                <a:gd name="T62" fmla="*/ 329 w 369"/>
                <a:gd name="T63" fmla="*/ 295 h 342"/>
                <a:gd name="T64" fmla="*/ 341 w 369"/>
                <a:gd name="T65" fmla="*/ 284 h 342"/>
                <a:gd name="T66" fmla="*/ 355 w 369"/>
                <a:gd name="T67" fmla="*/ 263 h 342"/>
                <a:gd name="T68" fmla="*/ 364 w 369"/>
                <a:gd name="T69" fmla="*/ 243 h 342"/>
                <a:gd name="T70" fmla="*/ 368 w 369"/>
                <a:gd name="T71" fmla="*/ 222 h 342"/>
                <a:gd name="T72" fmla="*/ 369 w 369"/>
                <a:gd name="T73" fmla="*/ 209 h 342"/>
                <a:gd name="T74" fmla="*/ 369 w 369"/>
                <a:gd name="T75" fmla="*/ 202 h 342"/>
                <a:gd name="T76" fmla="*/ 364 w 369"/>
                <a:gd name="T77" fmla="*/ 186 h 342"/>
                <a:gd name="T78" fmla="*/ 353 w 369"/>
                <a:gd name="T79" fmla="*/ 163 h 342"/>
                <a:gd name="T80" fmla="*/ 338 w 369"/>
                <a:gd name="T81" fmla="*/ 147 h 342"/>
                <a:gd name="T82" fmla="*/ 324 w 369"/>
                <a:gd name="T83" fmla="*/ 136 h 342"/>
                <a:gd name="T84" fmla="*/ 315 w 369"/>
                <a:gd name="T85" fmla="*/ 119 h 342"/>
                <a:gd name="T86" fmla="*/ 306 w 369"/>
                <a:gd name="T87" fmla="*/ 90 h 342"/>
                <a:gd name="T88" fmla="*/ 290 w 369"/>
                <a:gd name="T89" fmla="*/ 59 h 342"/>
                <a:gd name="T90" fmla="*/ 266 w 369"/>
                <a:gd name="T91" fmla="*/ 31 h 342"/>
                <a:gd name="T92" fmla="*/ 239 w 369"/>
                <a:gd name="T93" fmla="*/ 14 h 342"/>
                <a:gd name="T94" fmla="*/ 216 w 369"/>
                <a:gd name="T95" fmla="*/ 4 h 342"/>
                <a:gd name="T96" fmla="*/ 191 w 369"/>
                <a:gd name="T97" fmla="*/ 0 h 342"/>
                <a:gd name="T98" fmla="*/ 164 w 369"/>
                <a:gd name="T99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9" h="342">
                  <a:moveTo>
                    <a:pt x="149" y="4"/>
                  </a:moveTo>
                  <a:lnTo>
                    <a:pt x="137" y="8"/>
                  </a:lnTo>
                  <a:lnTo>
                    <a:pt x="126" y="12"/>
                  </a:lnTo>
                  <a:lnTo>
                    <a:pt x="116" y="18"/>
                  </a:lnTo>
                  <a:lnTo>
                    <a:pt x="106" y="24"/>
                  </a:lnTo>
                  <a:lnTo>
                    <a:pt x="97" y="31"/>
                  </a:lnTo>
                  <a:lnTo>
                    <a:pt x="89" y="39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0" y="72"/>
                  </a:lnTo>
                  <a:lnTo>
                    <a:pt x="66" y="88"/>
                  </a:lnTo>
                  <a:lnTo>
                    <a:pt x="64" y="103"/>
                  </a:lnTo>
                  <a:lnTo>
                    <a:pt x="63" y="117"/>
                  </a:lnTo>
                  <a:lnTo>
                    <a:pt x="63" y="124"/>
                  </a:lnTo>
                  <a:lnTo>
                    <a:pt x="64" y="131"/>
                  </a:lnTo>
                  <a:lnTo>
                    <a:pt x="64" y="138"/>
                  </a:lnTo>
                  <a:lnTo>
                    <a:pt x="65" y="143"/>
                  </a:lnTo>
                  <a:lnTo>
                    <a:pt x="58" y="145"/>
                  </a:lnTo>
                  <a:lnTo>
                    <a:pt x="53" y="147"/>
                  </a:lnTo>
                  <a:lnTo>
                    <a:pt x="48" y="150"/>
                  </a:lnTo>
                  <a:lnTo>
                    <a:pt x="44" y="152"/>
                  </a:lnTo>
                  <a:lnTo>
                    <a:pt x="40" y="155"/>
                  </a:lnTo>
                  <a:lnTo>
                    <a:pt x="37" y="158"/>
                  </a:lnTo>
                  <a:lnTo>
                    <a:pt x="35" y="159"/>
                  </a:lnTo>
                  <a:lnTo>
                    <a:pt x="34" y="160"/>
                  </a:lnTo>
                  <a:lnTo>
                    <a:pt x="33" y="161"/>
                  </a:lnTo>
                  <a:lnTo>
                    <a:pt x="32" y="162"/>
                  </a:lnTo>
                  <a:lnTo>
                    <a:pt x="25" y="171"/>
                  </a:lnTo>
                  <a:lnTo>
                    <a:pt x="19" y="181"/>
                  </a:lnTo>
                  <a:lnTo>
                    <a:pt x="12" y="190"/>
                  </a:lnTo>
                  <a:lnTo>
                    <a:pt x="8" y="199"/>
                  </a:lnTo>
                  <a:lnTo>
                    <a:pt x="5" y="209"/>
                  </a:lnTo>
                  <a:lnTo>
                    <a:pt x="2" y="218"/>
                  </a:lnTo>
                  <a:lnTo>
                    <a:pt x="1" y="228"/>
                  </a:lnTo>
                  <a:lnTo>
                    <a:pt x="0" y="237"/>
                  </a:lnTo>
                  <a:lnTo>
                    <a:pt x="0" y="240"/>
                  </a:lnTo>
                  <a:lnTo>
                    <a:pt x="1" y="244"/>
                  </a:lnTo>
                  <a:lnTo>
                    <a:pt x="1" y="247"/>
                  </a:lnTo>
                  <a:lnTo>
                    <a:pt x="2" y="252"/>
                  </a:lnTo>
                  <a:lnTo>
                    <a:pt x="6" y="267"/>
                  </a:lnTo>
                  <a:lnTo>
                    <a:pt x="12" y="282"/>
                  </a:lnTo>
                  <a:lnTo>
                    <a:pt x="21" y="293"/>
                  </a:lnTo>
                  <a:lnTo>
                    <a:pt x="29" y="304"/>
                  </a:lnTo>
                  <a:lnTo>
                    <a:pt x="37" y="311"/>
                  </a:lnTo>
                  <a:lnTo>
                    <a:pt x="44" y="317"/>
                  </a:lnTo>
                  <a:lnTo>
                    <a:pt x="50" y="322"/>
                  </a:lnTo>
                  <a:lnTo>
                    <a:pt x="52" y="323"/>
                  </a:lnTo>
                  <a:lnTo>
                    <a:pt x="53" y="324"/>
                  </a:lnTo>
                  <a:lnTo>
                    <a:pt x="55" y="324"/>
                  </a:lnTo>
                  <a:lnTo>
                    <a:pt x="89" y="332"/>
                  </a:lnTo>
                  <a:lnTo>
                    <a:pt x="121" y="338"/>
                  </a:lnTo>
                  <a:lnTo>
                    <a:pt x="150" y="341"/>
                  </a:lnTo>
                  <a:lnTo>
                    <a:pt x="177" y="342"/>
                  </a:lnTo>
                  <a:lnTo>
                    <a:pt x="202" y="342"/>
                  </a:lnTo>
                  <a:lnTo>
                    <a:pt x="224" y="339"/>
                  </a:lnTo>
                  <a:lnTo>
                    <a:pt x="245" y="336"/>
                  </a:lnTo>
                  <a:lnTo>
                    <a:pt x="263" y="331"/>
                  </a:lnTo>
                  <a:lnTo>
                    <a:pt x="278" y="326"/>
                  </a:lnTo>
                  <a:lnTo>
                    <a:pt x="293" y="319"/>
                  </a:lnTo>
                  <a:lnTo>
                    <a:pt x="304" y="313"/>
                  </a:lnTo>
                  <a:lnTo>
                    <a:pt x="313" y="308"/>
                  </a:lnTo>
                  <a:lnTo>
                    <a:pt x="321" y="303"/>
                  </a:lnTo>
                  <a:lnTo>
                    <a:pt x="326" y="299"/>
                  </a:lnTo>
                  <a:lnTo>
                    <a:pt x="329" y="295"/>
                  </a:lnTo>
                  <a:lnTo>
                    <a:pt x="331" y="294"/>
                  </a:lnTo>
                  <a:lnTo>
                    <a:pt x="341" y="284"/>
                  </a:lnTo>
                  <a:lnTo>
                    <a:pt x="348" y="273"/>
                  </a:lnTo>
                  <a:lnTo>
                    <a:pt x="355" y="263"/>
                  </a:lnTo>
                  <a:lnTo>
                    <a:pt x="360" y="253"/>
                  </a:lnTo>
                  <a:lnTo>
                    <a:pt x="364" y="243"/>
                  </a:lnTo>
                  <a:lnTo>
                    <a:pt x="367" y="233"/>
                  </a:lnTo>
                  <a:lnTo>
                    <a:pt x="368" y="222"/>
                  </a:lnTo>
                  <a:lnTo>
                    <a:pt x="369" y="213"/>
                  </a:lnTo>
                  <a:lnTo>
                    <a:pt x="369" y="209"/>
                  </a:lnTo>
                  <a:lnTo>
                    <a:pt x="369" y="206"/>
                  </a:lnTo>
                  <a:lnTo>
                    <a:pt x="369" y="202"/>
                  </a:lnTo>
                  <a:lnTo>
                    <a:pt x="368" y="198"/>
                  </a:lnTo>
                  <a:lnTo>
                    <a:pt x="364" y="186"/>
                  </a:lnTo>
                  <a:lnTo>
                    <a:pt x="359" y="173"/>
                  </a:lnTo>
                  <a:lnTo>
                    <a:pt x="353" y="163"/>
                  </a:lnTo>
                  <a:lnTo>
                    <a:pt x="346" y="154"/>
                  </a:lnTo>
                  <a:lnTo>
                    <a:pt x="338" y="147"/>
                  </a:lnTo>
                  <a:lnTo>
                    <a:pt x="330" y="140"/>
                  </a:lnTo>
                  <a:lnTo>
                    <a:pt x="324" y="136"/>
                  </a:lnTo>
                  <a:lnTo>
                    <a:pt x="318" y="131"/>
                  </a:lnTo>
                  <a:lnTo>
                    <a:pt x="315" y="119"/>
                  </a:lnTo>
                  <a:lnTo>
                    <a:pt x="311" y="105"/>
                  </a:lnTo>
                  <a:lnTo>
                    <a:pt x="306" y="90"/>
                  </a:lnTo>
                  <a:lnTo>
                    <a:pt x="299" y="75"/>
                  </a:lnTo>
                  <a:lnTo>
                    <a:pt x="290" y="59"/>
                  </a:lnTo>
                  <a:lnTo>
                    <a:pt x="278" y="45"/>
                  </a:lnTo>
                  <a:lnTo>
                    <a:pt x="266" y="31"/>
                  </a:lnTo>
                  <a:lnTo>
                    <a:pt x="251" y="20"/>
                  </a:lnTo>
                  <a:lnTo>
                    <a:pt x="239" y="14"/>
                  </a:lnTo>
                  <a:lnTo>
                    <a:pt x="228" y="7"/>
                  </a:lnTo>
                  <a:lnTo>
                    <a:pt x="216" y="4"/>
                  </a:lnTo>
                  <a:lnTo>
                    <a:pt x="204" y="1"/>
                  </a:lnTo>
                  <a:lnTo>
                    <a:pt x="191" y="0"/>
                  </a:lnTo>
                  <a:lnTo>
                    <a:pt x="178" y="0"/>
                  </a:lnTo>
                  <a:lnTo>
                    <a:pt x="164" y="1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flipH="1">
              <a:off x="6552057" y="4090988"/>
              <a:ext cx="518673" cy="450850"/>
            </a:xfrm>
            <a:custGeom>
              <a:avLst/>
              <a:gdLst>
                <a:gd name="T0" fmla="*/ 71 w 313"/>
                <a:gd name="T1" fmla="*/ 140 h 284"/>
                <a:gd name="T2" fmla="*/ 65 w 313"/>
                <a:gd name="T3" fmla="*/ 119 h 284"/>
                <a:gd name="T4" fmla="*/ 63 w 313"/>
                <a:gd name="T5" fmla="*/ 101 h 284"/>
                <a:gd name="T6" fmla="*/ 62 w 313"/>
                <a:gd name="T7" fmla="*/ 76 h 284"/>
                <a:gd name="T8" fmla="*/ 67 w 313"/>
                <a:gd name="T9" fmla="*/ 53 h 284"/>
                <a:gd name="T10" fmla="*/ 77 w 313"/>
                <a:gd name="T11" fmla="*/ 36 h 284"/>
                <a:gd name="T12" fmla="*/ 88 w 313"/>
                <a:gd name="T13" fmla="*/ 23 h 284"/>
                <a:gd name="T14" fmla="*/ 102 w 313"/>
                <a:gd name="T15" fmla="*/ 14 h 284"/>
                <a:gd name="T16" fmla="*/ 118 w 313"/>
                <a:gd name="T17" fmla="*/ 6 h 284"/>
                <a:gd name="T18" fmla="*/ 139 w 313"/>
                <a:gd name="T19" fmla="*/ 1 h 284"/>
                <a:gd name="T20" fmla="*/ 159 w 313"/>
                <a:gd name="T21" fmla="*/ 0 h 284"/>
                <a:gd name="T22" fmla="*/ 180 w 313"/>
                <a:gd name="T23" fmla="*/ 3 h 284"/>
                <a:gd name="T24" fmla="*/ 198 w 313"/>
                <a:gd name="T25" fmla="*/ 10 h 284"/>
                <a:gd name="T26" fmla="*/ 220 w 313"/>
                <a:gd name="T27" fmla="*/ 25 h 284"/>
                <a:gd name="T28" fmla="*/ 239 w 313"/>
                <a:gd name="T29" fmla="*/ 51 h 284"/>
                <a:gd name="T30" fmla="*/ 253 w 313"/>
                <a:gd name="T31" fmla="*/ 80 h 284"/>
                <a:gd name="T32" fmla="*/ 261 w 313"/>
                <a:gd name="T33" fmla="*/ 105 h 284"/>
                <a:gd name="T34" fmla="*/ 264 w 313"/>
                <a:gd name="T35" fmla="*/ 122 h 284"/>
                <a:gd name="T36" fmla="*/ 272 w 313"/>
                <a:gd name="T37" fmla="*/ 126 h 284"/>
                <a:gd name="T38" fmla="*/ 282 w 313"/>
                <a:gd name="T39" fmla="*/ 133 h 284"/>
                <a:gd name="T40" fmla="*/ 296 w 313"/>
                <a:gd name="T41" fmla="*/ 145 h 284"/>
                <a:gd name="T42" fmla="*/ 309 w 313"/>
                <a:gd name="T43" fmla="*/ 163 h 284"/>
                <a:gd name="T44" fmla="*/ 313 w 313"/>
                <a:gd name="T45" fmla="*/ 183 h 284"/>
                <a:gd name="T46" fmla="*/ 310 w 313"/>
                <a:gd name="T47" fmla="*/ 200 h 284"/>
                <a:gd name="T48" fmla="*/ 302 w 313"/>
                <a:gd name="T49" fmla="*/ 217 h 284"/>
                <a:gd name="T50" fmla="*/ 290 w 313"/>
                <a:gd name="T51" fmla="*/ 235 h 284"/>
                <a:gd name="T52" fmla="*/ 281 w 313"/>
                <a:gd name="T53" fmla="*/ 246 h 284"/>
                <a:gd name="T54" fmla="*/ 274 w 313"/>
                <a:gd name="T55" fmla="*/ 251 h 284"/>
                <a:gd name="T56" fmla="*/ 260 w 313"/>
                <a:gd name="T57" fmla="*/ 260 h 284"/>
                <a:gd name="T58" fmla="*/ 237 w 313"/>
                <a:gd name="T59" fmla="*/ 270 h 284"/>
                <a:gd name="T60" fmla="*/ 206 w 313"/>
                <a:gd name="T61" fmla="*/ 279 h 284"/>
                <a:gd name="T62" fmla="*/ 168 w 313"/>
                <a:gd name="T63" fmla="*/ 284 h 284"/>
                <a:gd name="T64" fmla="*/ 121 w 313"/>
                <a:gd name="T65" fmla="*/ 283 h 284"/>
                <a:gd name="T66" fmla="*/ 66 w 313"/>
                <a:gd name="T67" fmla="*/ 275 h 284"/>
                <a:gd name="T68" fmla="*/ 34 w 313"/>
                <a:gd name="T69" fmla="*/ 266 h 284"/>
                <a:gd name="T70" fmla="*/ 24 w 313"/>
                <a:gd name="T71" fmla="*/ 258 h 284"/>
                <a:gd name="T72" fmla="*/ 13 w 313"/>
                <a:gd name="T73" fmla="*/ 246 h 284"/>
                <a:gd name="T74" fmla="*/ 4 w 313"/>
                <a:gd name="T75" fmla="*/ 228 h 284"/>
                <a:gd name="T76" fmla="*/ 0 w 313"/>
                <a:gd name="T77" fmla="*/ 215 h 284"/>
                <a:gd name="T78" fmla="*/ 0 w 313"/>
                <a:gd name="T79" fmla="*/ 210 h 284"/>
                <a:gd name="T80" fmla="*/ 2 w 313"/>
                <a:gd name="T81" fmla="*/ 194 h 284"/>
                <a:gd name="T82" fmla="*/ 14 w 313"/>
                <a:gd name="T83" fmla="*/ 166 h 284"/>
                <a:gd name="T84" fmla="*/ 29 w 313"/>
                <a:gd name="T85" fmla="*/ 148 h 284"/>
                <a:gd name="T86" fmla="*/ 45 w 313"/>
                <a:gd name="T87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3" h="284">
                  <a:moveTo>
                    <a:pt x="53" y="140"/>
                  </a:moveTo>
                  <a:lnTo>
                    <a:pt x="71" y="140"/>
                  </a:lnTo>
                  <a:lnTo>
                    <a:pt x="66" y="121"/>
                  </a:lnTo>
                  <a:lnTo>
                    <a:pt x="65" y="119"/>
                  </a:lnTo>
                  <a:lnTo>
                    <a:pt x="64" y="112"/>
                  </a:lnTo>
                  <a:lnTo>
                    <a:pt x="63" y="101"/>
                  </a:lnTo>
                  <a:lnTo>
                    <a:pt x="62" y="88"/>
                  </a:lnTo>
                  <a:lnTo>
                    <a:pt x="62" y="76"/>
                  </a:lnTo>
                  <a:lnTo>
                    <a:pt x="64" y="65"/>
                  </a:lnTo>
                  <a:lnTo>
                    <a:pt x="67" y="53"/>
                  </a:lnTo>
                  <a:lnTo>
                    <a:pt x="72" y="42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8" y="23"/>
                  </a:lnTo>
                  <a:lnTo>
                    <a:pt x="95" y="18"/>
                  </a:lnTo>
                  <a:lnTo>
                    <a:pt x="102" y="14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8" y="3"/>
                  </a:lnTo>
                  <a:lnTo>
                    <a:pt x="139" y="1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70" y="1"/>
                  </a:lnTo>
                  <a:lnTo>
                    <a:pt x="180" y="3"/>
                  </a:lnTo>
                  <a:lnTo>
                    <a:pt x="189" y="5"/>
                  </a:lnTo>
                  <a:lnTo>
                    <a:pt x="198" y="10"/>
                  </a:lnTo>
                  <a:lnTo>
                    <a:pt x="206" y="15"/>
                  </a:lnTo>
                  <a:lnTo>
                    <a:pt x="220" y="25"/>
                  </a:lnTo>
                  <a:lnTo>
                    <a:pt x="230" y="38"/>
                  </a:lnTo>
                  <a:lnTo>
                    <a:pt x="239" y="51"/>
                  </a:lnTo>
                  <a:lnTo>
                    <a:pt x="247" y="66"/>
                  </a:lnTo>
                  <a:lnTo>
                    <a:pt x="253" y="80"/>
                  </a:lnTo>
                  <a:lnTo>
                    <a:pt x="257" y="92"/>
                  </a:lnTo>
                  <a:lnTo>
                    <a:pt x="261" y="105"/>
                  </a:lnTo>
                  <a:lnTo>
                    <a:pt x="263" y="114"/>
                  </a:lnTo>
                  <a:lnTo>
                    <a:pt x="264" y="122"/>
                  </a:lnTo>
                  <a:lnTo>
                    <a:pt x="271" y="125"/>
                  </a:lnTo>
                  <a:lnTo>
                    <a:pt x="272" y="126"/>
                  </a:lnTo>
                  <a:lnTo>
                    <a:pt x="276" y="129"/>
                  </a:lnTo>
                  <a:lnTo>
                    <a:pt x="282" y="133"/>
                  </a:lnTo>
                  <a:lnTo>
                    <a:pt x="289" y="138"/>
                  </a:lnTo>
                  <a:lnTo>
                    <a:pt x="296" y="145"/>
                  </a:lnTo>
                  <a:lnTo>
                    <a:pt x="302" y="154"/>
                  </a:lnTo>
                  <a:lnTo>
                    <a:pt x="309" y="163"/>
                  </a:lnTo>
                  <a:lnTo>
                    <a:pt x="312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10" y="200"/>
                  </a:lnTo>
                  <a:lnTo>
                    <a:pt x="307" y="208"/>
                  </a:lnTo>
                  <a:lnTo>
                    <a:pt x="302" y="217"/>
                  </a:lnTo>
                  <a:lnTo>
                    <a:pt x="297" y="226"/>
                  </a:lnTo>
                  <a:lnTo>
                    <a:pt x="290" y="235"/>
                  </a:lnTo>
                  <a:lnTo>
                    <a:pt x="282" y="244"/>
                  </a:lnTo>
                  <a:lnTo>
                    <a:pt x="281" y="246"/>
                  </a:lnTo>
                  <a:lnTo>
                    <a:pt x="278" y="248"/>
                  </a:lnTo>
                  <a:lnTo>
                    <a:pt x="274" y="251"/>
                  </a:lnTo>
                  <a:lnTo>
                    <a:pt x="268" y="255"/>
                  </a:lnTo>
                  <a:lnTo>
                    <a:pt x="260" y="260"/>
                  </a:lnTo>
                  <a:lnTo>
                    <a:pt x="249" y="264"/>
                  </a:lnTo>
                  <a:lnTo>
                    <a:pt x="237" y="270"/>
                  </a:lnTo>
                  <a:lnTo>
                    <a:pt x="223" y="275"/>
                  </a:lnTo>
                  <a:lnTo>
                    <a:pt x="206" y="279"/>
                  </a:lnTo>
                  <a:lnTo>
                    <a:pt x="188" y="282"/>
                  </a:lnTo>
                  <a:lnTo>
                    <a:pt x="168" y="284"/>
                  </a:lnTo>
                  <a:lnTo>
                    <a:pt x="146" y="284"/>
                  </a:lnTo>
                  <a:lnTo>
                    <a:pt x="121" y="283"/>
                  </a:lnTo>
                  <a:lnTo>
                    <a:pt x="95" y="281"/>
                  </a:lnTo>
                  <a:lnTo>
                    <a:pt x="66" y="275"/>
                  </a:lnTo>
                  <a:lnTo>
                    <a:pt x="36" y="267"/>
                  </a:lnTo>
                  <a:lnTo>
                    <a:pt x="34" y="266"/>
                  </a:lnTo>
                  <a:lnTo>
                    <a:pt x="29" y="263"/>
                  </a:lnTo>
                  <a:lnTo>
                    <a:pt x="24" y="258"/>
                  </a:lnTo>
                  <a:lnTo>
                    <a:pt x="19" y="253"/>
                  </a:lnTo>
                  <a:lnTo>
                    <a:pt x="13" y="246"/>
                  </a:lnTo>
                  <a:lnTo>
                    <a:pt x="8" y="237"/>
                  </a:lnTo>
                  <a:lnTo>
                    <a:pt x="4" y="228"/>
                  </a:lnTo>
                  <a:lnTo>
                    <a:pt x="1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2" y="194"/>
                  </a:lnTo>
                  <a:lnTo>
                    <a:pt x="6" y="181"/>
                  </a:lnTo>
                  <a:lnTo>
                    <a:pt x="14" y="166"/>
                  </a:lnTo>
                  <a:lnTo>
                    <a:pt x="24" y="153"/>
                  </a:lnTo>
                  <a:lnTo>
                    <a:pt x="29" y="148"/>
                  </a:lnTo>
                  <a:lnTo>
                    <a:pt x="37" y="144"/>
                  </a:lnTo>
                  <a:lnTo>
                    <a:pt x="45" y="141"/>
                  </a:lnTo>
                  <a:lnTo>
                    <a:pt x="53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flipH="1">
              <a:off x="6381375" y="3784601"/>
              <a:ext cx="265137" cy="127000"/>
            </a:xfrm>
            <a:custGeom>
              <a:avLst/>
              <a:gdLst>
                <a:gd name="T0" fmla="*/ 149 w 160"/>
                <a:gd name="T1" fmla="*/ 1 h 80"/>
                <a:gd name="T2" fmla="*/ 125 w 160"/>
                <a:gd name="T3" fmla="*/ 20 h 80"/>
                <a:gd name="T4" fmla="*/ 101 w 160"/>
                <a:gd name="T5" fmla="*/ 36 h 80"/>
                <a:gd name="T6" fmla="*/ 76 w 160"/>
                <a:gd name="T7" fmla="*/ 47 h 80"/>
                <a:gd name="T8" fmla="*/ 55 w 160"/>
                <a:gd name="T9" fmla="*/ 55 h 80"/>
                <a:gd name="T10" fmla="*/ 35 w 160"/>
                <a:gd name="T11" fmla="*/ 61 h 80"/>
                <a:gd name="T12" fmla="*/ 21 w 160"/>
                <a:gd name="T13" fmla="*/ 64 h 80"/>
                <a:gd name="T14" fmla="*/ 11 w 160"/>
                <a:gd name="T15" fmla="*/ 66 h 80"/>
                <a:gd name="T16" fmla="*/ 7 w 160"/>
                <a:gd name="T17" fmla="*/ 66 h 80"/>
                <a:gd name="T18" fmla="*/ 5 w 160"/>
                <a:gd name="T19" fmla="*/ 67 h 80"/>
                <a:gd name="T20" fmla="*/ 3 w 160"/>
                <a:gd name="T21" fmla="*/ 68 h 80"/>
                <a:gd name="T22" fmla="*/ 1 w 160"/>
                <a:gd name="T23" fmla="*/ 71 h 80"/>
                <a:gd name="T24" fmla="*/ 0 w 160"/>
                <a:gd name="T25" fmla="*/ 73 h 80"/>
                <a:gd name="T26" fmla="*/ 1 w 160"/>
                <a:gd name="T27" fmla="*/ 76 h 80"/>
                <a:gd name="T28" fmla="*/ 4 w 160"/>
                <a:gd name="T29" fmla="*/ 78 h 80"/>
                <a:gd name="T30" fmla="*/ 6 w 160"/>
                <a:gd name="T31" fmla="*/ 79 h 80"/>
                <a:gd name="T32" fmla="*/ 9 w 160"/>
                <a:gd name="T33" fmla="*/ 80 h 80"/>
                <a:gd name="T34" fmla="*/ 14 w 160"/>
                <a:gd name="T35" fmla="*/ 80 h 80"/>
                <a:gd name="T36" fmla="*/ 24 w 160"/>
                <a:gd name="T37" fmla="*/ 78 h 80"/>
                <a:gd name="T38" fmla="*/ 40 w 160"/>
                <a:gd name="T39" fmla="*/ 75 h 80"/>
                <a:gd name="T40" fmla="*/ 60 w 160"/>
                <a:gd name="T41" fmla="*/ 69 h 80"/>
                <a:gd name="T42" fmla="*/ 82 w 160"/>
                <a:gd name="T43" fmla="*/ 61 h 80"/>
                <a:gd name="T44" fmla="*/ 108 w 160"/>
                <a:gd name="T45" fmla="*/ 49 h 80"/>
                <a:gd name="T46" fmla="*/ 132 w 160"/>
                <a:gd name="T47" fmla="*/ 32 h 80"/>
                <a:gd name="T48" fmla="*/ 158 w 160"/>
                <a:gd name="T49" fmla="*/ 13 h 80"/>
                <a:gd name="T50" fmla="*/ 160 w 160"/>
                <a:gd name="T51" fmla="*/ 10 h 80"/>
                <a:gd name="T52" fmla="*/ 160 w 160"/>
                <a:gd name="T53" fmla="*/ 7 h 80"/>
                <a:gd name="T54" fmla="*/ 160 w 160"/>
                <a:gd name="T55" fmla="*/ 4 h 80"/>
                <a:gd name="T56" fmla="*/ 159 w 160"/>
                <a:gd name="T57" fmla="*/ 2 h 80"/>
                <a:gd name="T58" fmla="*/ 157 w 160"/>
                <a:gd name="T59" fmla="*/ 0 h 80"/>
                <a:gd name="T60" fmla="*/ 154 w 160"/>
                <a:gd name="T61" fmla="*/ 0 h 80"/>
                <a:gd name="T62" fmla="*/ 151 w 160"/>
                <a:gd name="T63" fmla="*/ 0 h 80"/>
                <a:gd name="T64" fmla="*/ 149 w 160"/>
                <a:gd name="T6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80">
                  <a:moveTo>
                    <a:pt x="149" y="1"/>
                  </a:moveTo>
                  <a:lnTo>
                    <a:pt x="125" y="20"/>
                  </a:lnTo>
                  <a:lnTo>
                    <a:pt x="101" y="36"/>
                  </a:lnTo>
                  <a:lnTo>
                    <a:pt x="76" y="47"/>
                  </a:lnTo>
                  <a:lnTo>
                    <a:pt x="55" y="55"/>
                  </a:lnTo>
                  <a:lnTo>
                    <a:pt x="35" y="61"/>
                  </a:lnTo>
                  <a:lnTo>
                    <a:pt x="21" y="64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68"/>
                  </a:lnTo>
                  <a:lnTo>
                    <a:pt x="1" y="71"/>
                  </a:lnTo>
                  <a:lnTo>
                    <a:pt x="0" y="73"/>
                  </a:lnTo>
                  <a:lnTo>
                    <a:pt x="1" y="76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9" y="80"/>
                  </a:lnTo>
                  <a:lnTo>
                    <a:pt x="14" y="80"/>
                  </a:lnTo>
                  <a:lnTo>
                    <a:pt x="24" y="78"/>
                  </a:lnTo>
                  <a:lnTo>
                    <a:pt x="40" y="75"/>
                  </a:lnTo>
                  <a:lnTo>
                    <a:pt x="60" y="69"/>
                  </a:lnTo>
                  <a:lnTo>
                    <a:pt x="82" y="61"/>
                  </a:lnTo>
                  <a:lnTo>
                    <a:pt x="108" y="49"/>
                  </a:lnTo>
                  <a:lnTo>
                    <a:pt x="132" y="32"/>
                  </a:lnTo>
                  <a:lnTo>
                    <a:pt x="158" y="13"/>
                  </a:lnTo>
                  <a:lnTo>
                    <a:pt x="160" y="10"/>
                  </a:lnTo>
                  <a:lnTo>
                    <a:pt x="160" y="7"/>
                  </a:lnTo>
                  <a:lnTo>
                    <a:pt x="160" y="4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 flipH="1">
              <a:off x="6366461" y="3810001"/>
              <a:ext cx="230337" cy="252413"/>
            </a:xfrm>
            <a:custGeom>
              <a:avLst/>
              <a:gdLst>
                <a:gd name="T0" fmla="*/ 97 w 139"/>
                <a:gd name="T1" fmla="*/ 8 h 159"/>
                <a:gd name="T2" fmla="*/ 90 w 139"/>
                <a:gd name="T3" fmla="*/ 12 h 159"/>
                <a:gd name="T4" fmla="*/ 81 w 139"/>
                <a:gd name="T5" fmla="*/ 17 h 159"/>
                <a:gd name="T6" fmla="*/ 71 w 139"/>
                <a:gd name="T7" fmla="*/ 24 h 159"/>
                <a:gd name="T8" fmla="*/ 60 w 139"/>
                <a:gd name="T9" fmla="*/ 29 h 159"/>
                <a:gd name="T10" fmla="*/ 48 w 139"/>
                <a:gd name="T11" fmla="*/ 35 h 159"/>
                <a:gd name="T12" fmla="*/ 38 w 139"/>
                <a:gd name="T13" fmla="*/ 39 h 159"/>
                <a:gd name="T14" fmla="*/ 28 w 139"/>
                <a:gd name="T15" fmla="*/ 42 h 159"/>
                <a:gd name="T16" fmla="*/ 20 w 139"/>
                <a:gd name="T17" fmla="*/ 44 h 159"/>
                <a:gd name="T18" fmla="*/ 16 w 139"/>
                <a:gd name="T19" fmla="*/ 44 h 159"/>
                <a:gd name="T20" fmla="*/ 14 w 139"/>
                <a:gd name="T21" fmla="*/ 46 h 159"/>
                <a:gd name="T22" fmla="*/ 12 w 139"/>
                <a:gd name="T23" fmla="*/ 49 h 159"/>
                <a:gd name="T24" fmla="*/ 8 w 139"/>
                <a:gd name="T25" fmla="*/ 55 h 159"/>
                <a:gd name="T26" fmla="*/ 4 w 139"/>
                <a:gd name="T27" fmla="*/ 65 h 159"/>
                <a:gd name="T28" fmla="*/ 1 w 139"/>
                <a:gd name="T29" fmla="*/ 78 h 159"/>
                <a:gd name="T30" fmla="*/ 0 w 139"/>
                <a:gd name="T31" fmla="*/ 93 h 159"/>
                <a:gd name="T32" fmla="*/ 3 w 139"/>
                <a:gd name="T33" fmla="*/ 109 h 159"/>
                <a:gd name="T34" fmla="*/ 11 w 139"/>
                <a:gd name="T35" fmla="*/ 127 h 159"/>
                <a:gd name="T36" fmla="*/ 28 w 139"/>
                <a:gd name="T37" fmla="*/ 145 h 159"/>
                <a:gd name="T38" fmla="*/ 29 w 139"/>
                <a:gd name="T39" fmla="*/ 146 h 159"/>
                <a:gd name="T40" fmla="*/ 32 w 139"/>
                <a:gd name="T41" fmla="*/ 149 h 159"/>
                <a:gd name="T42" fmla="*/ 37 w 139"/>
                <a:gd name="T43" fmla="*/ 152 h 159"/>
                <a:gd name="T44" fmla="*/ 44 w 139"/>
                <a:gd name="T45" fmla="*/ 155 h 159"/>
                <a:gd name="T46" fmla="*/ 53 w 139"/>
                <a:gd name="T47" fmla="*/ 158 h 159"/>
                <a:gd name="T48" fmla="*/ 67 w 139"/>
                <a:gd name="T49" fmla="*/ 159 h 159"/>
                <a:gd name="T50" fmla="*/ 81 w 139"/>
                <a:gd name="T51" fmla="*/ 158 h 159"/>
                <a:gd name="T52" fmla="*/ 99 w 139"/>
                <a:gd name="T53" fmla="*/ 153 h 159"/>
                <a:gd name="T54" fmla="*/ 106 w 139"/>
                <a:gd name="T55" fmla="*/ 151 h 159"/>
                <a:gd name="T56" fmla="*/ 114 w 139"/>
                <a:gd name="T57" fmla="*/ 148 h 159"/>
                <a:gd name="T58" fmla="*/ 119 w 139"/>
                <a:gd name="T59" fmla="*/ 144 h 159"/>
                <a:gd name="T60" fmla="*/ 125 w 139"/>
                <a:gd name="T61" fmla="*/ 140 h 159"/>
                <a:gd name="T62" fmla="*/ 129 w 139"/>
                <a:gd name="T63" fmla="*/ 135 h 159"/>
                <a:gd name="T64" fmla="*/ 132 w 139"/>
                <a:gd name="T65" fmla="*/ 131 h 159"/>
                <a:gd name="T66" fmla="*/ 135 w 139"/>
                <a:gd name="T67" fmla="*/ 126 h 159"/>
                <a:gd name="T68" fmla="*/ 137 w 139"/>
                <a:gd name="T69" fmla="*/ 121 h 159"/>
                <a:gd name="T70" fmla="*/ 139 w 139"/>
                <a:gd name="T71" fmla="*/ 105 h 159"/>
                <a:gd name="T72" fmla="*/ 136 w 139"/>
                <a:gd name="T73" fmla="*/ 91 h 159"/>
                <a:gd name="T74" fmla="*/ 132 w 139"/>
                <a:gd name="T75" fmla="*/ 80 h 159"/>
                <a:gd name="T76" fmla="*/ 129 w 139"/>
                <a:gd name="T77" fmla="*/ 76 h 159"/>
                <a:gd name="T78" fmla="*/ 128 w 139"/>
                <a:gd name="T79" fmla="*/ 75 h 159"/>
                <a:gd name="T80" fmla="*/ 127 w 139"/>
                <a:gd name="T81" fmla="*/ 74 h 159"/>
                <a:gd name="T82" fmla="*/ 123 w 139"/>
                <a:gd name="T83" fmla="*/ 71 h 159"/>
                <a:gd name="T84" fmla="*/ 116 w 139"/>
                <a:gd name="T85" fmla="*/ 61 h 159"/>
                <a:gd name="T86" fmla="*/ 110 w 139"/>
                <a:gd name="T87" fmla="*/ 44 h 159"/>
                <a:gd name="T88" fmla="*/ 107 w 139"/>
                <a:gd name="T89" fmla="*/ 14 h 159"/>
                <a:gd name="T90" fmla="*/ 109 w 139"/>
                <a:gd name="T91" fmla="*/ 0 h 159"/>
                <a:gd name="T92" fmla="*/ 97 w 139"/>
                <a:gd name="T93" fmla="*/ 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59">
                  <a:moveTo>
                    <a:pt x="97" y="8"/>
                  </a:moveTo>
                  <a:lnTo>
                    <a:pt x="90" y="12"/>
                  </a:lnTo>
                  <a:lnTo>
                    <a:pt x="81" y="17"/>
                  </a:lnTo>
                  <a:lnTo>
                    <a:pt x="71" y="24"/>
                  </a:lnTo>
                  <a:lnTo>
                    <a:pt x="60" y="29"/>
                  </a:lnTo>
                  <a:lnTo>
                    <a:pt x="48" y="35"/>
                  </a:lnTo>
                  <a:lnTo>
                    <a:pt x="38" y="39"/>
                  </a:lnTo>
                  <a:lnTo>
                    <a:pt x="28" y="42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2" y="49"/>
                  </a:lnTo>
                  <a:lnTo>
                    <a:pt x="8" y="55"/>
                  </a:lnTo>
                  <a:lnTo>
                    <a:pt x="4" y="65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3" y="109"/>
                  </a:lnTo>
                  <a:lnTo>
                    <a:pt x="11" y="127"/>
                  </a:lnTo>
                  <a:lnTo>
                    <a:pt x="28" y="145"/>
                  </a:lnTo>
                  <a:lnTo>
                    <a:pt x="29" y="146"/>
                  </a:lnTo>
                  <a:lnTo>
                    <a:pt x="32" y="149"/>
                  </a:lnTo>
                  <a:lnTo>
                    <a:pt x="37" y="152"/>
                  </a:lnTo>
                  <a:lnTo>
                    <a:pt x="44" y="155"/>
                  </a:lnTo>
                  <a:lnTo>
                    <a:pt x="53" y="158"/>
                  </a:lnTo>
                  <a:lnTo>
                    <a:pt x="67" y="159"/>
                  </a:lnTo>
                  <a:lnTo>
                    <a:pt x="81" y="158"/>
                  </a:lnTo>
                  <a:lnTo>
                    <a:pt x="99" y="153"/>
                  </a:lnTo>
                  <a:lnTo>
                    <a:pt x="106" y="151"/>
                  </a:lnTo>
                  <a:lnTo>
                    <a:pt x="114" y="148"/>
                  </a:lnTo>
                  <a:lnTo>
                    <a:pt x="119" y="144"/>
                  </a:lnTo>
                  <a:lnTo>
                    <a:pt x="125" y="140"/>
                  </a:lnTo>
                  <a:lnTo>
                    <a:pt x="129" y="135"/>
                  </a:lnTo>
                  <a:lnTo>
                    <a:pt x="132" y="131"/>
                  </a:lnTo>
                  <a:lnTo>
                    <a:pt x="135" y="126"/>
                  </a:lnTo>
                  <a:lnTo>
                    <a:pt x="137" y="121"/>
                  </a:lnTo>
                  <a:lnTo>
                    <a:pt x="139" y="105"/>
                  </a:lnTo>
                  <a:lnTo>
                    <a:pt x="136" y="91"/>
                  </a:lnTo>
                  <a:lnTo>
                    <a:pt x="132" y="80"/>
                  </a:lnTo>
                  <a:lnTo>
                    <a:pt x="129" y="76"/>
                  </a:lnTo>
                  <a:lnTo>
                    <a:pt x="128" y="75"/>
                  </a:lnTo>
                  <a:lnTo>
                    <a:pt x="127" y="74"/>
                  </a:lnTo>
                  <a:lnTo>
                    <a:pt x="123" y="71"/>
                  </a:lnTo>
                  <a:lnTo>
                    <a:pt x="116" y="61"/>
                  </a:lnTo>
                  <a:lnTo>
                    <a:pt x="110" y="44"/>
                  </a:lnTo>
                  <a:lnTo>
                    <a:pt x="107" y="14"/>
                  </a:lnTo>
                  <a:lnTo>
                    <a:pt x="109" y="0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 flipH="1">
              <a:off x="6388004" y="3852863"/>
              <a:ext cx="185596" cy="187325"/>
            </a:xfrm>
            <a:custGeom>
              <a:avLst/>
              <a:gdLst>
                <a:gd name="T0" fmla="*/ 80 w 112"/>
                <a:gd name="T1" fmla="*/ 0 h 118"/>
                <a:gd name="T2" fmla="*/ 83 w 112"/>
                <a:gd name="T3" fmla="*/ 25 h 118"/>
                <a:gd name="T4" fmla="*/ 90 w 112"/>
                <a:gd name="T5" fmla="*/ 42 h 118"/>
                <a:gd name="T6" fmla="*/ 99 w 112"/>
                <a:gd name="T7" fmla="*/ 53 h 118"/>
                <a:gd name="T8" fmla="*/ 105 w 112"/>
                <a:gd name="T9" fmla="*/ 58 h 118"/>
                <a:gd name="T10" fmla="*/ 107 w 112"/>
                <a:gd name="T11" fmla="*/ 61 h 118"/>
                <a:gd name="T12" fmla="*/ 109 w 112"/>
                <a:gd name="T13" fmla="*/ 67 h 118"/>
                <a:gd name="T14" fmla="*/ 111 w 112"/>
                <a:gd name="T15" fmla="*/ 74 h 118"/>
                <a:gd name="T16" fmla="*/ 112 w 112"/>
                <a:gd name="T17" fmla="*/ 81 h 118"/>
                <a:gd name="T18" fmla="*/ 112 w 112"/>
                <a:gd name="T19" fmla="*/ 83 h 118"/>
                <a:gd name="T20" fmla="*/ 111 w 112"/>
                <a:gd name="T21" fmla="*/ 85 h 118"/>
                <a:gd name="T22" fmla="*/ 111 w 112"/>
                <a:gd name="T23" fmla="*/ 88 h 118"/>
                <a:gd name="T24" fmla="*/ 110 w 112"/>
                <a:gd name="T25" fmla="*/ 90 h 118"/>
                <a:gd name="T26" fmla="*/ 107 w 112"/>
                <a:gd name="T27" fmla="*/ 97 h 118"/>
                <a:gd name="T28" fmla="*/ 101 w 112"/>
                <a:gd name="T29" fmla="*/ 102 h 118"/>
                <a:gd name="T30" fmla="*/ 92 w 112"/>
                <a:gd name="T31" fmla="*/ 108 h 118"/>
                <a:gd name="T32" fmla="*/ 81 w 112"/>
                <a:gd name="T33" fmla="*/ 113 h 118"/>
                <a:gd name="T34" fmla="*/ 67 w 112"/>
                <a:gd name="T35" fmla="*/ 117 h 118"/>
                <a:gd name="T36" fmla="*/ 55 w 112"/>
                <a:gd name="T37" fmla="*/ 118 h 118"/>
                <a:gd name="T38" fmla="*/ 45 w 112"/>
                <a:gd name="T39" fmla="*/ 118 h 118"/>
                <a:gd name="T40" fmla="*/ 37 w 112"/>
                <a:gd name="T41" fmla="*/ 116 h 118"/>
                <a:gd name="T42" fmla="*/ 31 w 112"/>
                <a:gd name="T43" fmla="*/ 114 h 118"/>
                <a:gd name="T44" fmla="*/ 27 w 112"/>
                <a:gd name="T45" fmla="*/ 112 h 118"/>
                <a:gd name="T46" fmla="*/ 25 w 112"/>
                <a:gd name="T47" fmla="*/ 109 h 118"/>
                <a:gd name="T48" fmla="*/ 24 w 112"/>
                <a:gd name="T49" fmla="*/ 108 h 118"/>
                <a:gd name="T50" fmla="*/ 13 w 112"/>
                <a:gd name="T51" fmla="*/ 96 h 118"/>
                <a:gd name="T52" fmla="*/ 6 w 112"/>
                <a:gd name="T53" fmla="*/ 83 h 118"/>
                <a:gd name="T54" fmla="*/ 1 w 112"/>
                <a:gd name="T55" fmla="*/ 72 h 118"/>
                <a:gd name="T56" fmla="*/ 0 w 112"/>
                <a:gd name="T57" fmla="*/ 61 h 118"/>
                <a:gd name="T58" fmla="*/ 1 w 112"/>
                <a:gd name="T59" fmla="*/ 51 h 118"/>
                <a:gd name="T60" fmla="*/ 4 w 112"/>
                <a:gd name="T61" fmla="*/ 42 h 118"/>
                <a:gd name="T62" fmla="*/ 7 w 112"/>
                <a:gd name="T63" fmla="*/ 34 h 118"/>
                <a:gd name="T64" fmla="*/ 10 w 112"/>
                <a:gd name="T65" fmla="*/ 30 h 118"/>
                <a:gd name="T66" fmla="*/ 18 w 112"/>
                <a:gd name="T67" fmla="*/ 29 h 118"/>
                <a:gd name="T68" fmla="*/ 27 w 112"/>
                <a:gd name="T69" fmla="*/ 26 h 118"/>
                <a:gd name="T70" fmla="*/ 37 w 112"/>
                <a:gd name="T71" fmla="*/ 23 h 118"/>
                <a:gd name="T72" fmla="*/ 46 w 112"/>
                <a:gd name="T73" fmla="*/ 18 h 118"/>
                <a:gd name="T74" fmla="*/ 56 w 112"/>
                <a:gd name="T75" fmla="*/ 13 h 118"/>
                <a:gd name="T76" fmla="*/ 65 w 112"/>
                <a:gd name="T77" fmla="*/ 8 h 118"/>
                <a:gd name="T78" fmla="*/ 73 w 112"/>
                <a:gd name="T79" fmla="*/ 4 h 118"/>
                <a:gd name="T80" fmla="*/ 80 w 112"/>
                <a:gd name="T8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18">
                  <a:moveTo>
                    <a:pt x="80" y="0"/>
                  </a:moveTo>
                  <a:lnTo>
                    <a:pt x="83" y="25"/>
                  </a:lnTo>
                  <a:lnTo>
                    <a:pt x="90" y="42"/>
                  </a:lnTo>
                  <a:lnTo>
                    <a:pt x="99" y="53"/>
                  </a:lnTo>
                  <a:lnTo>
                    <a:pt x="105" y="58"/>
                  </a:lnTo>
                  <a:lnTo>
                    <a:pt x="107" y="61"/>
                  </a:lnTo>
                  <a:lnTo>
                    <a:pt x="109" y="67"/>
                  </a:lnTo>
                  <a:lnTo>
                    <a:pt x="111" y="74"/>
                  </a:lnTo>
                  <a:lnTo>
                    <a:pt x="112" y="81"/>
                  </a:lnTo>
                  <a:lnTo>
                    <a:pt x="112" y="83"/>
                  </a:lnTo>
                  <a:lnTo>
                    <a:pt x="111" y="85"/>
                  </a:lnTo>
                  <a:lnTo>
                    <a:pt x="111" y="88"/>
                  </a:lnTo>
                  <a:lnTo>
                    <a:pt x="110" y="90"/>
                  </a:lnTo>
                  <a:lnTo>
                    <a:pt x="107" y="97"/>
                  </a:lnTo>
                  <a:lnTo>
                    <a:pt x="101" y="102"/>
                  </a:lnTo>
                  <a:lnTo>
                    <a:pt x="92" y="108"/>
                  </a:lnTo>
                  <a:lnTo>
                    <a:pt x="81" y="113"/>
                  </a:lnTo>
                  <a:lnTo>
                    <a:pt x="67" y="117"/>
                  </a:lnTo>
                  <a:lnTo>
                    <a:pt x="55" y="118"/>
                  </a:lnTo>
                  <a:lnTo>
                    <a:pt x="45" y="118"/>
                  </a:lnTo>
                  <a:lnTo>
                    <a:pt x="37" y="116"/>
                  </a:lnTo>
                  <a:lnTo>
                    <a:pt x="31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4" y="108"/>
                  </a:lnTo>
                  <a:lnTo>
                    <a:pt x="13" y="96"/>
                  </a:lnTo>
                  <a:lnTo>
                    <a:pt x="6" y="83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4" y="42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8" y="29"/>
                  </a:lnTo>
                  <a:lnTo>
                    <a:pt x="27" y="26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3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 flipH="1">
              <a:off x="6482459" y="3879851"/>
              <a:ext cx="28171" cy="93663"/>
            </a:xfrm>
            <a:custGeom>
              <a:avLst/>
              <a:gdLst>
                <a:gd name="T0" fmla="*/ 0 w 17"/>
                <a:gd name="T1" fmla="*/ 0 h 59"/>
                <a:gd name="T2" fmla="*/ 1 w 17"/>
                <a:gd name="T3" fmla="*/ 6 h 59"/>
                <a:gd name="T4" fmla="*/ 3 w 17"/>
                <a:gd name="T5" fmla="*/ 21 h 59"/>
                <a:gd name="T6" fmla="*/ 8 w 17"/>
                <a:gd name="T7" fmla="*/ 41 h 59"/>
                <a:gd name="T8" fmla="*/ 17 w 17"/>
                <a:gd name="T9" fmla="*/ 59 h 59"/>
                <a:gd name="T10" fmla="*/ 0 w 1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" y="6"/>
                  </a:lnTo>
                  <a:lnTo>
                    <a:pt x="3" y="21"/>
                  </a:lnTo>
                  <a:lnTo>
                    <a:pt x="8" y="41"/>
                  </a:lnTo>
                  <a:lnTo>
                    <a:pt x="17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 flipH="1">
              <a:off x="6470859" y="3867151"/>
              <a:ext cx="51370" cy="117475"/>
            </a:xfrm>
            <a:custGeom>
              <a:avLst/>
              <a:gdLst>
                <a:gd name="T0" fmla="*/ 6 w 31"/>
                <a:gd name="T1" fmla="*/ 0 h 74"/>
                <a:gd name="T2" fmla="*/ 3 w 31"/>
                <a:gd name="T3" fmla="*/ 1 h 74"/>
                <a:gd name="T4" fmla="*/ 2 w 31"/>
                <a:gd name="T5" fmla="*/ 3 h 74"/>
                <a:gd name="T6" fmla="*/ 0 w 31"/>
                <a:gd name="T7" fmla="*/ 5 h 74"/>
                <a:gd name="T8" fmla="*/ 0 w 31"/>
                <a:gd name="T9" fmla="*/ 9 h 74"/>
                <a:gd name="T10" fmla="*/ 1 w 31"/>
                <a:gd name="T11" fmla="*/ 16 h 74"/>
                <a:gd name="T12" fmla="*/ 3 w 31"/>
                <a:gd name="T13" fmla="*/ 33 h 74"/>
                <a:gd name="T14" fmla="*/ 8 w 31"/>
                <a:gd name="T15" fmla="*/ 52 h 74"/>
                <a:gd name="T16" fmla="*/ 18 w 31"/>
                <a:gd name="T17" fmla="*/ 71 h 74"/>
                <a:gd name="T18" fmla="*/ 20 w 31"/>
                <a:gd name="T19" fmla="*/ 73 h 74"/>
                <a:gd name="T20" fmla="*/ 22 w 31"/>
                <a:gd name="T21" fmla="*/ 74 h 74"/>
                <a:gd name="T22" fmla="*/ 25 w 31"/>
                <a:gd name="T23" fmla="*/ 74 h 74"/>
                <a:gd name="T24" fmla="*/ 28 w 31"/>
                <a:gd name="T25" fmla="*/ 73 h 74"/>
                <a:gd name="T26" fmla="*/ 30 w 31"/>
                <a:gd name="T27" fmla="*/ 71 h 74"/>
                <a:gd name="T28" fmla="*/ 31 w 31"/>
                <a:gd name="T29" fmla="*/ 69 h 74"/>
                <a:gd name="T30" fmla="*/ 31 w 31"/>
                <a:gd name="T31" fmla="*/ 66 h 74"/>
                <a:gd name="T32" fmla="*/ 30 w 31"/>
                <a:gd name="T33" fmla="*/ 63 h 74"/>
                <a:gd name="T34" fmla="*/ 23 w 31"/>
                <a:gd name="T35" fmla="*/ 47 h 74"/>
                <a:gd name="T36" fmla="*/ 18 w 31"/>
                <a:gd name="T37" fmla="*/ 28 h 74"/>
                <a:gd name="T38" fmla="*/ 15 w 31"/>
                <a:gd name="T39" fmla="*/ 14 h 74"/>
                <a:gd name="T40" fmla="*/ 14 w 31"/>
                <a:gd name="T41" fmla="*/ 8 h 74"/>
                <a:gd name="T42" fmla="*/ 13 w 31"/>
                <a:gd name="T43" fmla="*/ 4 h 74"/>
                <a:gd name="T44" fmla="*/ 11 w 31"/>
                <a:gd name="T45" fmla="*/ 2 h 74"/>
                <a:gd name="T46" fmla="*/ 9 w 31"/>
                <a:gd name="T47" fmla="*/ 1 h 74"/>
                <a:gd name="T48" fmla="*/ 6 w 31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74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3" y="33"/>
                  </a:lnTo>
                  <a:lnTo>
                    <a:pt x="8" y="52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2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0" y="71"/>
                  </a:lnTo>
                  <a:lnTo>
                    <a:pt x="31" y="69"/>
                  </a:lnTo>
                  <a:lnTo>
                    <a:pt x="31" y="66"/>
                  </a:lnTo>
                  <a:lnTo>
                    <a:pt x="30" y="63"/>
                  </a:lnTo>
                  <a:lnTo>
                    <a:pt x="23" y="47"/>
                  </a:lnTo>
                  <a:lnTo>
                    <a:pt x="18" y="28"/>
                  </a:lnTo>
                  <a:lnTo>
                    <a:pt x="15" y="14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 flipH="1">
              <a:off x="6803937" y="4691063"/>
              <a:ext cx="195538" cy="268288"/>
            </a:xfrm>
            <a:custGeom>
              <a:avLst/>
              <a:gdLst>
                <a:gd name="T0" fmla="*/ 104 w 118"/>
                <a:gd name="T1" fmla="*/ 10 h 169"/>
                <a:gd name="T2" fmla="*/ 101 w 118"/>
                <a:gd name="T3" fmla="*/ 8 h 169"/>
                <a:gd name="T4" fmla="*/ 95 w 118"/>
                <a:gd name="T5" fmla="*/ 6 h 169"/>
                <a:gd name="T6" fmla="*/ 84 w 118"/>
                <a:gd name="T7" fmla="*/ 3 h 169"/>
                <a:gd name="T8" fmla="*/ 71 w 118"/>
                <a:gd name="T9" fmla="*/ 1 h 169"/>
                <a:gd name="T10" fmla="*/ 56 w 118"/>
                <a:gd name="T11" fmla="*/ 0 h 169"/>
                <a:gd name="T12" fmla="*/ 41 w 118"/>
                <a:gd name="T13" fmla="*/ 2 h 169"/>
                <a:gd name="T14" fmla="*/ 26 w 118"/>
                <a:gd name="T15" fmla="*/ 6 h 169"/>
                <a:gd name="T16" fmla="*/ 13 w 118"/>
                <a:gd name="T17" fmla="*/ 16 h 169"/>
                <a:gd name="T18" fmla="*/ 4 w 118"/>
                <a:gd name="T19" fmla="*/ 26 h 169"/>
                <a:gd name="T20" fmla="*/ 0 w 118"/>
                <a:gd name="T21" fmla="*/ 38 h 169"/>
                <a:gd name="T22" fmla="*/ 1 w 118"/>
                <a:gd name="T23" fmla="*/ 47 h 169"/>
                <a:gd name="T24" fmla="*/ 4 w 118"/>
                <a:gd name="T25" fmla="*/ 57 h 169"/>
                <a:gd name="T26" fmla="*/ 9 w 118"/>
                <a:gd name="T27" fmla="*/ 64 h 169"/>
                <a:gd name="T28" fmla="*/ 14 w 118"/>
                <a:gd name="T29" fmla="*/ 70 h 169"/>
                <a:gd name="T30" fmla="*/ 17 w 118"/>
                <a:gd name="T31" fmla="*/ 74 h 169"/>
                <a:gd name="T32" fmla="*/ 19 w 118"/>
                <a:gd name="T33" fmla="*/ 75 h 169"/>
                <a:gd name="T34" fmla="*/ 19 w 118"/>
                <a:gd name="T35" fmla="*/ 84 h 169"/>
                <a:gd name="T36" fmla="*/ 23 w 118"/>
                <a:gd name="T37" fmla="*/ 106 h 169"/>
                <a:gd name="T38" fmla="*/ 31 w 118"/>
                <a:gd name="T39" fmla="*/ 133 h 169"/>
                <a:gd name="T40" fmla="*/ 49 w 118"/>
                <a:gd name="T41" fmla="*/ 158 h 169"/>
                <a:gd name="T42" fmla="*/ 60 w 118"/>
                <a:gd name="T43" fmla="*/ 166 h 169"/>
                <a:gd name="T44" fmla="*/ 70 w 118"/>
                <a:gd name="T45" fmla="*/ 169 h 169"/>
                <a:gd name="T46" fmla="*/ 81 w 118"/>
                <a:gd name="T47" fmla="*/ 168 h 169"/>
                <a:gd name="T48" fmla="*/ 91 w 118"/>
                <a:gd name="T49" fmla="*/ 164 h 169"/>
                <a:gd name="T50" fmla="*/ 98 w 118"/>
                <a:gd name="T51" fmla="*/ 157 h 169"/>
                <a:gd name="T52" fmla="*/ 105 w 118"/>
                <a:gd name="T53" fmla="*/ 148 h 169"/>
                <a:gd name="T54" fmla="*/ 109 w 118"/>
                <a:gd name="T55" fmla="*/ 139 h 169"/>
                <a:gd name="T56" fmla="*/ 110 w 118"/>
                <a:gd name="T57" fmla="*/ 129 h 169"/>
                <a:gd name="T58" fmla="*/ 108 w 118"/>
                <a:gd name="T59" fmla="*/ 109 h 169"/>
                <a:gd name="T60" fmla="*/ 102 w 118"/>
                <a:gd name="T61" fmla="*/ 90 h 169"/>
                <a:gd name="T62" fmla="*/ 97 w 118"/>
                <a:gd name="T63" fmla="*/ 77 h 169"/>
                <a:gd name="T64" fmla="*/ 94 w 118"/>
                <a:gd name="T65" fmla="*/ 72 h 169"/>
                <a:gd name="T66" fmla="*/ 96 w 118"/>
                <a:gd name="T67" fmla="*/ 70 h 169"/>
                <a:gd name="T68" fmla="*/ 101 w 118"/>
                <a:gd name="T69" fmla="*/ 65 h 169"/>
                <a:gd name="T70" fmla="*/ 107 w 118"/>
                <a:gd name="T71" fmla="*/ 57 h 169"/>
                <a:gd name="T72" fmla="*/ 113 w 118"/>
                <a:gd name="T73" fmla="*/ 47 h 169"/>
                <a:gd name="T74" fmla="*/ 118 w 118"/>
                <a:gd name="T75" fmla="*/ 37 h 169"/>
                <a:gd name="T76" fmla="*/ 118 w 118"/>
                <a:gd name="T77" fmla="*/ 26 h 169"/>
                <a:gd name="T78" fmla="*/ 114 w 118"/>
                <a:gd name="T79" fmla="*/ 17 h 169"/>
                <a:gd name="T80" fmla="*/ 104 w 118"/>
                <a:gd name="T81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69">
                  <a:moveTo>
                    <a:pt x="104" y="10"/>
                  </a:moveTo>
                  <a:lnTo>
                    <a:pt x="101" y="8"/>
                  </a:lnTo>
                  <a:lnTo>
                    <a:pt x="95" y="6"/>
                  </a:lnTo>
                  <a:lnTo>
                    <a:pt x="84" y="3"/>
                  </a:lnTo>
                  <a:lnTo>
                    <a:pt x="71" y="1"/>
                  </a:lnTo>
                  <a:lnTo>
                    <a:pt x="56" y="0"/>
                  </a:lnTo>
                  <a:lnTo>
                    <a:pt x="41" y="2"/>
                  </a:lnTo>
                  <a:lnTo>
                    <a:pt x="26" y="6"/>
                  </a:lnTo>
                  <a:lnTo>
                    <a:pt x="13" y="16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1" y="47"/>
                  </a:lnTo>
                  <a:lnTo>
                    <a:pt x="4" y="57"/>
                  </a:lnTo>
                  <a:lnTo>
                    <a:pt x="9" y="64"/>
                  </a:lnTo>
                  <a:lnTo>
                    <a:pt x="14" y="70"/>
                  </a:lnTo>
                  <a:lnTo>
                    <a:pt x="17" y="74"/>
                  </a:lnTo>
                  <a:lnTo>
                    <a:pt x="19" y="75"/>
                  </a:lnTo>
                  <a:lnTo>
                    <a:pt x="19" y="84"/>
                  </a:lnTo>
                  <a:lnTo>
                    <a:pt x="23" y="106"/>
                  </a:lnTo>
                  <a:lnTo>
                    <a:pt x="31" y="133"/>
                  </a:lnTo>
                  <a:lnTo>
                    <a:pt x="49" y="158"/>
                  </a:lnTo>
                  <a:lnTo>
                    <a:pt x="60" y="166"/>
                  </a:lnTo>
                  <a:lnTo>
                    <a:pt x="70" y="169"/>
                  </a:lnTo>
                  <a:lnTo>
                    <a:pt x="81" y="168"/>
                  </a:lnTo>
                  <a:lnTo>
                    <a:pt x="91" y="164"/>
                  </a:lnTo>
                  <a:lnTo>
                    <a:pt x="98" y="157"/>
                  </a:lnTo>
                  <a:lnTo>
                    <a:pt x="105" y="148"/>
                  </a:lnTo>
                  <a:lnTo>
                    <a:pt x="109" y="139"/>
                  </a:lnTo>
                  <a:lnTo>
                    <a:pt x="110" y="129"/>
                  </a:lnTo>
                  <a:lnTo>
                    <a:pt x="108" y="109"/>
                  </a:lnTo>
                  <a:lnTo>
                    <a:pt x="102" y="90"/>
                  </a:lnTo>
                  <a:lnTo>
                    <a:pt x="97" y="77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101" y="65"/>
                  </a:lnTo>
                  <a:lnTo>
                    <a:pt x="107" y="57"/>
                  </a:lnTo>
                  <a:lnTo>
                    <a:pt x="113" y="47"/>
                  </a:lnTo>
                  <a:lnTo>
                    <a:pt x="118" y="37"/>
                  </a:lnTo>
                  <a:lnTo>
                    <a:pt x="118" y="26"/>
                  </a:lnTo>
                  <a:lnTo>
                    <a:pt x="114" y="17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auto">
            <a:xfrm flipH="1">
              <a:off x="6779080" y="4670426"/>
              <a:ext cx="245251" cy="312738"/>
            </a:xfrm>
            <a:custGeom>
              <a:avLst/>
              <a:gdLst>
                <a:gd name="T0" fmla="*/ 19 w 148"/>
                <a:gd name="T1" fmla="*/ 18 h 197"/>
                <a:gd name="T2" fmla="*/ 10 w 148"/>
                <a:gd name="T3" fmla="*/ 28 h 197"/>
                <a:gd name="T4" fmla="*/ 5 w 148"/>
                <a:gd name="T5" fmla="*/ 37 h 197"/>
                <a:gd name="T6" fmla="*/ 1 w 148"/>
                <a:gd name="T7" fmla="*/ 47 h 197"/>
                <a:gd name="T8" fmla="*/ 0 w 148"/>
                <a:gd name="T9" fmla="*/ 54 h 197"/>
                <a:gd name="T10" fmla="*/ 0 w 148"/>
                <a:gd name="T11" fmla="*/ 55 h 197"/>
                <a:gd name="T12" fmla="*/ 0 w 148"/>
                <a:gd name="T13" fmla="*/ 55 h 197"/>
                <a:gd name="T14" fmla="*/ 0 w 148"/>
                <a:gd name="T15" fmla="*/ 56 h 197"/>
                <a:gd name="T16" fmla="*/ 1 w 148"/>
                <a:gd name="T17" fmla="*/ 56 h 197"/>
                <a:gd name="T18" fmla="*/ 4 w 148"/>
                <a:gd name="T19" fmla="*/ 70 h 197"/>
                <a:gd name="T20" fmla="*/ 9 w 148"/>
                <a:gd name="T21" fmla="*/ 80 h 197"/>
                <a:gd name="T22" fmla="*/ 15 w 148"/>
                <a:gd name="T23" fmla="*/ 89 h 197"/>
                <a:gd name="T24" fmla="*/ 21 w 148"/>
                <a:gd name="T25" fmla="*/ 96 h 197"/>
                <a:gd name="T26" fmla="*/ 22 w 148"/>
                <a:gd name="T27" fmla="*/ 103 h 197"/>
                <a:gd name="T28" fmla="*/ 23 w 148"/>
                <a:gd name="T29" fmla="*/ 111 h 197"/>
                <a:gd name="T30" fmla="*/ 25 w 148"/>
                <a:gd name="T31" fmla="*/ 123 h 197"/>
                <a:gd name="T32" fmla="*/ 28 w 148"/>
                <a:gd name="T33" fmla="*/ 134 h 197"/>
                <a:gd name="T34" fmla="*/ 32 w 148"/>
                <a:gd name="T35" fmla="*/ 147 h 197"/>
                <a:gd name="T36" fmla="*/ 37 w 148"/>
                <a:gd name="T37" fmla="*/ 158 h 197"/>
                <a:gd name="T38" fmla="*/ 44 w 148"/>
                <a:gd name="T39" fmla="*/ 171 h 197"/>
                <a:gd name="T40" fmla="*/ 54 w 148"/>
                <a:gd name="T41" fmla="*/ 181 h 197"/>
                <a:gd name="T42" fmla="*/ 60 w 148"/>
                <a:gd name="T43" fmla="*/ 186 h 197"/>
                <a:gd name="T44" fmla="*/ 66 w 148"/>
                <a:gd name="T45" fmla="*/ 191 h 197"/>
                <a:gd name="T46" fmla="*/ 72 w 148"/>
                <a:gd name="T47" fmla="*/ 194 h 197"/>
                <a:gd name="T48" fmla="*/ 78 w 148"/>
                <a:gd name="T49" fmla="*/ 196 h 197"/>
                <a:gd name="T50" fmla="*/ 85 w 148"/>
                <a:gd name="T51" fmla="*/ 197 h 197"/>
                <a:gd name="T52" fmla="*/ 91 w 148"/>
                <a:gd name="T53" fmla="*/ 197 h 197"/>
                <a:gd name="T54" fmla="*/ 99 w 148"/>
                <a:gd name="T55" fmla="*/ 196 h 197"/>
                <a:gd name="T56" fmla="*/ 105 w 148"/>
                <a:gd name="T57" fmla="*/ 194 h 197"/>
                <a:gd name="T58" fmla="*/ 112 w 148"/>
                <a:gd name="T59" fmla="*/ 190 h 197"/>
                <a:gd name="T60" fmla="*/ 119 w 148"/>
                <a:gd name="T61" fmla="*/ 185 h 197"/>
                <a:gd name="T62" fmla="*/ 125 w 148"/>
                <a:gd name="T63" fmla="*/ 179 h 197"/>
                <a:gd name="T64" fmla="*/ 130 w 148"/>
                <a:gd name="T65" fmla="*/ 172 h 197"/>
                <a:gd name="T66" fmla="*/ 134 w 148"/>
                <a:gd name="T67" fmla="*/ 165 h 197"/>
                <a:gd name="T68" fmla="*/ 137 w 148"/>
                <a:gd name="T69" fmla="*/ 157 h 197"/>
                <a:gd name="T70" fmla="*/ 138 w 148"/>
                <a:gd name="T71" fmla="*/ 150 h 197"/>
                <a:gd name="T72" fmla="*/ 140 w 148"/>
                <a:gd name="T73" fmla="*/ 142 h 197"/>
                <a:gd name="T74" fmla="*/ 138 w 148"/>
                <a:gd name="T75" fmla="*/ 126 h 197"/>
                <a:gd name="T76" fmla="*/ 134 w 148"/>
                <a:gd name="T77" fmla="*/ 111 h 197"/>
                <a:gd name="T78" fmla="*/ 130 w 148"/>
                <a:gd name="T79" fmla="*/ 99 h 197"/>
                <a:gd name="T80" fmla="*/ 126 w 148"/>
                <a:gd name="T81" fmla="*/ 88 h 197"/>
                <a:gd name="T82" fmla="*/ 133 w 148"/>
                <a:gd name="T83" fmla="*/ 79 h 197"/>
                <a:gd name="T84" fmla="*/ 141 w 148"/>
                <a:gd name="T85" fmla="*/ 67 h 197"/>
                <a:gd name="T86" fmla="*/ 146 w 148"/>
                <a:gd name="T87" fmla="*/ 55 h 197"/>
                <a:gd name="T88" fmla="*/ 148 w 148"/>
                <a:gd name="T89" fmla="*/ 41 h 197"/>
                <a:gd name="T90" fmla="*/ 148 w 148"/>
                <a:gd name="T91" fmla="*/ 39 h 197"/>
                <a:gd name="T92" fmla="*/ 148 w 148"/>
                <a:gd name="T93" fmla="*/ 38 h 197"/>
                <a:gd name="T94" fmla="*/ 148 w 148"/>
                <a:gd name="T95" fmla="*/ 36 h 197"/>
                <a:gd name="T96" fmla="*/ 148 w 148"/>
                <a:gd name="T97" fmla="*/ 35 h 197"/>
                <a:gd name="T98" fmla="*/ 146 w 148"/>
                <a:gd name="T99" fmla="*/ 29 h 197"/>
                <a:gd name="T100" fmla="*/ 142 w 148"/>
                <a:gd name="T101" fmla="*/ 21 h 197"/>
                <a:gd name="T102" fmla="*/ 134 w 148"/>
                <a:gd name="T103" fmla="*/ 14 h 197"/>
                <a:gd name="T104" fmla="*/ 124 w 148"/>
                <a:gd name="T105" fmla="*/ 9 h 197"/>
                <a:gd name="T106" fmla="*/ 124 w 148"/>
                <a:gd name="T107" fmla="*/ 9 h 197"/>
                <a:gd name="T108" fmla="*/ 120 w 148"/>
                <a:gd name="T109" fmla="*/ 8 h 197"/>
                <a:gd name="T110" fmla="*/ 112 w 148"/>
                <a:gd name="T111" fmla="*/ 5 h 197"/>
                <a:gd name="T112" fmla="*/ 100 w 148"/>
                <a:gd name="T113" fmla="*/ 2 h 197"/>
                <a:gd name="T114" fmla="*/ 84 w 148"/>
                <a:gd name="T115" fmla="*/ 0 h 197"/>
                <a:gd name="T116" fmla="*/ 68 w 148"/>
                <a:gd name="T117" fmla="*/ 0 h 197"/>
                <a:gd name="T118" fmla="*/ 51 w 148"/>
                <a:gd name="T119" fmla="*/ 2 h 197"/>
                <a:gd name="T120" fmla="*/ 34 w 148"/>
                <a:gd name="T121" fmla="*/ 8 h 197"/>
                <a:gd name="T122" fmla="*/ 19 w 148"/>
                <a:gd name="T123" fmla="*/ 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" h="197">
                  <a:moveTo>
                    <a:pt x="19" y="18"/>
                  </a:moveTo>
                  <a:lnTo>
                    <a:pt x="10" y="28"/>
                  </a:lnTo>
                  <a:lnTo>
                    <a:pt x="5" y="37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1" y="96"/>
                  </a:lnTo>
                  <a:lnTo>
                    <a:pt x="22" y="103"/>
                  </a:lnTo>
                  <a:lnTo>
                    <a:pt x="23" y="111"/>
                  </a:lnTo>
                  <a:lnTo>
                    <a:pt x="25" y="123"/>
                  </a:lnTo>
                  <a:lnTo>
                    <a:pt x="28" y="134"/>
                  </a:lnTo>
                  <a:lnTo>
                    <a:pt x="32" y="147"/>
                  </a:lnTo>
                  <a:lnTo>
                    <a:pt x="37" y="158"/>
                  </a:lnTo>
                  <a:lnTo>
                    <a:pt x="44" y="171"/>
                  </a:lnTo>
                  <a:lnTo>
                    <a:pt x="54" y="181"/>
                  </a:lnTo>
                  <a:lnTo>
                    <a:pt x="60" y="186"/>
                  </a:lnTo>
                  <a:lnTo>
                    <a:pt x="66" y="191"/>
                  </a:lnTo>
                  <a:lnTo>
                    <a:pt x="72" y="194"/>
                  </a:lnTo>
                  <a:lnTo>
                    <a:pt x="78" y="196"/>
                  </a:lnTo>
                  <a:lnTo>
                    <a:pt x="85" y="197"/>
                  </a:lnTo>
                  <a:lnTo>
                    <a:pt x="91" y="197"/>
                  </a:lnTo>
                  <a:lnTo>
                    <a:pt x="99" y="196"/>
                  </a:lnTo>
                  <a:lnTo>
                    <a:pt x="105" y="194"/>
                  </a:lnTo>
                  <a:lnTo>
                    <a:pt x="112" y="190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0" y="172"/>
                  </a:lnTo>
                  <a:lnTo>
                    <a:pt x="134" y="165"/>
                  </a:lnTo>
                  <a:lnTo>
                    <a:pt x="137" y="157"/>
                  </a:lnTo>
                  <a:lnTo>
                    <a:pt x="138" y="150"/>
                  </a:lnTo>
                  <a:lnTo>
                    <a:pt x="140" y="142"/>
                  </a:lnTo>
                  <a:lnTo>
                    <a:pt x="138" y="126"/>
                  </a:lnTo>
                  <a:lnTo>
                    <a:pt x="134" y="111"/>
                  </a:lnTo>
                  <a:lnTo>
                    <a:pt x="130" y="99"/>
                  </a:lnTo>
                  <a:lnTo>
                    <a:pt x="126" y="88"/>
                  </a:lnTo>
                  <a:lnTo>
                    <a:pt x="133" y="79"/>
                  </a:lnTo>
                  <a:lnTo>
                    <a:pt x="141" y="67"/>
                  </a:lnTo>
                  <a:lnTo>
                    <a:pt x="146" y="55"/>
                  </a:lnTo>
                  <a:lnTo>
                    <a:pt x="148" y="41"/>
                  </a:lnTo>
                  <a:lnTo>
                    <a:pt x="148" y="39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48" y="35"/>
                  </a:lnTo>
                  <a:lnTo>
                    <a:pt x="146" y="29"/>
                  </a:lnTo>
                  <a:lnTo>
                    <a:pt x="142" y="21"/>
                  </a:lnTo>
                  <a:lnTo>
                    <a:pt x="134" y="14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0" y="8"/>
                  </a:lnTo>
                  <a:lnTo>
                    <a:pt x="112" y="5"/>
                  </a:lnTo>
                  <a:lnTo>
                    <a:pt x="100" y="2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1" y="2"/>
                  </a:lnTo>
                  <a:lnTo>
                    <a:pt x="34" y="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 flipH="1">
              <a:off x="6825479" y="4714876"/>
              <a:ext cx="150796" cy="222250"/>
            </a:xfrm>
            <a:custGeom>
              <a:avLst/>
              <a:gdLst>
                <a:gd name="T0" fmla="*/ 45 w 91"/>
                <a:gd name="T1" fmla="*/ 132 h 140"/>
                <a:gd name="T2" fmla="*/ 31 w 91"/>
                <a:gd name="T3" fmla="*/ 110 h 140"/>
                <a:gd name="T4" fmla="*/ 24 w 91"/>
                <a:gd name="T5" fmla="*/ 86 h 140"/>
                <a:gd name="T6" fmla="*/ 21 w 91"/>
                <a:gd name="T7" fmla="*/ 68 h 140"/>
                <a:gd name="T8" fmla="*/ 20 w 91"/>
                <a:gd name="T9" fmla="*/ 60 h 140"/>
                <a:gd name="T10" fmla="*/ 20 w 91"/>
                <a:gd name="T11" fmla="*/ 53 h 140"/>
                <a:gd name="T12" fmla="*/ 14 w 91"/>
                <a:gd name="T13" fmla="*/ 49 h 140"/>
                <a:gd name="T14" fmla="*/ 10 w 91"/>
                <a:gd name="T15" fmla="*/ 46 h 140"/>
                <a:gd name="T16" fmla="*/ 6 w 91"/>
                <a:gd name="T17" fmla="*/ 40 h 140"/>
                <a:gd name="T18" fmla="*/ 2 w 91"/>
                <a:gd name="T19" fmla="*/ 34 h 140"/>
                <a:gd name="T20" fmla="*/ 0 w 91"/>
                <a:gd name="T21" fmla="*/ 27 h 140"/>
                <a:gd name="T22" fmla="*/ 0 w 91"/>
                <a:gd name="T23" fmla="*/ 25 h 140"/>
                <a:gd name="T24" fmla="*/ 1 w 91"/>
                <a:gd name="T25" fmla="*/ 22 h 140"/>
                <a:gd name="T26" fmla="*/ 3 w 91"/>
                <a:gd name="T27" fmla="*/ 16 h 140"/>
                <a:gd name="T28" fmla="*/ 8 w 91"/>
                <a:gd name="T29" fmla="*/ 11 h 140"/>
                <a:gd name="T30" fmla="*/ 17 w 91"/>
                <a:gd name="T31" fmla="*/ 5 h 140"/>
                <a:gd name="T32" fmla="*/ 28 w 91"/>
                <a:gd name="T33" fmla="*/ 2 h 140"/>
                <a:gd name="T34" fmla="*/ 38 w 91"/>
                <a:gd name="T35" fmla="*/ 1 h 140"/>
                <a:gd name="T36" fmla="*/ 49 w 91"/>
                <a:gd name="T37" fmla="*/ 0 h 140"/>
                <a:gd name="T38" fmla="*/ 60 w 91"/>
                <a:gd name="T39" fmla="*/ 1 h 140"/>
                <a:gd name="T40" fmla="*/ 70 w 91"/>
                <a:gd name="T41" fmla="*/ 3 h 140"/>
                <a:gd name="T42" fmla="*/ 79 w 91"/>
                <a:gd name="T43" fmla="*/ 5 h 140"/>
                <a:gd name="T44" fmla="*/ 85 w 91"/>
                <a:gd name="T45" fmla="*/ 7 h 140"/>
                <a:gd name="T46" fmla="*/ 87 w 91"/>
                <a:gd name="T47" fmla="*/ 8 h 140"/>
                <a:gd name="T48" fmla="*/ 88 w 91"/>
                <a:gd name="T49" fmla="*/ 9 h 140"/>
                <a:gd name="T50" fmla="*/ 90 w 91"/>
                <a:gd name="T51" fmla="*/ 11 h 140"/>
                <a:gd name="T52" fmla="*/ 91 w 91"/>
                <a:gd name="T53" fmla="*/ 12 h 140"/>
                <a:gd name="T54" fmla="*/ 91 w 91"/>
                <a:gd name="T55" fmla="*/ 13 h 140"/>
                <a:gd name="T56" fmla="*/ 91 w 91"/>
                <a:gd name="T57" fmla="*/ 13 h 140"/>
                <a:gd name="T58" fmla="*/ 91 w 91"/>
                <a:gd name="T59" fmla="*/ 13 h 140"/>
                <a:gd name="T60" fmla="*/ 91 w 91"/>
                <a:gd name="T61" fmla="*/ 14 h 140"/>
                <a:gd name="T62" fmla="*/ 89 w 91"/>
                <a:gd name="T63" fmla="*/ 21 h 140"/>
                <a:gd name="T64" fmla="*/ 85 w 91"/>
                <a:gd name="T65" fmla="*/ 29 h 140"/>
                <a:gd name="T66" fmla="*/ 78 w 91"/>
                <a:gd name="T67" fmla="*/ 38 h 140"/>
                <a:gd name="T68" fmla="*/ 71 w 91"/>
                <a:gd name="T69" fmla="*/ 47 h 140"/>
                <a:gd name="T70" fmla="*/ 62 w 91"/>
                <a:gd name="T71" fmla="*/ 54 h 140"/>
                <a:gd name="T72" fmla="*/ 68 w 91"/>
                <a:gd name="T73" fmla="*/ 64 h 140"/>
                <a:gd name="T74" fmla="*/ 70 w 91"/>
                <a:gd name="T75" fmla="*/ 69 h 140"/>
                <a:gd name="T76" fmla="*/ 75 w 91"/>
                <a:gd name="T77" fmla="*/ 80 h 140"/>
                <a:gd name="T78" fmla="*/ 80 w 91"/>
                <a:gd name="T79" fmla="*/ 96 h 140"/>
                <a:gd name="T80" fmla="*/ 82 w 91"/>
                <a:gd name="T81" fmla="*/ 114 h 140"/>
                <a:gd name="T82" fmla="*/ 81 w 91"/>
                <a:gd name="T83" fmla="*/ 121 h 140"/>
                <a:gd name="T84" fmla="*/ 77 w 91"/>
                <a:gd name="T85" fmla="*/ 128 h 140"/>
                <a:gd name="T86" fmla="*/ 72 w 91"/>
                <a:gd name="T87" fmla="*/ 134 h 140"/>
                <a:gd name="T88" fmla="*/ 66 w 91"/>
                <a:gd name="T89" fmla="*/ 139 h 140"/>
                <a:gd name="T90" fmla="*/ 62 w 91"/>
                <a:gd name="T91" fmla="*/ 140 h 140"/>
                <a:gd name="T92" fmla="*/ 58 w 91"/>
                <a:gd name="T93" fmla="*/ 140 h 140"/>
                <a:gd name="T94" fmla="*/ 52 w 91"/>
                <a:gd name="T95" fmla="*/ 139 h 140"/>
                <a:gd name="T96" fmla="*/ 45 w 91"/>
                <a:gd name="T97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0">
                  <a:moveTo>
                    <a:pt x="45" y="132"/>
                  </a:moveTo>
                  <a:lnTo>
                    <a:pt x="31" y="110"/>
                  </a:lnTo>
                  <a:lnTo>
                    <a:pt x="24" y="86"/>
                  </a:lnTo>
                  <a:lnTo>
                    <a:pt x="21" y="68"/>
                  </a:lnTo>
                  <a:lnTo>
                    <a:pt x="20" y="60"/>
                  </a:lnTo>
                  <a:lnTo>
                    <a:pt x="20" y="53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28" y="2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3"/>
                  </a:lnTo>
                  <a:lnTo>
                    <a:pt x="79" y="5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29"/>
                  </a:lnTo>
                  <a:lnTo>
                    <a:pt x="78" y="38"/>
                  </a:lnTo>
                  <a:lnTo>
                    <a:pt x="71" y="47"/>
                  </a:lnTo>
                  <a:lnTo>
                    <a:pt x="62" y="54"/>
                  </a:lnTo>
                  <a:lnTo>
                    <a:pt x="68" y="64"/>
                  </a:lnTo>
                  <a:lnTo>
                    <a:pt x="70" y="69"/>
                  </a:lnTo>
                  <a:lnTo>
                    <a:pt x="75" y="80"/>
                  </a:lnTo>
                  <a:lnTo>
                    <a:pt x="80" y="96"/>
                  </a:lnTo>
                  <a:lnTo>
                    <a:pt x="82" y="114"/>
                  </a:lnTo>
                  <a:lnTo>
                    <a:pt x="81" y="121"/>
                  </a:lnTo>
                  <a:lnTo>
                    <a:pt x="77" y="128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2" y="140"/>
                  </a:lnTo>
                  <a:lnTo>
                    <a:pt x="58" y="140"/>
                  </a:lnTo>
                  <a:lnTo>
                    <a:pt x="52" y="139"/>
                  </a:lnTo>
                  <a:lnTo>
                    <a:pt x="45" y="13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 flipH="1">
              <a:off x="6295206" y="4114801"/>
              <a:ext cx="442447" cy="1009650"/>
            </a:xfrm>
            <a:custGeom>
              <a:avLst/>
              <a:gdLst>
                <a:gd name="T0" fmla="*/ 239 w 267"/>
                <a:gd name="T1" fmla="*/ 44 h 636"/>
                <a:gd name="T2" fmla="*/ 230 w 267"/>
                <a:gd name="T3" fmla="*/ 116 h 636"/>
                <a:gd name="T4" fmla="*/ 216 w 267"/>
                <a:gd name="T5" fmla="*/ 199 h 636"/>
                <a:gd name="T6" fmla="*/ 197 w 267"/>
                <a:gd name="T7" fmla="*/ 289 h 636"/>
                <a:gd name="T8" fmla="*/ 173 w 267"/>
                <a:gd name="T9" fmla="*/ 378 h 636"/>
                <a:gd name="T10" fmla="*/ 146 w 267"/>
                <a:gd name="T11" fmla="*/ 461 h 636"/>
                <a:gd name="T12" fmla="*/ 117 w 267"/>
                <a:gd name="T13" fmla="*/ 532 h 636"/>
                <a:gd name="T14" fmla="*/ 86 w 267"/>
                <a:gd name="T15" fmla="*/ 586 h 636"/>
                <a:gd name="T16" fmla="*/ 67 w 267"/>
                <a:gd name="T17" fmla="*/ 605 h 636"/>
                <a:gd name="T18" fmla="*/ 63 w 267"/>
                <a:gd name="T19" fmla="*/ 606 h 636"/>
                <a:gd name="T20" fmla="*/ 56 w 267"/>
                <a:gd name="T21" fmla="*/ 604 h 636"/>
                <a:gd name="T22" fmla="*/ 47 w 267"/>
                <a:gd name="T23" fmla="*/ 598 h 636"/>
                <a:gd name="T24" fmla="*/ 38 w 267"/>
                <a:gd name="T25" fmla="*/ 588 h 636"/>
                <a:gd name="T26" fmla="*/ 30 w 267"/>
                <a:gd name="T27" fmla="*/ 575 h 636"/>
                <a:gd name="T28" fmla="*/ 23 w 267"/>
                <a:gd name="T29" fmla="*/ 566 h 636"/>
                <a:gd name="T30" fmla="*/ 13 w 267"/>
                <a:gd name="T31" fmla="*/ 563 h 636"/>
                <a:gd name="T32" fmla="*/ 3 w 267"/>
                <a:gd name="T33" fmla="*/ 569 h 636"/>
                <a:gd name="T34" fmla="*/ 0 w 267"/>
                <a:gd name="T35" fmla="*/ 579 h 636"/>
                <a:gd name="T36" fmla="*/ 3 w 267"/>
                <a:gd name="T37" fmla="*/ 588 h 636"/>
                <a:gd name="T38" fmla="*/ 13 w 267"/>
                <a:gd name="T39" fmla="*/ 601 h 636"/>
                <a:gd name="T40" fmla="*/ 27 w 267"/>
                <a:gd name="T41" fmla="*/ 618 h 636"/>
                <a:gd name="T42" fmla="*/ 45 w 267"/>
                <a:gd name="T43" fmla="*/ 631 h 636"/>
                <a:gd name="T44" fmla="*/ 61 w 267"/>
                <a:gd name="T45" fmla="*/ 636 h 636"/>
                <a:gd name="T46" fmla="*/ 69 w 267"/>
                <a:gd name="T47" fmla="*/ 635 h 636"/>
                <a:gd name="T48" fmla="*/ 77 w 267"/>
                <a:gd name="T49" fmla="*/ 632 h 636"/>
                <a:gd name="T50" fmla="*/ 85 w 267"/>
                <a:gd name="T51" fmla="*/ 627 h 636"/>
                <a:gd name="T52" fmla="*/ 107 w 267"/>
                <a:gd name="T53" fmla="*/ 604 h 636"/>
                <a:gd name="T54" fmla="*/ 141 w 267"/>
                <a:gd name="T55" fmla="*/ 547 h 636"/>
                <a:gd name="T56" fmla="*/ 173 w 267"/>
                <a:gd name="T57" fmla="*/ 471 h 636"/>
                <a:gd name="T58" fmla="*/ 201 w 267"/>
                <a:gd name="T59" fmla="*/ 383 h 636"/>
                <a:gd name="T60" fmla="*/ 225 w 267"/>
                <a:gd name="T61" fmla="*/ 290 h 636"/>
                <a:gd name="T62" fmla="*/ 244 w 267"/>
                <a:gd name="T63" fmla="*/ 198 h 636"/>
                <a:gd name="T64" fmla="*/ 258 w 267"/>
                <a:gd name="T65" fmla="*/ 114 h 636"/>
                <a:gd name="T66" fmla="*/ 266 w 267"/>
                <a:gd name="T67" fmla="*/ 43 h 636"/>
                <a:gd name="T68" fmla="*/ 266 w 267"/>
                <a:gd name="T69" fmla="*/ 9 h 636"/>
                <a:gd name="T70" fmla="*/ 259 w 267"/>
                <a:gd name="T71" fmla="*/ 1 h 636"/>
                <a:gd name="T72" fmla="*/ 248 w 267"/>
                <a:gd name="T73" fmla="*/ 1 h 636"/>
                <a:gd name="T74" fmla="*/ 241 w 267"/>
                <a:gd name="T75" fmla="*/ 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7" h="636">
                  <a:moveTo>
                    <a:pt x="240" y="14"/>
                  </a:moveTo>
                  <a:lnTo>
                    <a:pt x="239" y="44"/>
                  </a:lnTo>
                  <a:lnTo>
                    <a:pt x="234" y="78"/>
                  </a:lnTo>
                  <a:lnTo>
                    <a:pt x="230" y="116"/>
                  </a:lnTo>
                  <a:lnTo>
                    <a:pt x="224" y="156"/>
                  </a:lnTo>
                  <a:lnTo>
                    <a:pt x="216" y="199"/>
                  </a:lnTo>
                  <a:lnTo>
                    <a:pt x="207" y="244"/>
                  </a:lnTo>
                  <a:lnTo>
                    <a:pt x="197" y="289"/>
                  </a:lnTo>
                  <a:lnTo>
                    <a:pt x="185" y="334"/>
                  </a:lnTo>
                  <a:lnTo>
                    <a:pt x="173" y="378"/>
                  </a:lnTo>
                  <a:lnTo>
                    <a:pt x="161" y="421"/>
                  </a:lnTo>
                  <a:lnTo>
                    <a:pt x="146" y="461"/>
                  </a:lnTo>
                  <a:lnTo>
                    <a:pt x="132" y="499"/>
                  </a:lnTo>
                  <a:lnTo>
                    <a:pt x="117" y="532"/>
                  </a:lnTo>
                  <a:lnTo>
                    <a:pt x="101" y="561"/>
                  </a:lnTo>
                  <a:lnTo>
                    <a:pt x="86" y="586"/>
                  </a:lnTo>
                  <a:lnTo>
                    <a:pt x="70" y="603"/>
                  </a:lnTo>
                  <a:lnTo>
                    <a:pt x="67" y="605"/>
                  </a:lnTo>
                  <a:lnTo>
                    <a:pt x="65" y="606"/>
                  </a:lnTo>
                  <a:lnTo>
                    <a:pt x="63" y="606"/>
                  </a:lnTo>
                  <a:lnTo>
                    <a:pt x="61" y="606"/>
                  </a:lnTo>
                  <a:lnTo>
                    <a:pt x="56" y="604"/>
                  </a:lnTo>
                  <a:lnTo>
                    <a:pt x="51" y="602"/>
                  </a:lnTo>
                  <a:lnTo>
                    <a:pt x="47" y="598"/>
                  </a:lnTo>
                  <a:lnTo>
                    <a:pt x="42" y="593"/>
                  </a:lnTo>
                  <a:lnTo>
                    <a:pt x="38" y="588"/>
                  </a:lnTo>
                  <a:lnTo>
                    <a:pt x="34" y="581"/>
                  </a:lnTo>
                  <a:lnTo>
                    <a:pt x="30" y="575"/>
                  </a:lnTo>
                  <a:lnTo>
                    <a:pt x="27" y="570"/>
                  </a:lnTo>
                  <a:lnTo>
                    <a:pt x="23" y="566"/>
                  </a:lnTo>
                  <a:lnTo>
                    <a:pt x="18" y="564"/>
                  </a:lnTo>
                  <a:lnTo>
                    <a:pt x="13" y="563"/>
                  </a:lnTo>
                  <a:lnTo>
                    <a:pt x="7" y="565"/>
                  </a:lnTo>
                  <a:lnTo>
                    <a:pt x="3" y="569"/>
                  </a:lnTo>
                  <a:lnTo>
                    <a:pt x="0" y="573"/>
                  </a:lnTo>
                  <a:lnTo>
                    <a:pt x="0" y="579"/>
                  </a:lnTo>
                  <a:lnTo>
                    <a:pt x="1" y="584"/>
                  </a:lnTo>
                  <a:lnTo>
                    <a:pt x="3" y="588"/>
                  </a:lnTo>
                  <a:lnTo>
                    <a:pt x="7" y="593"/>
                  </a:lnTo>
                  <a:lnTo>
                    <a:pt x="13" y="601"/>
                  </a:lnTo>
                  <a:lnTo>
                    <a:pt x="19" y="610"/>
                  </a:lnTo>
                  <a:lnTo>
                    <a:pt x="27" y="618"/>
                  </a:lnTo>
                  <a:lnTo>
                    <a:pt x="36" y="625"/>
                  </a:lnTo>
                  <a:lnTo>
                    <a:pt x="45" y="631"/>
                  </a:lnTo>
                  <a:lnTo>
                    <a:pt x="56" y="635"/>
                  </a:lnTo>
                  <a:lnTo>
                    <a:pt x="61" y="636"/>
                  </a:lnTo>
                  <a:lnTo>
                    <a:pt x="65" y="636"/>
                  </a:lnTo>
                  <a:lnTo>
                    <a:pt x="69" y="635"/>
                  </a:lnTo>
                  <a:lnTo>
                    <a:pt x="73" y="634"/>
                  </a:lnTo>
                  <a:lnTo>
                    <a:pt x="77" y="632"/>
                  </a:lnTo>
                  <a:lnTo>
                    <a:pt x="81" y="630"/>
                  </a:lnTo>
                  <a:lnTo>
                    <a:pt x="85" y="627"/>
                  </a:lnTo>
                  <a:lnTo>
                    <a:pt x="88" y="624"/>
                  </a:lnTo>
                  <a:lnTo>
                    <a:pt x="107" y="604"/>
                  </a:lnTo>
                  <a:lnTo>
                    <a:pt x="124" y="578"/>
                  </a:lnTo>
                  <a:lnTo>
                    <a:pt x="141" y="547"/>
                  </a:lnTo>
                  <a:lnTo>
                    <a:pt x="157" y="510"/>
                  </a:lnTo>
                  <a:lnTo>
                    <a:pt x="173" y="471"/>
                  </a:lnTo>
                  <a:lnTo>
                    <a:pt x="187" y="428"/>
                  </a:lnTo>
                  <a:lnTo>
                    <a:pt x="201" y="383"/>
                  </a:lnTo>
                  <a:lnTo>
                    <a:pt x="213" y="337"/>
                  </a:lnTo>
                  <a:lnTo>
                    <a:pt x="225" y="290"/>
                  </a:lnTo>
                  <a:lnTo>
                    <a:pt x="235" y="243"/>
                  </a:lnTo>
                  <a:lnTo>
                    <a:pt x="244" y="198"/>
                  </a:lnTo>
                  <a:lnTo>
                    <a:pt x="252" y="154"/>
                  </a:lnTo>
                  <a:lnTo>
                    <a:pt x="258" y="114"/>
                  </a:lnTo>
                  <a:lnTo>
                    <a:pt x="263" y="76"/>
                  </a:lnTo>
                  <a:lnTo>
                    <a:pt x="266" y="43"/>
                  </a:lnTo>
                  <a:lnTo>
                    <a:pt x="267" y="14"/>
                  </a:lnTo>
                  <a:lnTo>
                    <a:pt x="266" y="9"/>
                  </a:lnTo>
                  <a:lnTo>
                    <a:pt x="263" y="4"/>
                  </a:lnTo>
                  <a:lnTo>
                    <a:pt x="259" y="1"/>
                  </a:lnTo>
                  <a:lnTo>
                    <a:pt x="253" y="0"/>
                  </a:lnTo>
                  <a:lnTo>
                    <a:pt x="248" y="1"/>
                  </a:lnTo>
                  <a:lnTo>
                    <a:pt x="244" y="4"/>
                  </a:lnTo>
                  <a:lnTo>
                    <a:pt x="241" y="8"/>
                  </a:lnTo>
                  <a:lnTo>
                    <a:pt x="24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 flipH="1">
              <a:off x="6590170" y="4244976"/>
              <a:ext cx="149139" cy="146050"/>
            </a:xfrm>
            <a:custGeom>
              <a:avLst/>
              <a:gdLst>
                <a:gd name="T0" fmla="*/ 71 w 90"/>
                <a:gd name="T1" fmla="*/ 1 h 92"/>
                <a:gd name="T2" fmla="*/ 68 w 90"/>
                <a:gd name="T3" fmla="*/ 2 h 92"/>
                <a:gd name="T4" fmla="*/ 61 w 90"/>
                <a:gd name="T5" fmla="*/ 7 h 92"/>
                <a:gd name="T6" fmla="*/ 50 w 90"/>
                <a:gd name="T7" fmla="*/ 13 h 92"/>
                <a:gd name="T8" fmla="*/ 39 w 90"/>
                <a:gd name="T9" fmla="*/ 21 h 92"/>
                <a:gd name="T10" fmla="*/ 27 w 90"/>
                <a:gd name="T11" fmla="*/ 32 h 92"/>
                <a:gd name="T12" fmla="*/ 16 w 90"/>
                <a:gd name="T13" fmla="*/ 44 h 92"/>
                <a:gd name="T14" fmla="*/ 6 w 90"/>
                <a:gd name="T15" fmla="*/ 59 h 92"/>
                <a:gd name="T16" fmla="*/ 0 w 90"/>
                <a:gd name="T17" fmla="*/ 75 h 92"/>
                <a:gd name="T18" fmla="*/ 0 w 90"/>
                <a:gd name="T19" fmla="*/ 81 h 92"/>
                <a:gd name="T20" fmla="*/ 2 w 90"/>
                <a:gd name="T21" fmla="*/ 86 h 92"/>
                <a:gd name="T22" fmla="*/ 6 w 90"/>
                <a:gd name="T23" fmla="*/ 90 h 92"/>
                <a:gd name="T24" fmla="*/ 11 w 90"/>
                <a:gd name="T25" fmla="*/ 92 h 92"/>
                <a:gd name="T26" fmla="*/ 17 w 90"/>
                <a:gd name="T27" fmla="*/ 92 h 92"/>
                <a:gd name="T28" fmla="*/ 22 w 90"/>
                <a:gd name="T29" fmla="*/ 90 h 92"/>
                <a:gd name="T30" fmla="*/ 26 w 90"/>
                <a:gd name="T31" fmla="*/ 87 h 92"/>
                <a:gd name="T32" fmla="*/ 28 w 90"/>
                <a:gd name="T33" fmla="*/ 82 h 92"/>
                <a:gd name="T34" fmla="*/ 32 w 90"/>
                <a:gd name="T35" fmla="*/ 70 h 92"/>
                <a:gd name="T36" fmla="*/ 39 w 90"/>
                <a:gd name="T37" fmla="*/ 60 h 92"/>
                <a:gd name="T38" fmla="*/ 48 w 90"/>
                <a:gd name="T39" fmla="*/ 50 h 92"/>
                <a:gd name="T40" fmla="*/ 57 w 90"/>
                <a:gd name="T41" fmla="*/ 42 h 92"/>
                <a:gd name="T42" fmla="*/ 67 w 90"/>
                <a:gd name="T43" fmla="*/ 37 h 92"/>
                <a:gd name="T44" fmla="*/ 74 w 90"/>
                <a:gd name="T45" fmla="*/ 32 h 92"/>
                <a:gd name="T46" fmla="*/ 80 w 90"/>
                <a:gd name="T47" fmla="*/ 29 h 92"/>
                <a:gd name="T48" fmla="*/ 82 w 90"/>
                <a:gd name="T49" fmla="*/ 28 h 92"/>
                <a:gd name="T50" fmla="*/ 86 w 90"/>
                <a:gd name="T51" fmla="*/ 25 h 92"/>
                <a:gd name="T52" fmla="*/ 89 w 90"/>
                <a:gd name="T53" fmla="*/ 20 h 92"/>
                <a:gd name="T54" fmla="*/ 90 w 90"/>
                <a:gd name="T55" fmla="*/ 15 h 92"/>
                <a:gd name="T56" fmla="*/ 89 w 90"/>
                <a:gd name="T57" fmla="*/ 10 h 92"/>
                <a:gd name="T58" fmla="*/ 86 w 90"/>
                <a:gd name="T59" fmla="*/ 5 h 92"/>
                <a:gd name="T60" fmla="*/ 82 w 90"/>
                <a:gd name="T61" fmla="*/ 2 h 92"/>
                <a:gd name="T62" fmla="*/ 77 w 90"/>
                <a:gd name="T63" fmla="*/ 0 h 92"/>
                <a:gd name="T64" fmla="*/ 71 w 90"/>
                <a:gd name="T65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2">
                  <a:moveTo>
                    <a:pt x="71" y="1"/>
                  </a:moveTo>
                  <a:lnTo>
                    <a:pt x="68" y="2"/>
                  </a:lnTo>
                  <a:lnTo>
                    <a:pt x="61" y="7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7" y="32"/>
                  </a:lnTo>
                  <a:lnTo>
                    <a:pt x="16" y="44"/>
                  </a:lnTo>
                  <a:lnTo>
                    <a:pt x="6" y="5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2" y="86"/>
                  </a:lnTo>
                  <a:lnTo>
                    <a:pt x="6" y="90"/>
                  </a:lnTo>
                  <a:lnTo>
                    <a:pt x="11" y="92"/>
                  </a:lnTo>
                  <a:lnTo>
                    <a:pt x="17" y="92"/>
                  </a:lnTo>
                  <a:lnTo>
                    <a:pt x="22" y="90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32" y="70"/>
                  </a:lnTo>
                  <a:lnTo>
                    <a:pt x="39" y="60"/>
                  </a:lnTo>
                  <a:lnTo>
                    <a:pt x="48" y="50"/>
                  </a:lnTo>
                  <a:lnTo>
                    <a:pt x="57" y="42"/>
                  </a:lnTo>
                  <a:lnTo>
                    <a:pt x="67" y="37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6" y="25"/>
                  </a:lnTo>
                  <a:lnTo>
                    <a:pt x="89" y="20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 flipH="1">
              <a:off x="5425227" y="4097338"/>
              <a:ext cx="432504" cy="1230313"/>
            </a:xfrm>
            <a:custGeom>
              <a:avLst/>
              <a:gdLst>
                <a:gd name="T0" fmla="*/ 18 w 261"/>
                <a:gd name="T1" fmla="*/ 9 h 775"/>
                <a:gd name="T2" fmla="*/ 17 w 261"/>
                <a:gd name="T3" fmla="*/ 20 h 775"/>
                <a:gd name="T4" fmla="*/ 23 w 261"/>
                <a:gd name="T5" fmla="*/ 27 h 775"/>
                <a:gd name="T6" fmla="*/ 40 w 261"/>
                <a:gd name="T7" fmla="*/ 49 h 775"/>
                <a:gd name="T8" fmla="*/ 68 w 261"/>
                <a:gd name="T9" fmla="*/ 87 h 775"/>
                <a:gd name="T10" fmla="*/ 104 w 261"/>
                <a:gd name="T11" fmla="*/ 138 h 775"/>
                <a:gd name="T12" fmla="*/ 143 w 261"/>
                <a:gd name="T13" fmla="*/ 199 h 775"/>
                <a:gd name="T14" fmla="*/ 180 w 261"/>
                <a:gd name="T15" fmla="*/ 264 h 775"/>
                <a:gd name="T16" fmla="*/ 210 w 261"/>
                <a:gd name="T17" fmla="*/ 333 h 775"/>
                <a:gd name="T18" fmla="*/ 228 w 261"/>
                <a:gd name="T19" fmla="*/ 400 h 775"/>
                <a:gd name="T20" fmla="*/ 232 w 261"/>
                <a:gd name="T21" fmla="*/ 475 h 775"/>
                <a:gd name="T22" fmla="*/ 218 w 261"/>
                <a:gd name="T23" fmla="*/ 551 h 775"/>
                <a:gd name="T24" fmla="*/ 188 w 261"/>
                <a:gd name="T25" fmla="*/ 612 h 775"/>
                <a:gd name="T26" fmla="*/ 150 w 261"/>
                <a:gd name="T27" fmla="*/ 659 h 775"/>
                <a:gd name="T28" fmla="*/ 108 w 261"/>
                <a:gd name="T29" fmla="*/ 696 h 775"/>
                <a:gd name="T30" fmla="*/ 68 w 261"/>
                <a:gd name="T31" fmla="*/ 721 h 775"/>
                <a:gd name="T32" fmla="*/ 35 w 261"/>
                <a:gd name="T33" fmla="*/ 737 h 775"/>
                <a:gd name="T34" fmla="*/ 14 w 261"/>
                <a:gd name="T35" fmla="*/ 746 h 775"/>
                <a:gd name="T36" fmla="*/ 5 w 261"/>
                <a:gd name="T37" fmla="*/ 750 h 775"/>
                <a:gd name="T38" fmla="*/ 0 w 261"/>
                <a:gd name="T39" fmla="*/ 759 h 775"/>
                <a:gd name="T40" fmla="*/ 3 w 261"/>
                <a:gd name="T41" fmla="*/ 770 h 775"/>
                <a:gd name="T42" fmla="*/ 12 w 261"/>
                <a:gd name="T43" fmla="*/ 775 h 775"/>
                <a:gd name="T44" fmla="*/ 20 w 261"/>
                <a:gd name="T45" fmla="*/ 774 h 775"/>
                <a:gd name="T46" fmla="*/ 42 w 261"/>
                <a:gd name="T47" fmla="*/ 766 h 775"/>
                <a:gd name="T48" fmla="*/ 78 w 261"/>
                <a:gd name="T49" fmla="*/ 748 h 775"/>
                <a:gd name="T50" fmla="*/ 122 w 261"/>
                <a:gd name="T51" fmla="*/ 720 h 775"/>
                <a:gd name="T52" fmla="*/ 169 w 261"/>
                <a:gd name="T53" fmla="*/ 680 h 775"/>
                <a:gd name="T54" fmla="*/ 211 w 261"/>
                <a:gd name="T55" fmla="*/ 628 h 775"/>
                <a:gd name="T56" fmla="*/ 243 w 261"/>
                <a:gd name="T57" fmla="*/ 561 h 775"/>
                <a:gd name="T58" fmla="*/ 261 w 261"/>
                <a:gd name="T59" fmla="*/ 479 h 775"/>
                <a:gd name="T60" fmla="*/ 257 w 261"/>
                <a:gd name="T61" fmla="*/ 397 h 775"/>
                <a:gd name="T62" fmla="*/ 238 w 261"/>
                <a:gd name="T63" fmla="*/ 327 h 775"/>
                <a:gd name="T64" fmla="*/ 208 w 261"/>
                <a:gd name="T65" fmla="*/ 256 h 775"/>
                <a:gd name="T66" fmla="*/ 171 w 261"/>
                <a:gd name="T67" fmla="*/ 188 h 775"/>
                <a:gd name="T68" fmla="*/ 131 w 261"/>
                <a:gd name="T69" fmla="*/ 126 h 775"/>
                <a:gd name="T70" fmla="*/ 94 w 261"/>
                <a:gd name="T71" fmla="*/ 73 h 775"/>
                <a:gd name="T72" fmla="*/ 64 w 261"/>
                <a:gd name="T73" fmla="*/ 34 h 775"/>
                <a:gd name="T74" fmla="*/ 46 w 261"/>
                <a:gd name="T75" fmla="*/ 10 h 775"/>
                <a:gd name="T76" fmla="*/ 38 w 261"/>
                <a:gd name="T77" fmla="*/ 2 h 775"/>
                <a:gd name="T78" fmla="*/ 27 w 261"/>
                <a:gd name="T7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775">
                  <a:moveTo>
                    <a:pt x="21" y="5"/>
                  </a:moveTo>
                  <a:lnTo>
                    <a:pt x="18" y="9"/>
                  </a:lnTo>
                  <a:lnTo>
                    <a:pt x="16" y="14"/>
                  </a:lnTo>
                  <a:lnTo>
                    <a:pt x="17" y="20"/>
                  </a:lnTo>
                  <a:lnTo>
                    <a:pt x="20" y="24"/>
                  </a:lnTo>
                  <a:lnTo>
                    <a:pt x="23" y="27"/>
                  </a:lnTo>
                  <a:lnTo>
                    <a:pt x="30" y="36"/>
                  </a:lnTo>
                  <a:lnTo>
                    <a:pt x="40" y="49"/>
                  </a:lnTo>
                  <a:lnTo>
                    <a:pt x="53" y="66"/>
                  </a:lnTo>
                  <a:lnTo>
                    <a:pt x="68" y="87"/>
                  </a:lnTo>
                  <a:lnTo>
                    <a:pt x="86" y="111"/>
                  </a:lnTo>
                  <a:lnTo>
                    <a:pt x="104" y="138"/>
                  </a:lnTo>
                  <a:lnTo>
                    <a:pt x="124" y="167"/>
                  </a:lnTo>
                  <a:lnTo>
                    <a:pt x="143" y="199"/>
                  </a:lnTo>
                  <a:lnTo>
                    <a:pt x="163" y="231"/>
                  </a:lnTo>
                  <a:lnTo>
                    <a:pt x="180" y="264"/>
                  </a:lnTo>
                  <a:lnTo>
                    <a:pt x="196" y="299"/>
                  </a:lnTo>
                  <a:lnTo>
                    <a:pt x="210" y="333"/>
                  </a:lnTo>
                  <a:lnTo>
                    <a:pt x="221" y="368"/>
                  </a:lnTo>
                  <a:lnTo>
                    <a:pt x="228" y="400"/>
                  </a:lnTo>
                  <a:lnTo>
                    <a:pt x="232" y="433"/>
                  </a:lnTo>
                  <a:lnTo>
                    <a:pt x="232" y="475"/>
                  </a:lnTo>
                  <a:lnTo>
                    <a:pt x="227" y="515"/>
                  </a:lnTo>
                  <a:lnTo>
                    <a:pt x="218" y="551"/>
                  </a:lnTo>
                  <a:lnTo>
                    <a:pt x="204" y="583"/>
                  </a:lnTo>
                  <a:lnTo>
                    <a:pt x="188" y="612"/>
                  </a:lnTo>
                  <a:lnTo>
                    <a:pt x="170" y="637"/>
                  </a:lnTo>
                  <a:lnTo>
                    <a:pt x="150" y="659"/>
                  </a:lnTo>
                  <a:lnTo>
                    <a:pt x="130" y="679"/>
                  </a:lnTo>
                  <a:lnTo>
                    <a:pt x="108" y="696"/>
                  </a:lnTo>
                  <a:lnTo>
                    <a:pt x="88" y="709"/>
                  </a:lnTo>
                  <a:lnTo>
                    <a:pt x="68" y="721"/>
                  </a:lnTo>
                  <a:lnTo>
                    <a:pt x="51" y="730"/>
                  </a:lnTo>
                  <a:lnTo>
                    <a:pt x="35" y="737"/>
                  </a:lnTo>
                  <a:lnTo>
                    <a:pt x="22" y="743"/>
                  </a:lnTo>
                  <a:lnTo>
                    <a:pt x="14" y="746"/>
                  </a:lnTo>
                  <a:lnTo>
                    <a:pt x="10" y="747"/>
                  </a:lnTo>
                  <a:lnTo>
                    <a:pt x="5" y="750"/>
                  </a:lnTo>
                  <a:lnTo>
                    <a:pt x="1" y="754"/>
                  </a:lnTo>
                  <a:lnTo>
                    <a:pt x="0" y="759"/>
                  </a:lnTo>
                  <a:lnTo>
                    <a:pt x="0" y="765"/>
                  </a:lnTo>
                  <a:lnTo>
                    <a:pt x="3" y="770"/>
                  </a:lnTo>
                  <a:lnTo>
                    <a:pt x="7" y="774"/>
                  </a:lnTo>
                  <a:lnTo>
                    <a:pt x="12" y="775"/>
                  </a:lnTo>
                  <a:lnTo>
                    <a:pt x="17" y="775"/>
                  </a:lnTo>
                  <a:lnTo>
                    <a:pt x="20" y="774"/>
                  </a:lnTo>
                  <a:lnTo>
                    <a:pt x="30" y="771"/>
                  </a:lnTo>
                  <a:lnTo>
                    <a:pt x="42" y="766"/>
                  </a:lnTo>
                  <a:lnTo>
                    <a:pt x="58" y="758"/>
                  </a:lnTo>
                  <a:lnTo>
                    <a:pt x="78" y="748"/>
                  </a:lnTo>
                  <a:lnTo>
                    <a:pt x="99" y="735"/>
                  </a:lnTo>
                  <a:lnTo>
                    <a:pt x="122" y="720"/>
                  </a:lnTo>
                  <a:lnTo>
                    <a:pt x="145" y="702"/>
                  </a:lnTo>
                  <a:lnTo>
                    <a:pt x="169" y="680"/>
                  </a:lnTo>
                  <a:lnTo>
                    <a:pt x="190" y="656"/>
                  </a:lnTo>
                  <a:lnTo>
                    <a:pt x="211" y="628"/>
                  </a:lnTo>
                  <a:lnTo>
                    <a:pt x="229" y="597"/>
                  </a:lnTo>
                  <a:lnTo>
                    <a:pt x="243" y="561"/>
                  </a:lnTo>
                  <a:lnTo>
                    <a:pt x="255" y="521"/>
                  </a:lnTo>
                  <a:lnTo>
                    <a:pt x="261" y="479"/>
                  </a:lnTo>
                  <a:lnTo>
                    <a:pt x="261" y="431"/>
                  </a:lnTo>
                  <a:lnTo>
                    <a:pt x="257" y="397"/>
                  </a:lnTo>
                  <a:lnTo>
                    <a:pt x="249" y="363"/>
                  </a:lnTo>
                  <a:lnTo>
                    <a:pt x="238" y="327"/>
                  </a:lnTo>
                  <a:lnTo>
                    <a:pt x="224" y="292"/>
                  </a:lnTo>
                  <a:lnTo>
                    <a:pt x="208" y="256"/>
                  </a:lnTo>
                  <a:lnTo>
                    <a:pt x="189" y="222"/>
                  </a:lnTo>
                  <a:lnTo>
                    <a:pt x="171" y="188"/>
                  </a:lnTo>
                  <a:lnTo>
                    <a:pt x="151" y="156"/>
                  </a:lnTo>
                  <a:lnTo>
                    <a:pt x="131" y="126"/>
                  </a:lnTo>
                  <a:lnTo>
                    <a:pt x="112" y="98"/>
                  </a:lnTo>
                  <a:lnTo>
                    <a:pt x="94" y="73"/>
                  </a:lnTo>
                  <a:lnTo>
                    <a:pt x="79" y="52"/>
                  </a:lnTo>
                  <a:lnTo>
                    <a:pt x="64" y="34"/>
                  </a:lnTo>
                  <a:lnTo>
                    <a:pt x="53" y="19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 flipH="1">
              <a:off x="5819617" y="5216526"/>
              <a:ext cx="81198" cy="184150"/>
            </a:xfrm>
            <a:custGeom>
              <a:avLst/>
              <a:gdLst>
                <a:gd name="T0" fmla="*/ 17 w 49"/>
                <a:gd name="T1" fmla="*/ 1 h 116"/>
                <a:gd name="T2" fmla="*/ 15 w 49"/>
                <a:gd name="T3" fmla="*/ 2 h 116"/>
                <a:gd name="T4" fmla="*/ 11 w 49"/>
                <a:gd name="T5" fmla="*/ 5 h 116"/>
                <a:gd name="T6" fmla="*/ 7 w 49"/>
                <a:gd name="T7" fmla="*/ 9 h 116"/>
                <a:gd name="T8" fmla="*/ 3 w 49"/>
                <a:gd name="T9" fmla="*/ 16 h 116"/>
                <a:gd name="T10" fmla="*/ 0 w 49"/>
                <a:gd name="T11" fmla="*/ 32 h 116"/>
                <a:gd name="T12" fmla="*/ 2 w 49"/>
                <a:gd name="T13" fmla="*/ 52 h 116"/>
                <a:gd name="T14" fmla="*/ 11 w 49"/>
                <a:gd name="T15" fmla="*/ 77 h 116"/>
                <a:gd name="T16" fmla="*/ 23 w 49"/>
                <a:gd name="T17" fmla="*/ 108 h 116"/>
                <a:gd name="T18" fmla="*/ 26 w 49"/>
                <a:gd name="T19" fmla="*/ 112 h 116"/>
                <a:gd name="T20" fmla="*/ 31 w 49"/>
                <a:gd name="T21" fmla="*/ 115 h 116"/>
                <a:gd name="T22" fmla="*/ 36 w 49"/>
                <a:gd name="T23" fmla="*/ 116 h 116"/>
                <a:gd name="T24" fmla="*/ 41 w 49"/>
                <a:gd name="T25" fmla="*/ 115 h 116"/>
                <a:gd name="T26" fmla="*/ 45 w 49"/>
                <a:gd name="T27" fmla="*/ 111 h 116"/>
                <a:gd name="T28" fmla="*/ 48 w 49"/>
                <a:gd name="T29" fmla="*/ 107 h 116"/>
                <a:gd name="T30" fmla="*/ 49 w 49"/>
                <a:gd name="T31" fmla="*/ 100 h 116"/>
                <a:gd name="T32" fmla="*/ 48 w 49"/>
                <a:gd name="T33" fmla="*/ 95 h 116"/>
                <a:gd name="T34" fmla="*/ 35 w 49"/>
                <a:gd name="T35" fmla="*/ 61 h 116"/>
                <a:gd name="T36" fmla="*/ 30 w 49"/>
                <a:gd name="T37" fmla="*/ 40 h 116"/>
                <a:gd name="T38" fmla="*/ 29 w 49"/>
                <a:gd name="T39" fmla="*/ 29 h 116"/>
                <a:gd name="T40" fmla="*/ 30 w 49"/>
                <a:gd name="T41" fmla="*/ 26 h 116"/>
                <a:gd name="T42" fmla="*/ 27 w 49"/>
                <a:gd name="T43" fmla="*/ 28 h 116"/>
                <a:gd name="T44" fmla="*/ 31 w 49"/>
                <a:gd name="T45" fmla="*/ 24 h 116"/>
                <a:gd name="T46" fmla="*/ 33 w 49"/>
                <a:gd name="T47" fmla="*/ 19 h 116"/>
                <a:gd name="T48" fmla="*/ 34 w 49"/>
                <a:gd name="T49" fmla="*/ 14 h 116"/>
                <a:gd name="T50" fmla="*/ 33 w 49"/>
                <a:gd name="T51" fmla="*/ 8 h 116"/>
                <a:gd name="T52" fmla="*/ 30 w 49"/>
                <a:gd name="T53" fmla="*/ 4 h 116"/>
                <a:gd name="T54" fmla="*/ 26 w 49"/>
                <a:gd name="T55" fmla="*/ 1 h 116"/>
                <a:gd name="T56" fmla="*/ 22 w 49"/>
                <a:gd name="T57" fmla="*/ 0 h 116"/>
                <a:gd name="T58" fmla="*/ 17 w 49"/>
                <a:gd name="T5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116">
                  <a:moveTo>
                    <a:pt x="17" y="1"/>
                  </a:moveTo>
                  <a:lnTo>
                    <a:pt x="15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3" y="16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1" y="77"/>
                  </a:lnTo>
                  <a:lnTo>
                    <a:pt x="23" y="108"/>
                  </a:lnTo>
                  <a:lnTo>
                    <a:pt x="26" y="112"/>
                  </a:lnTo>
                  <a:lnTo>
                    <a:pt x="31" y="115"/>
                  </a:lnTo>
                  <a:lnTo>
                    <a:pt x="36" y="116"/>
                  </a:lnTo>
                  <a:lnTo>
                    <a:pt x="41" y="115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49" y="100"/>
                  </a:lnTo>
                  <a:lnTo>
                    <a:pt x="48" y="95"/>
                  </a:lnTo>
                  <a:lnTo>
                    <a:pt x="35" y="61"/>
                  </a:lnTo>
                  <a:lnTo>
                    <a:pt x="30" y="4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9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 flipH="1">
              <a:off x="6001899" y="4929188"/>
              <a:ext cx="29828" cy="30163"/>
            </a:xfrm>
            <a:custGeom>
              <a:avLst/>
              <a:gdLst>
                <a:gd name="T0" fmla="*/ 18 w 18"/>
                <a:gd name="T1" fmla="*/ 10 h 19"/>
                <a:gd name="T2" fmla="*/ 17 w 18"/>
                <a:gd name="T3" fmla="*/ 14 h 19"/>
                <a:gd name="T4" fmla="*/ 15 w 18"/>
                <a:gd name="T5" fmla="*/ 16 h 19"/>
                <a:gd name="T6" fmla="*/ 13 w 18"/>
                <a:gd name="T7" fmla="*/ 18 h 19"/>
                <a:gd name="T8" fmla="*/ 9 w 18"/>
                <a:gd name="T9" fmla="*/ 19 h 19"/>
                <a:gd name="T10" fmla="*/ 5 w 18"/>
                <a:gd name="T11" fmla="*/ 18 h 19"/>
                <a:gd name="T12" fmla="*/ 3 w 18"/>
                <a:gd name="T13" fmla="*/ 16 h 19"/>
                <a:gd name="T14" fmla="*/ 1 w 18"/>
                <a:gd name="T15" fmla="*/ 14 h 19"/>
                <a:gd name="T16" fmla="*/ 0 w 18"/>
                <a:gd name="T17" fmla="*/ 10 h 19"/>
                <a:gd name="T18" fmla="*/ 1 w 18"/>
                <a:gd name="T19" fmla="*/ 6 h 19"/>
                <a:gd name="T20" fmla="*/ 3 w 18"/>
                <a:gd name="T21" fmla="*/ 4 h 19"/>
                <a:gd name="T22" fmla="*/ 5 w 18"/>
                <a:gd name="T23" fmla="*/ 2 h 19"/>
                <a:gd name="T24" fmla="*/ 9 w 18"/>
                <a:gd name="T25" fmla="*/ 0 h 19"/>
                <a:gd name="T26" fmla="*/ 13 w 18"/>
                <a:gd name="T27" fmla="*/ 2 h 19"/>
                <a:gd name="T28" fmla="*/ 15 w 18"/>
                <a:gd name="T29" fmla="*/ 4 h 19"/>
                <a:gd name="T30" fmla="*/ 17 w 18"/>
                <a:gd name="T31" fmla="*/ 6 h 19"/>
                <a:gd name="T32" fmla="*/ 18 w 18"/>
                <a:gd name="T3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251520" y="1412776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My sister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987824" y="141277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635896" y="141277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eat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292080" y="1412776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ce-cream.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76" name="Picture 47" descr="MCj03975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84809"/>
            <a:ext cx="3312368" cy="33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グループ化 76"/>
          <p:cNvGrpSpPr/>
          <p:nvPr/>
        </p:nvGrpSpPr>
        <p:grpSpPr>
          <a:xfrm>
            <a:off x="4283968" y="3514968"/>
            <a:ext cx="3383805" cy="3346450"/>
            <a:chOff x="4500563" y="2205038"/>
            <a:chExt cx="3383805" cy="3346450"/>
          </a:xfrm>
        </p:grpSpPr>
        <p:sp>
          <p:nvSpPr>
            <p:cNvPr id="78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4500563" y="2205038"/>
              <a:ext cx="3383805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flipH="1">
              <a:off x="4500563" y="2205038"/>
              <a:ext cx="3383805" cy="3309938"/>
            </a:xfrm>
            <a:custGeom>
              <a:avLst/>
              <a:gdLst>
                <a:gd name="T0" fmla="*/ 2037 w 2042"/>
                <a:gd name="T1" fmla="*/ 1148 h 2085"/>
                <a:gd name="T2" fmla="*/ 2010 w 2042"/>
                <a:gd name="T3" fmla="*/ 1302 h 2085"/>
                <a:gd name="T4" fmla="*/ 1962 w 2042"/>
                <a:gd name="T5" fmla="*/ 1448 h 2085"/>
                <a:gd name="T6" fmla="*/ 1894 w 2042"/>
                <a:gd name="T7" fmla="*/ 1583 h 2085"/>
                <a:gd name="T8" fmla="*/ 1809 w 2042"/>
                <a:gd name="T9" fmla="*/ 1705 h 2085"/>
                <a:gd name="T10" fmla="*/ 1708 w 2042"/>
                <a:gd name="T11" fmla="*/ 1814 h 2085"/>
                <a:gd name="T12" fmla="*/ 1592 w 2042"/>
                <a:gd name="T13" fmla="*/ 1906 h 2085"/>
                <a:gd name="T14" fmla="*/ 1463 w 2042"/>
                <a:gd name="T15" fmla="*/ 1982 h 2085"/>
                <a:gd name="T16" fmla="*/ 1324 w 2042"/>
                <a:gd name="T17" fmla="*/ 2038 h 2085"/>
                <a:gd name="T18" fmla="*/ 1176 w 2042"/>
                <a:gd name="T19" fmla="*/ 2073 h 2085"/>
                <a:gd name="T20" fmla="*/ 1020 w 2042"/>
                <a:gd name="T21" fmla="*/ 2085 h 2085"/>
                <a:gd name="T22" fmla="*/ 865 w 2042"/>
                <a:gd name="T23" fmla="*/ 2073 h 2085"/>
                <a:gd name="T24" fmla="*/ 717 w 2042"/>
                <a:gd name="T25" fmla="*/ 2038 h 2085"/>
                <a:gd name="T26" fmla="*/ 578 w 2042"/>
                <a:gd name="T27" fmla="*/ 1982 h 2085"/>
                <a:gd name="T28" fmla="*/ 450 w 2042"/>
                <a:gd name="T29" fmla="*/ 1906 h 2085"/>
                <a:gd name="T30" fmla="*/ 334 w 2042"/>
                <a:gd name="T31" fmla="*/ 1814 h 2085"/>
                <a:gd name="T32" fmla="*/ 233 w 2042"/>
                <a:gd name="T33" fmla="*/ 1705 h 2085"/>
                <a:gd name="T34" fmla="*/ 148 w 2042"/>
                <a:gd name="T35" fmla="*/ 1583 h 2085"/>
                <a:gd name="T36" fmla="*/ 80 w 2042"/>
                <a:gd name="T37" fmla="*/ 1448 h 2085"/>
                <a:gd name="T38" fmla="*/ 32 w 2042"/>
                <a:gd name="T39" fmla="*/ 1302 h 2085"/>
                <a:gd name="T40" fmla="*/ 5 w 2042"/>
                <a:gd name="T41" fmla="*/ 1148 h 2085"/>
                <a:gd name="T42" fmla="*/ 1 w 2042"/>
                <a:gd name="T43" fmla="*/ 989 h 2085"/>
                <a:gd name="T44" fmla="*/ 20 w 2042"/>
                <a:gd name="T45" fmla="*/ 832 h 2085"/>
                <a:gd name="T46" fmla="*/ 62 w 2042"/>
                <a:gd name="T47" fmla="*/ 684 h 2085"/>
                <a:gd name="T48" fmla="*/ 123 w 2042"/>
                <a:gd name="T49" fmla="*/ 545 h 2085"/>
                <a:gd name="T50" fmla="*/ 202 w 2042"/>
                <a:gd name="T51" fmla="*/ 419 h 2085"/>
                <a:gd name="T52" fmla="*/ 299 w 2042"/>
                <a:gd name="T53" fmla="*/ 305 h 2085"/>
                <a:gd name="T54" fmla="*/ 410 w 2042"/>
                <a:gd name="T55" fmla="*/ 207 h 2085"/>
                <a:gd name="T56" fmla="*/ 534 w 2042"/>
                <a:gd name="T57" fmla="*/ 125 h 2085"/>
                <a:gd name="T58" fmla="*/ 670 w 2042"/>
                <a:gd name="T59" fmla="*/ 64 h 2085"/>
                <a:gd name="T60" fmla="*/ 815 w 2042"/>
                <a:gd name="T61" fmla="*/ 21 h 2085"/>
                <a:gd name="T62" fmla="*/ 968 w 2042"/>
                <a:gd name="T63" fmla="*/ 1 h 2085"/>
                <a:gd name="T64" fmla="*/ 1125 w 2042"/>
                <a:gd name="T65" fmla="*/ 5 h 2085"/>
                <a:gd name="T66" fmla="*/ 1276 w 2042"/>
                <a:gd name="T67" fmla="*/ 32 h 2085"/>
                <a:gd name="T68" fmla="*/ 1418 w 2042"/>
                <a:gd name="T69" fmla="*/ 81 h 2085"/>
                <a:gd name="T70" fmla="*/ 1550 w 2042"/>
                <a:gd name="T71" fmla="*/ 151 h 2085"/>
                <a:gd name="T72" fmla="*/ 1671 w 2042"/>
                <a:gd name="T73" fmla="*/ 238 h 2085"/>
                <a:gd name="T74" fmla="*/ 1777 w 2042"/>
                <a:gd name="T75" fmla="*/ 341 h 2085"/>
                <a:gd name="T76" fmla="*/ 1867 w 2042"/>
                <a:gd name="T77" fmla="*/ 459 h 2085"/>
                <a:gd name="T78" fmla="*/ 1942 w 2042"/>
                <a:gd name="T79" fmla="*/ 590 h 2085"/>
                <a:gd name="T80" fmla="*/ 1996 w 2042"/>
                <a:gd name="T81" fmla="*/ 732 h 2085"/>
                <a:gd name="T82" fmla="*/ 2030 w 2042"/>
                <a:gd name="T83" fmla="*/ 883 h 2085"/>
                <a:gd name="T84" fmla="*/ 2042 w 2042"/>
                <a:gd name="T85" fmla="*/ 1042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2" h="2085">
                  <a:moveTo>
                    <a:pt x="2042" y="1042"/>
                  </a:moveTo>
                  <a:lnTo>
                    <a:pt x="2041" y="1095"/>
                  </a:lnTo>
                  <a:lnTo>
                    <a:pt x="2037" y="1148"/>
                  </a:lnTo>
                  <a:lnTo>
                    <a:pt x="2030" y="1201"/>
                  </a:lnTo>
                  <a:lnTo>
                    <a:pt x="2022" y="1252"/>
                  </a:lnTo>
                  <a:lnTo>
                    <a:pt x="2010" y="1302"/>
                  </a:lnTo>
                  <a:lnTo>
                    <a:pt x="1996" y="1352"/>
                  </a:lnTo>
                  <a:lnTo>
                    <a:pt x="1980" y="1400"/>
                  </a:lnTo>
                  <a:lnTo>
                    <a:pt x="1962" y="1448"/>
                  </a:lnTo>
                  <a:lnTo>
                    <a:pt x="1942" y="1494"/>
                  </a:lnTo>
                  <a:lnTo>
                    <a:pt x="1918" y="1539"/>
                  </a:lnTo>
                  <a:lnTo>
                    <a:pt x="1894" y="1583"/>
                  </a:lnTo>
                  <a:lnTo>
                    <a:pt x="1867" y="1625"/>
                  </a:lnTo>
                  <a:lnTo>
                    <a:pt x="1840" y="1665"/>
                  </a:lnTo>
                  <a:lnTo>
                    <a:pt x="1809" y="1705"/>
                  </a:lnTo>
                  <a:lnTo>
                    <a:pt x="1777" y="1743"/>
                  </a:lnTo>
                  <a:lnTo>
                    <a:pt x="1743" y="1779"/>
                  </a:lnTo>
                  <a:lnTo>
                    <a:pt x="1708" y="1814"/>
                  </a:lnTo>
                  <a:lnTo>
                    <a:pt x="1671" y="1847"/>
                  </a:lnTo>
                  <a:lnTo>
                    <a:pt x="1632" y="1877"/>
                  </a:lnTo>
                  <a:lnTo>
                    <a:pt x="1592" y="1906"/>
                  </a:lnTo>
                  <a:lnTo>
                    <a:pt x="1550" y="1934"/>
                  </a:lnTo>
                  <a:lnTo>
                    <a:pt x="1507" y="1959"/>
                  </a:lnTo>
                  <a:lnTo>
                    <a:pt x="1463" y="1982"/>
                  </a:lnTo>
                  <a:lnTo>
                    <a:pt x="1418" y="2003"/>
                  </a:lnTo>
                  <a:lnTo>
                    <a:pt x="1372" y="2021"/>
                  </a:lnTo>
                  <a:lnTo>
                    <a:pt x="1324" y="2038"/>
                  </a:lnTo>
                  <a:lnTo>
                    <a:pt x="1276" y="2053"/>
                  </a:lnTo>
                  <a:lnTo>
                    <a:pt x="1226" y="2064"/>
                  </a:lnTo>
                  <a:lnTo>
                    <a:pt x="1176" y="2073"/>
                  </a:lnTo>
                  <a:lnTo>
                    <a:pt x="1125" y="2080"/>
                  </a:lnTo>
                  <a:lnTo>
                    <a:pt x="1073" y="2084"/>
                  </a:lnTo>
                  <a:lnTo>
                    <a:pt x="1020" y="2085"/>
                  </a:lnTo>
                  <a:lnTo>
                    <a:pt x="968" y="2084"/>
                  </a:lnTo>
                  <a:lnTo>
                    <a:pt x="916" y="2080"/>
                  </a:lnTo>
                  <a:lnTo>
                    <a:pt x="865" y="2073"/>
                  </a:lnTo>
                  <a:lnTo>
                    <a:pt x="815" y="2064"/>
                  </a:lnTo>
                  <a:lnTo>
                    <a:pt x="766" y="2053"/>
                  </a:lnTo>
                  <a:lnTo>
                    <a:pt x="717" y="2038"/>
                  </a:lnTo>
                  <a:lnTo>
                    <a:pt x="670" y="2021"/>
                  </a:lnTo>
                  <a:lnTo>
                    <a:pt x="624" y="2003"/>
                  </a:lnTo>
                  <a:lnTo>
                    <a:pt x="578" y="1982"/>
                  </a:lnTo>
                  <a:lnTo>
                    <a:pt x="534" y="1959"/>
                  </a:lnTo>
                  <a:lnTo>
                    <a:pt x="492" y="1934"/>
                  </a:lnTo>
                  <a:lnTo>
                    <a:pt x="450" y="1906"/>
                  </a:lnTo>
                  <a:lnTo>
                    <a:pt x="410" y="1877"/>
                  </a:lnTo>
                  <a:lnTo>
                    <a:pt x="371" y="1847"/>
                  </a:lnTo>
                  <a:lnTo>
                    <a:pt x="334" y="1814"/>
                  </a:lnTo>
                  <a:lnTo>
                    <a:pt x="299" y="1779"/>
                  </a:lnTo>
                  <a:lnTo>
                    <a:pt x="265" y="1743"/>
                  </a:lnTo>
                  <a:lnTo>
                    <a:pt x="233" y="1705"/>
                  </a:lnTo>
                  <a:lnTo>
                    <a:pt x="202" y="1665"/>
                  </a:lnTo>
                  <a:lnTo>
                    <a:pt x="174" y="1625"/>
                  </a:lnTo>
                  <a:lnTo>
                    <a:pt x="148" y="1583"/>
                  </a:lnTo>
                  <a:lnTo>
                    <a:pt x="123" y="1539"/>
                  </a:lnTo>
                  <a:lnTo>
                    <a:pt x="100" y="1494"/>
                  </a:lnTo>
                  <a:lnTo>
                    <a:pt x="80" y="1448"/>
                  </a:lnTo>
                  <a:lnTo>
                    <a:pt x="62" y="1400"/>
                  </a:lnTo>
                  <a:lnTo>
                    <a:pt x="46" y="1352"/>
                  </a:lnTo>
                  <a:lnTo>
                    <a:pt x="32" y="1302"/>
                  </a:lnTo>
                  <a:lnTo>
                    <a:pt x="20" y="1252"/>
                  </a:lnTo>
                  <a:lnTo>
                    <a:pt x="12" y="1201"/>
                  </a:lnTo>
                  <a:lnTo>
                    <a:pt x="5" y="1148"/>
                  </a:lnTo>
                  <a:lnTo>
                    <a:pt x="1" y="1095"/>
                  </a:lnTo>
                  <a:lnTo>
                    <a:pt x="0" y="1042"/>
                  </a:lnTo>
                  <a:lnTo>
                    <a:pt x="1" y="989"/>
                  </a:lnTo>
                  <a:lnTo>
                    <a:pt x="5" y="935"/>
                  </a:lnTo>
                  <a:lnTo>
                    <a:pt x="12" y="883"/>
                  </a:lnTo>
                  <a:lnTo>
                    <a:pt x="20" y="832"/>
                  </a:lnTo>
                  <a:lnTo>
                    <a:pt x="32" y="782"/>
                  </a:lnTo>
                  <a:lnTo>
                    <a:pt x="46" y="732"/>
                  </a:lnTo>
                  <a:lnTo>
                    <a:pt x="62" y="684"/>
                  </a:lnTo>
                  <a:lnTo>
                    <a:pt x="80" y="637"/>
                  </a:lnTo>
                  <a:lnTo>
                    <a:pt x="100" y="590"/>
                  </a:lnTo>
                  <a:lnTo>
                    <a:pt x="123" y="545"/>
                  </a:lnTo>
                  <a:lnTo>
                    <a:pt x="148" y="502"/>
                  </a:lnTo>
                  <a:lnTo>
                    <a:pt x="174" y="459"/>
                  </a:lnTo>
                  <a:lnTo>
                    <a:pt x="202" y="419"/>
                  </a:lnTo>
                  <a:lnTo>
                    <a:pt x="233" y="379"/>
                  </a:lnTo>
                  <a:lnTo>
                    <a:pt x="265" y="341"/>
                  </a:lnTo>
                  <a:lnTo>
                    <a:pt x="299" y="305"/>
                  </a:lnTo>
                  <a:lnTo>
                    <a:pt x="334" y="270"/>
                  </a:lnTo>
                  <a:lnTo>
                    <a:pt x="371" y="238"/>
                  </a:lnTo>
                  <a:lnTo>
                    <a:pt x="410" y="207"/>
                  </a:lnTo>
                  <a:lnTo>
                    <a:pt x="450" y="177"/>
                  </a:lnTo>
                  <a:lnTo>
                    <a:pt x="492" y="151"/>
                  </a:lnTo>
                  <a:lnTo>
                    <a:pt x="534" y="125"/>
                  </a:lnTo>
                  <a:lnTo>
                    <a:pt x="578" y="102"/>
                  </a:lnTo>
                  <a:lnTo>
                    <a:pt x="624" y="81"/>
                  </a:lnTo>
                  <a:lnTo>
                    <a:pt x="670" y="64"/>
                  </a:lnTo>
                  <a:lnTo>
                    <a:pt x="717" y="47"/>
                  </a:lnTo>
                  <a:lnTo>
                    <a:pt x="766" y="32"/>
                  </a:lnTo>
                  <a:lnTo>
                    <a:pt x="815" y="21"/>
                  </a:lnTo>
                  <a:lnTo>
                    <a:pt x="865" y="13"/>
                  </a:lnTo>
                  <a:lnTo>
                    <a:pt x="916" y="5"/>
                  </a:lnTo>
                  <a:lnTo>
                    <a:pt x="968" y="1"/>
                  </a:lnTo>
                  <a:lnTo>
                    <a:pt x="1020" y="0"/>
                  </a:lnTo>
                  <a:lnTo>
                    <a:pt x="1073" y="1"/>
                  </a:lnTo>
                  <a:lnTo>
                    <a:pt x="1125" y="5"/>
                  </a:lnTo>
                  <a:lnTo>
                    <a:pt x="1176" y="13"/>
                  </a:lnTo>
                  <a:lnTo>
                    <a:pt x="1226" y="21"/>
                  </a:lnTo>
                  <a:lnTo>
                    <a:pt x="1276" y="32"/>
                  </a:lnTo>
                  <a:lnTo>
                    <a:pt x="1324" y="47"/>
                  </a:lnTo>
                  <a:lnTo>
                    <a:pt x="1372" y="64"/>
                  </a:lnTo>
                  <a:lnTo>
                    <a:pt x="1418" y="81"/>
                  </a:lnTo>
                  <a:lnTo>
                    <a:pt x="1463" y="102"/>
                  </a:lnTo>
                  <a:lnTo>
                    <a:pt x="1507" y="125"/>
                  </a:lnTo>
                  <a:lnTo>
                    <a:pt x="1550" y="151"/>
                  </a:lnTo>
                  <a:lnTo>
                    <a:pt x="1592" y="177"/>
                  </a:lnTo>
                  <a:lnTo>
                    <a:pt x="1632" y="207"/>
                  </a:lnTo>
                  <a:lnTo>
                    <a:pt x="1671" y="238"/>
                  </a:lnTo>
                  <a:lnTo>
                    <a:pt x="1708" y="270"/>
                  </a:lnTo>
                  <a:lnTo>
                    <a:pt x="1743" y="305"/>
                  </a:lnTo>
                  <a:lnTo>
                    <a:pt x="1777" y="341"/>
                  </a:lnTo>
                  <a:lnTo>
                    <a:pt x="1809" y="379"/>
                  </a:lnTo>
                  <a:lnTo>
                    <a:pt x="1840" y="419"/>
                  </a:lnTo>
                  <a:lnTo>
                    <a:pt x="1867" y="459"/>
                  </a:lnTo>
                  <a:lnTo>
                    <a:pt x="1894" y="502"/>
                  </a:lnTo>
                  <a:lnTo>
                    <a:pt x="1918" y="545"/>
                  </a:lnTo>
                  <a:lnTo>
                    <a:pt x="1942" y="590"/>
                  </a:lnTo>
                  <a:lnTo>
                    <a:pt x="1962" y="637"/>
                  </a:lnTo>
                  <a:lnTo>
                    <a:pt x="1980" y="684"/>
                  </a:lnTo>
                  <a:lnTo>
                    <a:pt x="1996" y="732"/>
                  </a:lnTo>
                  <a:lnTo>
                    <a:pt x="2010" y="782"/>
                  </a:lnTo>
                  <a:lnTo>
                    <a:pt x="2022" y="832"/>
                  </a:lnTo>
                  <a:lnTo>
                    <a:pt x="2030" y="883"/>
                  </a:lnTo>
                  <a:lnTo>
                    <a:pt x="2037" y="935"/>
                  </a:lnTo>
                  <a:lnTo>
                    <a:pt x="2041" y="989"/>
                  </a:lnTo>
                  <a:lnTo>
                    <a:pt x="2042" y="1042"/>
                  </a:lnTo>
                  <a:close/>
                </a:path>
              </a:pathLst>
            </a:custGeom>
            <a:solidFill>
              <a:srgbClr val="9B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 flipH="1">
              <a:off x="5759962" y="5013326"/>
              <a:ext cx="636328" cy="509588"/>
            </a:xfrm>
            <a:custGeom>
              <a:avLst/>
              <a:gdLst>
                <a:gd name="T0" fmla="*/ 94 w 384"/>
                <a:gd name="T1" fmla="*/ 0 h 321"/>
                <a:gd name="T2" fmla="*/ 88 w 384"/>
                <a:gd name="T3" fmla="*/ 22 h 321"/>
                <a:gd name="T4" fmla="*/ 77 w 384"/>
                <a:gd name="T5" fmla="*/ 60 h 321"/>
                <a:gd name="T6" fmla="*/ 62 w 384"/>
                <a:gd name="T7" fmla="*/ 109 h 321"/>
                <a:gd name="T8" fmla="*/ 46 w 384"/>
                <a:gd name="T9" fmla="*/ 163 h 321"/>
                <a:gd name="T10" fmla="*/ 29 w 384"/>
                <a:gd name="T11" fmla="*/ 215 h 321"/>
                <a:gd name="T12" fmla="*/ 15 w 384"/>
                <a:gd name="T13" fmla="*/ 260 h 321"/>
                <a:gd name="T14" fmla="*/ 5 w 384"/>
                <a:gd name="T15" fmla="*/ 293 h 321"/>
                <a:gd name="T16" fmla="*/ 0 w 384"/>
                <a:gd name="T17" fmla="*/ 308 h 321"/>
                <a:gd name="T18" fmla="*/ 36 w 384"/>
                <a:gd name="T19" fmla="*/ 313 h 321"/>
                <a:gd name="T20" fmla="*/ 67 w 384"/>
                <a:gd name="T21" fmla="*/ 317 h 321"/>
                <a:gd name="T22" fmla="*/ 97 w 384"/>
                <a:gd name="T23" fmla="*/ 319 h 321"/>
                <a:gd name="T24" fmla="*/ 124 w 384"/>
                <a:gd name="T25" fmla="*/ 321 h 321"/>
                <a:gd name="T26" fmla="*/ 147 w 384"/>
                <a:gd name="T27" fmla="*/ 321 h 321"/>
                <a:gd name="T28" fmla="*/ 170 w 384"/>
                <a:gd name="T29" fmla="*/ 321 h 321"/>
                <a:gd name="T30" fmla="*/ 190 w 384"/>
                <a:gd name="T31" fmla="*/ 320 h 321"/>
                <a:gd name="T32" fmla="*/ 208 w 384"/>
                <a:gd name="T33" fmla="*/ 318 h 321"/>
                <a:gd name="T34" fmla="*/ 227 w 384"/>
                <a:gd name="T35" fmla="*/ 316 h 321"/>
                <a:gd name="T36" fmla="*/ 245 w 384"/>
                <a:gd name="T37" fmla="*/ 313 h 321"/>
                <a:gd name="T38" fmla="*/ 263 w 384"/>
                <a:gd name="T39" fmla="*/ 309 h 321"/>
                <a:gd name="T40" fmla="*/ 280 w 384"/>
                <a:gd name="T41" fmla="*/ 305 h 321"/>
                <a:gd name="T42" fmla="*/ 298 w 384"/>
                <a:gd name="T43" fmla="*/ 300 h 321"/>
                <a:gd name="T44" fmla="*/ 317 w 384"/>
                <a:gd name="T45" fmla="*/ 296 h 321"/>
                <a:gd name="T46" fmla="*/ 337 w 384"/>
                <a:gd name="T47" fmla="*/ 292 h 321"/>
                <a:gd name="T48" fmla="*/ 359 w 384"/>
                <a:gd name="T49" fmla="*/ 288 h 321"/>
                <a:gd name="T50" fmla="*/ 366 w 384"/>
                <a:gd name="T51" fmla="*/ 255 h 321"/>
                <a:gd name="T52" fmla="*/ 372 w 384"/>
                <a:gd name="T53" fmla="*/ 213 h 321"/>
                <a:gd name="T54" fmla="*/ 378 w 384"/>
                <a:gd name="T55" fmla="*/ 162 h 321"/>
                <a:gd name="T56" fmla="*/ 384 w 384"/>
                <a:gd name="T57" fmla="*/ 104 h 321"/>
                <a:gd name="T58" fmla="*/ 364 w 384"/>
                <a:gd name="T59" fmla="*/ 105 h 321"/>
                <a:gd name="T60" fmla="*/ 343 w 384"/>
                <a:gd name="T61" fmla="*/ 105 h 321"/>
                <a:gd name="T62" fmla="*/ 323 w 384"/>
                <a:gd name="T63" fmla="*/ 104 h 321"/>
                <a:gd name="T64" fmla="*/ 303 w 384"/>
                <a:gd name="T65" fmla="*/ 103 h 321"/>
                <a:gd name="T66" fmla="*/ 283 w 384"/>
                <a:gd name="T67" fmla="*/ 100 h 321"/>
                <a:gd name="T68" fmla="*/ 264 w 384"/>
                <a:gd name="T69" fmla="*/ 97 h 321"/>
                <a:gd name="T70" fmla="*/ 244 w 384"/>
                <a:gd name="T71" fmla="*/ 93 h 321"/>
                <a:gd name="T72" fmla="*/ 226 w 384"/>
                <a:gd name="T73" fmla="*/ 86 h 321"/>
                <a:gd name="T74" fmla="*/ 207 w 384"/>
                <a:gd name="T75" fmla="*/ 80 h 321"/>
                <a:gd name="T76" fmla="*/ 189 w 384"/>
                <a:gd name="T77" fmla="*/ 73 h 321"/>
                <a:gd name="T78" fmla="*/ 172 w 384"/>
                <a:gd name="T79" fmla="*/ 63 h 321"/>
                <a:gd name="T80" fmla="*/ 155 w 384"/>
                <a:gd name="T81" fmla="*/ 53 h 321"/>
                <a:gd name="T82" fmla="*/ 139 w 384"/>
                <a:gd name="T83" fmla="*/ 42 h 321"/>
                <a:gd name="T84" fmla="*/ 122 w 384"/>
                <a:gd name="T85" fmla="*/ 29 h 321"/>
                <a:gd name="T86" fmla="*/ 108 w 384"/>
                <a:gd name="T87" fmla="*/ 15 h 321"/>
                <a:gd name="T88" fmla="*/ 94 w 384"/>
                <a:gd name="T8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4" h="321">
                  <a:moveTo>
                    <a:pt x="94" y="0"/>
                  </a:moveTo>
                  <a:lnTo>
                    <a:pt x="88" y="22"/>
                  </a:lnTo>
                  <a:lnTo>
                    <a:pt x="77" y="60"/>
                  </a:lnTo>
                  <a:lnTo>
                    <a:pt x="62" y="109"/>
                  </a:lnTo>
                  <a:lnTo>
                    <a:pt x="46" y="163"/>
                  </a:lnTo>
                  <a:lnTo>
                    <a:pt x="29" y="215"/>
                  </a:lnTo>
                  <a:lnTo>
                    <a:pt x="15" y="260"/>
                  </a:lnTo>
                  <a:lnTo>
                    <a:pt x="5" y="293"/>
                  </a:lnTo>
                  <a:lnTo>
                    <a:pt x="0" y="308"/>
                  </a:lnTo>
                  <a:lnTo>
                    <a:pt x="36" y="313"/>
                  </a:lnTo>
                  <a:lnTo>
                    <a:pt x="67" y="317"/>
                  </a:lnTo>
                  <a:lnTo>
                    <a:pt x="97" y="319"/>
                  </a:lnTo>
                  <a:lnTo>
                    <a:pt x="124" y="321"/>
                  </a:lnTo>
                  <a:lnTo>
                    <a:pt x="147" y="321"/>
                  </a:lnTo>
                  <a:lnTo>
                    <a:pt x="170" y="321"/>
                  </a:lnTo>
                  <a:lnTo>
                    <a:pt x="190" y="320"/>
                  </a:lnTo>
                  <a:lnTo>
                    <a:pt x="208" y="318"/>
                  </a:lnTo>
                  <a:lnTo>
                    <a:pt x="227" y="316"/>
                  </a:lnTo>
                  <a:lnTo>
                    <a:pt x="245" y="313"/>
                  </a:lnTo>
                  <a:lnTo>
                    <a:pt x="263" y="309"/>
                  </a:lnTo>
                  <a:lnTo>
                    <a:pt x="280" y="305"/>
                  </a:lnTo>
                  <a:lnTo>
                    <a:pt x="298" y="300"/>
                  </a:lnTo>
                  <a:lnTo>
                    <a:pt x="317" y="296"/>
                  </a:lnTo>
                  <a:lnTo>
                    <a:pt x="337" y="292"/>
                  </a:lnTo>
                  <a:lnTo>
                    <a:pt x="359" y="288"/>
                  </a:lnTo>
                  <a:lnTo>
                    <a:pt x="366" y="255"/>
                  </a:lnTo>
                  <a:lnTo>
                    <a:pt x="372" y="213"/>
                  </a:lnTo>
                  <a:lnTo>
                    <a:pt x="378" y="162"/>
                  </a:lnTo>
                  <a:lnTo>
                    <a:pt x="384" y="104"/>
                  </a:lnTo>
                  <a:lnTo>
                    <a:pt x="364" y="105"/>
                  </a:lnTo>
                  <a:lnTo>
                    <a:pt x="343" y="105"/>
                  </a:lnTo>
                  <a:lnTo>
                    <a:pt x="323" y="104"/>
                  </a:lnTo>
                  <a:lnTo>
                    <a:pt x="303" y="103"/>
                  </a:lnTo>
                  <a:lnTo>
                    <a:pt x="283" y="100"/>
                  </a:lnTo>
                  <a:lnTo>
                    <a:pt x="264" y="97"/>
                  </a:lnTo>
                  <a:lnTo>
                    <a:pt x="244" y="93"/>
                  </a:lnTo>
                  <a:lnTo>
                    <a:pt x="226" y="86"/>
                  </a:lnTo>
                  <a:lnTo>
                    <a:pt x="207" y="80"/>
                  </a:lnTo>
                  <a:lnTo>
                    <a:pt x="189" y="73"/>
                  </a:lnTo>
                  <a:lnTo>
                    <a:pt x="172" y="63"/>
                  </a:lnTo>
                  <a:lnTo>
                    <a:pt x="155" y="53"/>
                  </a:lnTo>
                  <a:lnTo>
                    <a:pt x="139" y="42"/>
                  </a:lnTo>
                  <a:lnTo>
                    <a:pt x="122" y="29"/>
                  </a:lnTo>
                  <a:lnTo>
                    <a:pt x="108" y="1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 flipH="1">
              <a:off x="7110501" y="3016251"/>
              <a:ext cx="460675" cy="525463"/>
            </a:xfrm>
            <a:custGeom>
              <a:avLst/>
              <a:gdLst>
                <a:gd name="T0" fmla="*/ 26 w 278"/>
                <a:gd name="T1" fmla="*/ 54 h 331"/>
                <a:gd name="T2" fmla="*/ 25 w 278"/>
                <a:gd name="T3" fmla="*/ 54 h 331"/>
                <a:gd name="T4" fmla="*/ 24 w 278"/>
                <a:gd name="T5" fmla="*/ 57 h 331"/>
                <a:gd name="T6" fmla="*/ 18 w 278"/>
                <a:gd name="T7" fmla="*/ 71 h 331"/>
                <a:gd name="T8" fmla="*/ 8 w 278"/>
                <a:gd name="T9" fmla="*/ 96 h 331"/>
                <a:gd name="T10" fmla="*/ 1 w 278"/>
                <a:gd name="T11" fmla="*/ 129 h 331"/>
                <a:gd name="T12" fmla="*/ 0 w 278"/>
                <a:gd name="T13" fmla="*/ 169 h 331"/>
                <a:gd name="T14" fmla="*/ 9 w 278"/>
                <a:gd name="T15" fmla="*/ 214 h 331"/>
                <a:gd name="T16" fmla="*/ 31 w 278"/>
                <a:gd name="T17" fmla="*/ 260 h 331"/>
                <a:gd name="T18" fmla="*/ 72 w 278"/>
                <a:gd name="T19" fmla="*/ 305 h 331"/>
                <a:gd name="T20" fmla="*/ 102 w 278"/>
                <a:gd name="T21" fmla="*/ 329 h 331"/>
                <a:gd name="T22" fmla="*/ 109 w 278"/>
                <a:gd name="T23" fmla="*/ 331 h 331"/>
                <a:gd name="T24" fmla="*/ 115 w 278"/>
                <a:gd name="T25" fmla="*/ 328 h 331"/>
                <a:gd name="T26" fmla="*/ 119 w 278"/>
                <a:gd name="T27" fmla="*/ 324 h 331"/>
                <a:gd name="T28" fmla="*/ 128 w 278"/>
                <a:gd name="T29" fmla="*/ 305 h 331"/>
                <a:gd name="T30" fmla="*/ 150 w 278"/>
                <a:gd name="T31" fmla="*/ 267 h 331"/>
                <a:gd name="T32" fmla="*/ 182 w 278"/>
                <a:gd name="T33" fmla="*/ 229 h 331"/>
                <a:gd name="T34" fmla="*/ 220 w 278"/>
                <a:gd name="T35" fmla="*/ 207 h 331"/>
                <a:gd name="T36" fmla="*/ 243 w 278"/>
                <a:gd name="T37" fmla="*/ 206 h 331"/>
                <a:gd name="T38" fmla="*/ 249 w 278"/>
                <a:gd name="T39" fmla="*/ 205 h 331"/>
                <a:gd name="T40" fmla="*/ 253 w 278"/>
                <a:gd name="T41" fmla="*/ 202 h 331"/>
                <a:gd name="T42" fmla="*/ 256 w 278"/>
                <a:gd name="T43" fmla="*/ 198 h 331"/>
                <a:gd name="T44" fmla="*/ 278 w 278"/>
                <a:gd name="T45" fmla="*/ 64 h 331"/>
                <a:gd name="T46" fmla="*/ 277 w 278"/>
                <a:gd name="T47" fmla="*/ 57 h 331"/>
                <a:gd name="T48" fmla="*/ 272 w 278"/>
                <a:gd name="T49" fmla="*/ 51 h 331"/>
                <a:gd name="T50" fmla="*/ 250 w 278"/>
                <a:gd name="T51" fmla="*/ 35 h 331"/>
                <a:gd name="T52" fmla="*/ 222 w 278"/>
                <a:gd name="T53" fmla="*/ 20 h 331"/>
                <a:gd name="T54" fmla="*/ 191 w 278"/>
                <a:gd name="T55" fmla="*/ 8 h 331"/>
                <a:gd name="T56" fmla="*/ 158 w 278"/>
                <a:gd name="T57" fmla="*/ 1 h 331"/>
                <a:gd name="T58" fmla="*/ 123 w 278"/>
                <a:gd name="T59" fmla="*/ 0 h 331"/>
                <a:gd name="T60" fmla="*/ 88 w 278"/>
                <a:gd name="T61" fmla="*/ 7 h 331"/>
                <a:gd name="T62" fmla="*/ 55 w 278"/>
                <a:gd name="T63" fmla="*/ 24 h 331"/>
                <a:gd name="T64" fmla="*/ 26 w 278"/>
                <a:gd name="T65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331">
                  <a:moveTo>
                    <a:pt x="26" y="53"/>
                  </a:move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4" y="57"/>
                  </a:lnTo>
                  <a:lnTo>
                    <a:pt x="21" y="62"/>
                  </a:lnTo>
                  <a:lnTo>
                    <a:pt x="18" y="71"/>
                  </a:lnTo>
                  <a:lnTo>
                    <a:pt x="12" y="82"/>
                  </a:lnTo>
                  <a:lnTo>
                    <a:pt x="8" y="96"/>
                  </a:lnTo>
                  <a:lnTo>
                    <a:pt x="4" y="111"/>
                  </a:lnTo>
                  <a:lnTo>
                    <a:pt x="1" y="129"/>
                  </a:lnTo>
                  <a:lnTo>
                    <a:pt x="0" y="149"/>
                  </a:lnTo>
                  <a:lnTo>
                    <a:pt x="0" y="169"/>
                  </a:lnTo>
                  <a:lnTo>
                    <a:pt x="3" y="191"/>
                  </a:lnTo>
                  <a:lnTo>
                    <a:pt x="9" y="214"/>
                  </a:lnTo>
                  <a:lnTo>
                    <a:pt x="19" y="237"/>
                  </a:lnTo>
                  <a:lnTo>
                    <a:pt x="31" y="260"/>
                  </a:lnTo>
                  <a:lnTo>
                    <a:pt x="49" y="283"/>
                  </a:lnTo>
                  <a:lnTo>
                    <a:pt x="72" y="305"/>
                  </a:lnTo>
                  <a:lnTo>
                    <a:pt x="99" y="327"/>
                  </a:lnTo>
                  <a:lnTo>
                    <a:pt x="102" y="329"/>
                  </a:lnTo>
                  <a:lnTo>
                    <a:pt x="105" y="329"/>
                  </a:lnTo>
                  <a:lnTo>
                    <a:pt x="109" y="331"/>
                  </a:lnTo>
                  <a:lnTo>
                    <a:pt x="112" y="329"/>
                  </a:lnTo>
                  <a:lnTo>
                    <a:pt x="115" y="328"/>
                  </a:lnTo>
                  <a:lnTo>
                    <a:pt x="117" y="326"/>
                  </a:lnTo>
                  <a:lnTo>
                    <a:pt x="119" y="324"/>
                  </a:lnTo>
                  <a:lnTo>
                    <a:pt x="121" y="321"/>
                  </a:lnTo>
                  <a:lnTo>
                    <a:pt x="128" y="305"/>
                  </a:lnTo>
                  <a:lnTo>
                    <a:pt x="138" y="287"/>
                  </a:lnTo>
                  <a:lnTo>
                    <a:pt x="150" y="267"/>
                  </a:lnTo>
                  <a:lnTo>
                    <a:pt x="166" y="247"/>
                  </a:lnTo>
                  <a:lnTo>
                    <a:pt x="182" y="229"/>
                  </a:lnTo>
                  <a:lnTo>
                    <a:pt x="201" y="216"/>
                  </a:lnTo>
                  <a:lnTo>
                    <a:pt x="220" y="207"/>
                  </a:lnTo>
                  <a:lnTo>
                    <a:pt x="240" y="206"/>
                  </a:lnTo>
                  <a:lnTo>
                    <a:pt x="243" y="206"/>
                  </a:lnTo>
                  <a:lnTo>
                    <a:pt x="246" y="206"/>
                  </a:lnTo>
                  <a:lnTo>
                    <a:pt x="249" y="205"/>
                  </a:lnTo>
                  <a:lnTo>
                    <a:pt x="251" y="204"/>
                  </a:lnTo>
                  <a:lnTo>
                    <a:pt x="253" y="202"/>
                  </a:lnTo>
                  <a:lnTo>
                    <a:pt x="255" y="200"/>
                  </a:lnTo>
                  <a:lnTo>
                    <a:pt x="256" y="198"/>
                  </a:lnTo>
                  <a:lnTo>
                    <a:pt x="257" y="195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77" y="57"/>
                  </a:lnTo>
                  <a:lnTo>
                    <a:pt x="275" y="54"/>
                  </a:lnTo>
                  <a:lnTo>
                    <a:pt x="272" y="51"/>
                  </a:lnTo>
                  <a:lnTo>
                    <a:pt x="262" y="43"/>
                  </a:lnTo>
                  <a:lnTo>
                    <a:pt x="250" y="35"/>
                  </a:lnTo>
                  <a:lnTo>
                    <a:pt x="236" y="28"/>
                  </a:lnTo>
                  <a:lnTo>
                    <a:pt x="222" y="20"/>
                  </a:lnTo>
                  <a:lnTo>
                    <a:pt x="207" y="14"/>
                  </a:lnTo>
                  <a:lnTo>
                    <a:pt x="191" y="8"/>
                  </a:lnTo>
                  <a:lnTo>
                    <a:pt x="174" y="4"/>
                  </a:lnTo>
                  <a:lnTo>
                    <a:pt x="158" y="1"/>
                  </a:lnTo>
                  <a:lnTo>
                    <a:pt x="140" y="0"/>
                  </a:lnTo>
                  <a:lnTo>
                    <a:pt x="123" y="0"/>
                  </a:lnTo>
                  <a:lnTo>
                    <a:pt x="105" y="2"/>
                  </a:lnTo>
                  <a:lnTo>
                    <a:pt x="88" y="7"/>
                  </a:lnTo>
                  <a:lnTo>
                    <a:pt x="72" y="14"/>
                  </a:lnTo>
                  <a:lnTo>
                    <a:pt x="55" y="24"/>
                  </a:lnTo>
                  <a:lnTo>
                    <a:pt x="40" y="37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 flipH="1">
              <a:off x="7158557" y="3060701"/>
              <a:ext cx="366220" cy="420688"/>
            </a:xfrm>
            <a:custGeom>
              <a:avLst/>
              <a:gdLst>
                <a:gd name="T0" fmla="*/ 221 w 221"/>
                <a:gd name="T1" fmla="*/ 40 h 265"/>
                <a:gd name="T2" fmla="*/ 218 w 221"/>
                <a:gd name="T3" fmla="*/ 60 h 265"/>
                <a:gd name="T4" fmla="*/ 212 w 221"/>
                <a:gd name="T5" fmla="*/ 93 h 265"/>
                <a:gd name="T6" fmla="*/ 207 w 221"/>
                <a:gd name="T7" fmla="*/ 126 h 265"/>
                <a:gd name="T8" fmla="*/ 203 w 221"/>
                <a:gd name="T9" fmla="*/ 149 h 265"/>
                <a:gd name="T10" fmla="*/ 180 w 221"/>
                <a:gd name="T11" fmla="*/ 152 h 265"/>
                <a:gd name="T12" fmla="*/ 158 w 221"/>
                <a:gd name="T13" fmla="*/ 163 h 265"/>
                <a:gd name="T14" fmla="*/ 139 w 221"/>
                <a:gd name="T15" fmla="*/ 176 h 265"/>
                <a:gd name="T16" fmla="*/ 121 w 221"/>
                <a:gd name="T17" fmla="*/ 194 h 265"/>
                <a:gd name="T18" fmla="*/ 106 w 221"/>
                <a:gd name="T19" fmla="*/ 213 h 265"/>
                <a:gd name="T20" fmla="*/ 93 w 221"/>
                <a:gd name="T21" fmla="*/ 232 h 265"/>
                <a:gd name="T22" fmla="*/ 83 w 221"/>
                <a:gd name="T23" fmla="*/ 249 h 265"/>
                <a:gd name="T24" fmla="*/ 74 w 221"/>
                <a:gd name="T25" fmla="*/ 265 h 265"/>
                <a:gd name="T26" fmla="*/ 54 w 221"/>
                <a:gd name="T27" fmla="*/ 247 h 265"/>
                <a:gd name="T28" fmla="*/ 39 w 221"/>
                <a:gd name="T29" fmla="*/ 229 h 265"/>
                <a:gd name="T30" fmla="*/ 25 w 221"/>
                <a:gd name="T31" fmla="*/ 212 h 265"/>
                <a:gd name="T32" fmla="*/ 15 w 221"/>
                <a:gd name="T33" fmla="*/ 194 h 265"/>
                <a:gd name="T34" fmla="*/ 8 w 221"/>
                <a:gd name="T35" fmla="*/ 176 h 265"/>
                <a:gd name="T36" fmla="*/ 3 w 221"/>
                <a:gd name="T37" fmla="*/ 158 h 265"/>
                <a:gd name="T38" fmla="*/ 1 w 221"/>
                <a:gd name="T39" fmla="*/ 142 h 265"/>
                <a:gd name="T40" fmla="*/ 0 w 221"/>
                <a:gd name="T41" fmla="*/ 126 h 265"/>
                <a:gd name="T42" fmla="*/ 3 w 221"/>
                <a:gd name="T43" fmla="*/ 95 h 265"/>
                <a:gd name="T44" fmla="*/ 9 w 221"/>
                <a:gd name="T45" fmla="*/ 69 h 265"/>
                <a:gd name="T46" fmla="*/ 16 w 221"/>
                <a:gd name="T47" fmla="*/ 51 h 265"/>
                <a:gd name="T48" fmla="*/ 20 w 221"/>
                <a:gd name="T49" fmla="*/ 43 h 265"/>
                <a:gd name="T50" fmla="*/ 34 w 221"/>
                <a:gd name="T51" fmla="*/ 28 h 265"/>
                <a:gd name="T52" fmla="*/ 47 w 221"/>
                <a:gd name="T53" fmla="*/ 17 h 265"/>
                <a:gd name="T54" fmla="*/ 61 w 221"/>
                <a:gd name="T55" fmla="*/ 9 h 265"/>
                <a:gd name="T56" fmla="*/ 76 w 221"/>
                <a:gd name="T57" fmla="*/ 4 h 265"/>
                <a:gd name="T58" fmla="*/ 91 w 221"/>
                <a:gd name="T59" fmla="*/ 1 h 265"/>
                <a:gd name="T60" fmla="*/ 106 w 221"/>
                <a:gd name="T61" fmla="*/ 0 h 265"/>
                <a:gd name="T62" fmla="*/ 120 w 221"/>
                <a:gd name="T63" fmla="*/ 1 h 265"/>
                <a:gd name="T64" fmla="*/ 136 w 221"/>
                <a:gd name="T65" fmla="*/ 3 h 265"/>
                <a:gd name="T66" fmla="*/ 149 w 221"/>
                <a:gd name="T67" fmla="*/ 6 h 265"/>
                <a:gd name="T68" fmla="*/ 163 w 221"/>
                <a:gd name="T69" fmla="*/ 10 h 265"/>
                <a:gd name="T70" fmla="*/ 176 w 221"/>
                <a:gd name="T71" fmla="*/ 15 h 265"/>
                <a:gd name="T72" fmla="*/ 187 w 221"/>
                <a:gd name="T73" fmla="*/ 21 h 265"/>
                <a:gd name="T74" fmla="*/ 198 w 221"/>
                <a:gd name="T75" fmla="*/ 27 h 265"/>
                <a:gd name="T76" fmla="*/ 207 w 221"/>
                <a:gd name="T77" fmla="*/ 32 h 265"/>
                <a:gd name="T78" fmla="*/ 215 w 221"/>
                <a:gd name="T79" fmla="*/ 36 h 265"/>
                <a:gd name="T80" fmla="*/ 221 w 221"/>
                <a:gd name="T81" fmla="*/ 4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265">
                  <a:moveTo>
                    <a:pt x="221" y="40"/>
                  </a:moveTo>
                  <a:lnTo>
                    <a:pt x="218" y="60"/>
                  </a:lnTo>
                  <a:lnTo>
                    <a:pt x="212" y="93"/>
                  </a:lnTo>
                  <a:lnTo>
                    <a:pt x="207" y="126"/>
                  </a:lnTo>
                  <a:lnTo>
                    <a:pt x="203" y="149"/>
                  </a:lnTo>
                  <a:lnTo>
                    <a:pt x="180" y="152"/>
                  </a:lnTo>
                  <a:lnTo>
                    <a:pt x="158" y="163"/>
                  </a:lnTo>
                  <a:lnTo>
                    <a:pt x="139" y="176"/>
                  </a:lnTo>
                  <a:lnTo>
                    <a:pt x="121" y="194"/>
                  </a:lnTo>
                  <a:lnTo>
                    <a:pt x="106" y="213"/>
                  </a:lnTo>
                  <a:lnTo>
                    <a:pt x="93" y="232"/>
                  </a:lnTo>
                  <a:lnTo>
                    <a:pt x="83" y="249"/>
                  </a:lnTo>
                  <a:lnTo>
                    <a:pt x="74" y="265"/>
                  </a:lnTo>
                  <a:lnTo>
                    <a:pt x="54" y="247"/>
                  </a:lnTo>
                  <a:lnTo>
                    <a:pt x="39" y="229"/>
                  </a:lnTo>
                  <a:lnTo>
                    <a:pt x="25" y="212"/>
                  </a:lnTo>
                  <a:lnTo>
                    <a:pt x="15" y="194"/>
                  </a:lnTo>
                  <a:lnTo>
                    <a:pt x="8" y="176"/>
                  </a:lnTo>
                  <a:lnTo>
                    <a:pt x="3" y="158"/>
                  </a:lnTo>
                  <a:lnTo>
                    <a:pt x="1" y="142"/>
                  </a:lnTo>
                  <a:lnTo>
                    <a:pt x="0" y="126"/>
                  </a:lnTo>
                  <a:lnTo>
                    <a:pt x="3" y="95"/>
                  </a:lnTo>
                  <a:lnTo>
                    <a:pt x="9" y="69"/>
                  </a:lnTo>
                  <a:lnTo>
                    <a:pt x="16" y="51"/>
                  </a:lnTo>
                  <a:lnTo>
                    <a:pt x="20" y="43"/>
                  </a:lnTo>
                  <a:lnTo>
                    <a:pt x="34" y="28"/>
                  </a:lnTo>
                  <a:lnTo>
                    <a:pt x="47" y="17"/>
                  </a:lnTo>
                  <a:lnTo>
                    <a:pt x="61" y="9"/>
                  </a:lnTo>
                  <a:lnTo>
                    <a:pt x="76" y="4"/>
                  </a:lnTo>
                  <a:lnTo>
                    <a:pt x="91" y="1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6" y="3"/>
                  </a:lnTo>
                  <a:lnTo>
                    <a:pt x="149" y="6"/>
                  </a:lnTo>
                  <a:lnTo>
                    <a:pt x="163" y="10"/>
                  </a:lnTo>
                  <a:lnTo>
                    <a:pt x="176" y="15"/>
                  </a:lnTo>
                  <a:lnTo>
                    <a:pt x="187" y="21"/>
                  </a:lnTo>
                  <a:lnTo>
                    <a:pt x="198" y="27"/>
                  </a:lnTo>
                  <a:lnTo>
                    <a:pt x="207" y="32"/>
                  </a:lnTo>
                  <a:lnTo>
                    <a:pt x="215" y="36"/>
                  </a:lnTo>
                  <a:lnTo>
                    <a:pt x="221" y="4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 flipH="1">
              <a:off x="4817070" y="3038476"/>
              <a:ext cx="705926" cy="685800"/>
            </a:xfrm>
            <a:custGeom>
              <a:avLst/>
              <a:gdLst>
                <a:gd name="T0" fmla="*/ 5 w 426"/>
                <a:gd name="T1" fmla="*/ 22 h 432"/>
                <a:gd name="T2" fmla="*/ 0 w 426"/>
                <a:gd name="T3" fmla="*/ 30 h 432"/>
                <a:gd name="T4" fmla="*/ 15 w 426"/>
                <a:gd name="T5" fmla="*/ 137 h 432"/>
                <a:gd name="T6" fmla="*/ 18 w 426"/>
                <a:gd name="T7" fmla="*/ 145 h 432"/>
                <a:gd name="T8" fmla="*/ 26 w 426"/>
                <a:gd name="T9" fmla="*/ 149 h 432"/>
                <a:gd name="T10" fmla="*/ 80 w 426"/>
                <a:gd name="T11" fmla="*/ 168 h 432"/>
                <a:gd name="T12" fmla="*/ 120 w 426"/>
                <a:gd name="T13" fmla="*/ 202 h 432"/>
                <a:gd name="T14" fmla="*/ 148 w 426"/>
                <a:gd name="T15" fmla="*/ 244 h 432"/>
                <a:gd name="T16" fmla="*/ 167 w 426"/>
                <a:gd name="T17" fmla="*/ 293 h 432"/>
                <a:gd name="T18" fmla="*/ 177 w 426"/>
                <a:gd name="T19" fmla="*/ 338 h 432"/>
                <a:gd name="T20" fmla="*/ 182 w 426"/>
                <a:gd name="T21" fmla="*/ 378 h 432"/>
                <a:gd name="T22" fmla="*/ 184 w 426"/>
                <a:gd name="T23" fmla="*/ 405 h 432"/>
                <a:gd name="T24" fmla="*/ 184 w 426"/>
                <a:gd name="T25" fmla="*/ 417 h 432"/>
                <a:gd name="T26" fmla="*/ 185 w 426"/>
                <a:gd name="T27" fmla="*/ 423 h 432"/>
                <a:gd name="T28" fmla="*/ 190 w 426"/>
                <a:gd name="T29" fmla="*/ 428 h 432"/>
                <a:gd name="T30" fmla="*/ 195 w 426"/>
                <a:gd name="T31" fmla="*/ 431 h 432"/>
                <a:gd name="T32" fmla="*/ 201 w 426"/>
                <a:gd name="T33" fmla="*/ 432 h 432"/>
                <a:gd name="T34" fmla="*/ 257 w 426"/>
                <a:gd name="T35" fmla="*/ 419 h 432"/>
                <a:gd name="T36" fmla="*/ 304 w 426"/>
                <a:gd name="T37" fmla="*/ 397 h 432"/>
                <a:gd name="T38" fmla="*/ 343 w 426"/>
                <a:gd name="T39" fmla="*/ 371 h 432"/>
                <a:gd name="T40" fmla="*/ 373 w 426"/>
                <a:gd name="T41" fmla="*/ 342 h 432"/>
                <a:gd name="T42" fmla="*/ 396 w 426"/>
                <a:gd name="T43" fmla="*/ 313 h 432"/>
                <a:gd name="T44" fmla="*/ 411 w 426"/>
                <a:gd name="T45" fmla="*/ 289 h 432"/>
                <a:gd name="T46" fmla="*/ 422 w 426"/>
                <a:gd name="T47" fmla="*/ 272 h 432"/>
                <a:gd name="T48" fmla="*/ 425 w 426"/>
                <a:gd name="T49" fmla="*/ 263 h 432"/>
                <a:gd name="T50" fmla="*/ 426 w 426"/>
                <a:gd name="T51" fmla="*/ 258 h 432"/>
                <a:gd name="T52" fmla="*/ 425 w 426"/>
                <a:gd name="T53" fmla="*/ 254 h 432"/>
                <a:gd name="T54" fmla="*/ 410 w 426"/>
                <a:gd name="T55" fmla="*/ 214 h 432"/>
                <a:gd name="T56" fmla="*/ 394 w 426"/>
                <a:gd name="T57" fmla="*/ 177 h 432"/>
                <a:gd name="T58" fmla="*/ 377 w 426"/>
                <a:gd name="T59" fmla="*/ 143 h 432"/>
                <a:gd name="T60" fmla="*/ 356 w 426"/>
                <a:gd name="T61" fmla="*/ 114 h 432"/>
                <a:gd name="T62" fmla="*/ 334 w 426"/>
                <a:gd name="T63" fmla="*/ 87 h 432"/>
                <a:gd name="T64" fmla="*/ 309 w 426"/>
                <a:gd name="T65" fmla="*/ 64 h 432"/>
                <a:gd name="T66" fmla="*/ 283 w 426"/>
                <a:gd name="T67" fmla="*/ 45 h 432"/>
                <a:gd name="T68" fmla="*/ 254 w 426"/>
                <a:gd name="T69" fmla="*/ 28 h 432"/>
                <a:gd name="T70" fmla="*/ 210 w 426"/>
                <a:gd name="T71" fmla="*/ 12 h 432"/>
                <a:gd name="T72" fmla="*/ 166 w 426"/>
                <a:gd name="T73" fmla="*/ 2 h 432"/>
                <a:gd name="T74" fmla="*/ 125 w 426"/>
                <a:gd name="T75" fmla="*/ 0 h 432"/>
                <a:gd name="T76" fmla="*/ 88 w 426"/>
                <a:gd name="T77" fmla="*/ 2 h 432"/>
                <a:gd name="T78" fmla="*/ 58 w 426"/>
                <a:gd name="T79" fmla="*/ 6 h 432"/>
                <a:gd name="T80" fmla="*/ 32 w 426"/>
                <a:gd name="T81" fmla="*/ 13 h 432"/>
                <a:gd name="T82" fmla="*/ 16 w 426"/>
                <a:gd name="T83" fmla="*/ 18 h 432"/>
                <a:gd name="T84" fmla="*/ 9 w 426"/>
                <a:gd name="T85" fmla="*/ 2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6" h="432">
                  <a:moveTo>
                    <a:pt x="9" y="20"/>
                  </a:moveTo>
                  <a:lnTo>
                    <a:pt x="5" y="22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5" y="137"/>
                  </a:lnTo>
                  <a:lnTo>
                    <a:pt x="16" y="141"/>
                  </a:lnTo>
                  <a:lnTo>
                    <a:pt x="18" y="145"/>
                  </a:lnTo>
                  <a:lnTo>
                    <a:pt x="22" y="148"/>
                  </a:lnTo>
                  <a:lnTo>
                    <a:pt x="26" y="149"/>
                  </a:lnTo>
                  <a:lnTo>
                    <a:pt x="55" y="157"/>
                  </a:lnTo>
                  <a:lnTo>
                    <a:pt x="80" y="168"/>
                  </a:lnTo>
                  <a:lnTo>
                    <a:pt x="102" y="184"/>
                  </a:lnTo>
                  <a:lnTo>
                    <a:pt x="120" y="202"/>
                  </a:lnTo>
                  <a:lnTo>
                    <a:pt x="135" y="223"/>
                  </a:lnTo>
                  <a:lnTo>
                    <a:pt x="148" y="244"/>
                  </a:lnTo>
                  <a:lnTo>
                    <a:pt x="158" y="269"/>
                  </a:lnTo>
                  <a:lnTo>
                    <a:pt x="167" y="293"/>
                  </a:lnTo>
                  <a:lnTo>
                    <a:pt x="173" y="315"/>
                  </a:lnTo>
                  <a:lnTo>
                    <a:pt x="177" y="338"/>
                  </a:lnTo>
                  <a:lnTo>
                    <a:pt x="180" y="359"/>
                  </a:lnTo>
                  <a:lnTo>
                    <a:pt x="182" y="378"/>
                  </a:lnTo>
                  <a:lnTo>
                    <a:pt x="183" y="394"/>
                  </a:lnTo>
                  <a:lnTo>
                    <a:pt x="184" y="405"/>
                  </a:lnTo>
                  <a:lnTo>
                    <a:pt x="184" y="414"/>
                  </a:lnTo>
                  <a:lnTo>
                    <a:pt x="184" y="417"/>
                  </a:lnTo>
                  <a:lnTo>
                    <a:pt x="184" y="420"/>
                  </a:lnTo>
                  <a:lnTo>
                    <a:pt x="185" y="423"/>
                  </a:lnTo>
                  <a:lnTo>
                    <a:pt x="188" y="426"/>
                  </a:lnTo>
                  <a:lnTo>
                    <a:pt x="190" y="428"/>
                  </a:lnTo>
                  <a:lnTo>
                    <a:pt x="192" y="430"/>
                  </a:lnTo>
                  <a:lnTo>
                    <a:pt x="195" y="431"/>
                  </a:lnTo>
                  <a:lnTo>
                    <a:pt x="198" y="432"/>
                  </a:lnTo>
                  <a:lnTo>
                    <a:pt x="201" y="432"/>
                  </a:lnTo>
                  <a:lnTo>
                    <a:pt x="230" y="427"/>
                  </a:lnTo>
                  <a:lnTo>
                    <a:pt x="257" y="419"/>
                  </a:lnTo>
                  <a:lnTo>
                    <a:pt x="282" y="408"/>
                  </a:lnTo>
                  <a:lnTo>
                    <a:pt x="304" y="397"/>
                  </a:lnTo>
                  <a:lnTo>
                    <a:pt x="325" y="384"/>
                  </a:lnTo>
                  <a:lnTo>
                    <a:pt x="343" y="371"/>
                  </a:lnTo>
                  <a:lnTo>
                    <a:pt x="358" y="356"/>
                  </a:lnTo>
                  <a:lnTo>
                    <a:pt x="373" y="342"/>
                  </a:lnTo>
                  <a:lnTo>
                    <a:pt x="385" y="327"/>
                  </a:lnTo>
                  <a:lnTo>
                    <a:pt x="396" y="313"/>
                  </a:lnTo>
                  <a:lnTo>
                    <a:pt x="404" y="301"/>
                  </a:lnTo>
                  <a:lnTo>
                    <a:pt x="411" y="289"/>
                  </a:lnTo>
                  <a:lnTo>
                    <a:pt x="418" y="279"/>
                  </a:lnTo>
                  <a:lnTo>
                    <a:pt x="422" y="272"/>
                  </a:lnTo>
                  <a:lnTo>
                    <a:pt x="424" y="266"/>
                  </a:lnTo>
                  <a:lnTo>
                    <a:pt x="425" y="263"/>
                  </a:lnTo>
                  <a:lnTo>
                    <a:pt x="426" y="261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4"/>
                  </a:lnTo>
                  <a:lnTo>
                    <a:pt x="418" y="233"/>
                  </a:lnTo>
                  <a:lnTo>
                    <a:pt x="410" y="214"/>
                  </a:lnTo>
                  <a:lnTo>
                    <a:pt x="403" y="195"/>
                  </a:lnTo>
                  <a:lnTo>
                    <a:pt x="394" y="177"/>
                  </a:lnTo>
                  <a:lnTo>
                    <a:pt x="386" y="160"/>
                  </a:lnTo>
                  <a:lnTo>
                    <a:pt x="377" y="143"/>
                  </a:lnTo>
                  <a:lnTo>
                    <a:pt x="366" y="129"/>
                  </a:lnTo>
                  <a:lnTo>
                    <a:pt x="356" y="114"/>
                  </a:lnTo>
                  <a:lnTo>
                    <a:pt x="345" y="100"/>
                  </a:lnTo>
                  <a:lnTo>
                    <a:pt x="334" y="87"/>
                  </a:lnTo>
                  <a:lnTo>
                    <a:pt x="321" y="75"/>
                  </a:lnTo>
                  <a:lnTo>
                    <a:pt x="309" y="64"/>
                  </a:lnTo>
                  <a:lnTo>
                    <a:pt x="296" y="54"/>
                  </a:lnTo>
                  <a:lnTo>
                    <a:pt x="283" y="45"/>
                  </a:lnTo>
                  <a:lnTo>
                    <a:pt x="268" y="36"/>
                  </a:lnTo>
                  <a:lnTo>
                    <a:pt x="254" y="28"/>
                  </a:lnTo>
                  <a:lnTo>
                    <a:pt x="232" y="19"/>
                  </a:lnTo>
                  <a:lnTo>
                    <a:pt x="210" y="12"/>
                  </a:lnTo>
                  <a:lnTo>
                    <a:pt x="188" y="6"/>
                  </a:lnTo>
                  <a:lnTo>
                    <a:pt x="166" y="2"/>
                  </a:lnTo>
                  <a:lnTo>
                    <a:pt x="146" y="0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88" y="2"/>
                  </a:lnTo>
                  <a:lnTo>
                    <a:pt x="72" y="4"/>
                  </a:lnTo>
                  <a:lnTo>
                    <a:pt x="58" y="6"/>
                  </a:lnTo>
                  <a:lnTo>
                    <a:pt x="44" y="10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 flipH="1">
              <a:off x="4866783" y="3084513"/>
              <a:ext cx="606500" cy="587375"/>
            </a:xfrm>
            <a:custGeom>
              <a:avLst/>
              <a:gdLst>
                <a:gd name="T0" fmla="*/ 212 w 366"/>
                <a:gd name="T1" fmla="*/ 25 h 370"/>
                <a:gd name="T2" fmla="*/ 237 w 366"/>
                <a:gd name="T3" fmla="*/ 40 h 370"/>
                <a:gd name="T4" fmla="*/ 261 w 366"/>
                <a:gd name="T5" fmla="*/ 58 h 370"/>
                <a:gd name="T6" fmla="*/ 283 w 366"/>
                <a:gd name="T7" fmla="*/ 79 h 370"/>
                <a:gd name="T8" fmla="*/ 304 w 366"/>
                <a:gd name="T9" fmla="*/ 102 h 370"/>
                <a:gd name="T10" fmla="*/ 322 w 366"/>
                <a:gd name="T11" fmla="*/ 129 h 370"/>
                <a:gd name="T12" fmla="*/ 339 w 366"/>
                <a:gd name="T13" fmla="*/ 159 h 370"/>
                <a:gd name="T14" fmla="*/ 353 w 366"/>
                <a:gd name="T15" fmla="*/ 191 h 370"/>
                <a:gd name="T16" fmla="*/ 366 w 366"/>
                <a:gd name="T17" fmla="*/ 228 h 370"/>
                <a:gd name="T18" fmla="*/ 364 w 366"/>
                <a:gd name="T19" fmla="*/ 233 h 370"/>
                <a:gd name="T20" fmla="*/ 360 w 366"/>
                <a:gd name="T21" fmla="*/ 240 h 370"/>
                <a:gd name="T22" fmla="*/ 356 w 366"/>
                <a:gd name="T23" fmla="*/ 247 h 370"/>
                <a:gd name="T24" fmla="*/ 350 w 366"/>
                <a:gd name="T25" fmla="*/ 256 h 370"/>
                <a:gd name="T26" fmla="*/ 343 w 366"/>
                <a:gd name="T27" fmla="*/ 266 h 370"/>
                <a:gd name="T28" fmla="*/ 335 w 366"/>
                <a:gd name="T29" fmla="*/ 276 h 370"/>
                <a:gd name="T30" fmla="*/ 325 w 366"/>
                <a:gd name="T31" fmla="*/ 288 h 370"/>
                <a:gd name="T32" fmla="*/ 315 w 366"/>
                <a:gd name="T33" fmla="*/ 298 h 370"/>
                <a:gd name="T34" fmla="*/ 304 w 366"/>
                <a:gd name="T35" fmla="*/ 309 h 370"/>
                <a:gd name="T36" fmla="*/ 290 w 366"/>
                <a:gd name="T37" fmla="*/ 320 h 370"/>
                <a:gd name="T38" fmla="*/ 276 w 366"/>
                <a:gd name="T39" fmla="*/ 330 h 370"/>
                <a:gd name="T40" fmla="*/ 260 w 366"/>
                <a:gd name="T41" fmla="*/ 341 h 370"/>
                <a:gd name="T42" fmla="*/ 242 w 366"/>
                <a:gd name="T43" fmla="*/ 350 h 370"/>
                <a:gd name="T44" fmla="*/ 224 w 366"/>
                <a:gd name="T45" fmla="*/ 357 h 370"/>
                <a:gd name="T46" fmla="*/ 204 w 366"/>
                <a:gd name="T47" fmla="*/ 365 h 370"/>
                <a:gd name="T48" fmla="*/ 182 w 366"/>
                <a:gd name="T49" fmla="*/ 370 h 370"/>
                <a:gd name="T50" fmla="*/ 181 w 366"/>
                <a:gd name="T51" fmla="*/ 357 h 370"/>
                <a:gd name="T52" fmla="*/ 180 w 366"/>
                <a:gd name="T53" fmla="*/ 343 h 370"/>
                <a:gd name="T54" fmla="*/ 178 w 366"/>
                <a:gd name="T55" fmla="*/ 325 h 370"/>
                <a:gd name="T56" fmla="*/ 175 w 366"/>
                <a:gd name="T57" fmla="*/ 306 h 370"/>
                <a:gd name="T58" fmla="*/ 172 w 366"/>
                <a:gd name="T59" fmla="*/ 286 h 370"/>
                <a:gd name="T60" fmla="*/ 167 w 366"/>
                <a:gd name="T61" fmla="*/ 266 h 370"/>
                <a:gd name="T62" fmla="*/ 160 w 366"/>
                <a:gd name="T63" fmla="*/ 244 h 370"/>
                <a:gd name="T64" fmla="*/ 151 w 366"/>
                <a:gd name="T65" fmla="*/ 223 h 370"/>
                <a:gd name="T66" fmla="*/ 141 w 366"/>
                <a:gd name="T67" fmla="*/ 201 h 370"/>
                <a:gd name="T68" fmla="*/ 130 w 366"/>
                <a:gd name="T69" fmla="*/ 180 h 370"/>
                <a:gd name="T70" fmla="*/ 117 w 366"/>
                <a:gd name="T71" fmla="*/ 161 h 370"/>
                <a:gd name="T72" fmla="*/ 100 w 366"/>
                <a:gd name="T73" fmla="*/ 142 h 370"/>
                <a:gd name="T74" fmla="*/ 82 w 366"/>
                <a:gd name="T75" fmla="*/ 127 h 370"/>
                <a:gd name="T76" fmla="*/ 61 w 366"/>
                <a:gd name="T77" fmla="*/ 113 h 370"/>
                <a:gd name="T78" fmla="*/ 38 w 366"/>
                <a:gd name="T79" fmla="*/ 102 h 370"/>
                <a:gd name="T80" fmla="*/ 11 w 366"/>
                <a:gd name="T81" fmla="*/ 94 h 370"/>
                <a:gd name="T82" fmla="*/ 9 w 366"/>
                <a:gd name="T83" fmla="*/ 79 h 370"/>
                <a:gd name="T84" fmla="*/ 6 w 366"/>
                <a:gd name="T85" fmla="*/ 56 h 370"/>
                <a:gd name="T86" fmla="*/ 2 w 366"/>
                <a:gd name="T87" fmla="*/ 32 h 370"/>
                <a:gd name="T88" fmla="*/ 0 w 366"/>
                <a:gd name="T89" fmla="*/ 14 h 370"/>
                <a:gd name="T90" fmla="*/ 6 w 366"/>
                <a:gd name="T91" fmla="*/ 12 h 370"/>
                <a:gd name="T92" fmla="*/ 14 w 366"/>
                <a:gd name="T93" fmla="*/ 10 h 370"/>
                <a:gd name="T94" fmla="*/ 24 w 366"/>
                <a:gd name="T95" fmla="*/ 8 h 370"/>
                <a:gd name="T96" fmla="*/ 34 w 366"/>
                <a:gd name="T97" fmla="*/ 6 h 370"/>
                <a:gd name="T98" fmla="*/ 45 w 366"/>
                <a:gd name="T99" fmla="*/ 4 h 370"/>
                <a:gd name="T100" fmla="*/ 57 w 366"/>
                <a:gd name="T101" fmla="*/ 2 h 370"/>
                <a:gd name="T102" fmla="*/ 71 w 366"/>
                <a:gd name="T103" fmla="*/ 0 h 370"/>
                <a:gd name="T104" fmla="*/ 85 w 366"/>
                <a:gd name="T105" fmla="*/ 0 h 370"/>
                <a:gd name="T106" fmla="*/ 99 w 366"/>
                <a:gd name="T107" fmla="*/ 0 h 370"/>
                <a:gd name="T108" fmla="*/ 115 w 366"/>
                <a:gd name="T109" fmla="*/ 0 h 370"/>
                <a:gd name="T110" fmla="*/ 130 w 366"/>
                <a:gd name="T111" fmla="*/ 1 h 370"/>
                <a:gd name="T112" fmla="*/ 146 w 366"/>
                <a:gd name="T113" fmla="*/ 5 h 370"/>
                <a:gd name="T114" fmla="*/ 163 w 366"/>
                <a:gd name="T115" fmla="*/ 8 h 370"/>
                <a:gd name="T116" fmla="*/ 179 w 366"/>
                <a:gd name="T117" fmla="*/ 12 h 370"/>
                <a:gd name="T118" fmla="*/ 195 w 366"/>
                <a:gd name="T119" fmla="*/ 18 h 370"/>
                <a:gd name="T120" fmla="*/ 212 w 366"/>
                <a:gd name="T121" fmla="*/ 2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370">
                  <a:moveTo>
                    <a:pt x="212" y="25"/>
                  </a:moveTo>
                  <a:lnTo>
                    <a:pt x="237" y="40"/>
                  </a:lnTo>
                  <a:lnTo>
                    <a:pt x="261" y="58"/>
                  </a:lnTo>
                  <a:lnTo>
                    <a:pt x="283" y="79"/>
                  </a:lnTo>
                  <a:lnTo>
                    <a:pt x="304" y="102"/>
                  </a:lnTo>
                  <a:lnTo>
                    <a:pt x="322" y="129"/>
                  </a:lnTo>
                  <a:lnTo>
                    <a:pt x="339" y="159"/>
                  </a:lnTo>
                  <a:lnTo>
                    <a:pt x="353" y="191"/>
                  </a:lnTo>
                  <a:lnTo>
                    <a:pt x="366" y="228"/>
                  </a:lnTo>
                  <a:lnTo>
                    <a:pt x="364" y="233"/>
                  </a:lnTo>
                  <a:lnTo>
                    <a:pt x="360" y="240"/>
                  </a:lnTo>
                  <a:lnTo>
                    <a:pt x="356" y="247"/>
                  </a:lnTo>
                  <a:lnTo>
                    <a:pt x="350" y="256"/>
                  </a:lnTo>
                  <a:lnTo>
                    <a:pt x="343" y="266"/>
                  </a:lnTo>
                  <a:lnTo>
                    <a:pt x="335" y="276"/>
                  </a:lnTo>
                  <a:lnTo>
                    <a:pt x="325" y="288"/>
                  </a:lnTo>
                  <a:lnTo>
                    <a:pt x="315" y="298"/>
                  </a:lnTo>
                  <a:lnTo>
                    <a:pt x="304" y="309"/>
                  </a:lnTo>
                  <a:lnTo>
                    <a:pt x="290" y="320"/>
                  </a:lnTo>
                  <a:lnTo>
                    <a:pt x="276" y="330"/>
                  </a:lnTo>
                  <a:lnTo>
                    <a:pt x="260" y="341"/>
                  </a:lnTo>
                  <a:lnTo>
                    <a:pt x="242" y="350"/>
                  </a:lnTo>
                  <a:lnTo>
                    <a:pt x="224" y="357"/>
                  </a:lnTo>
                  <a:lnTo>
                    <a:pt x="204" y="365"/>
                  </a:lnTo>
                  <a:lnTo>
                    <a:pt x="182" y="370"/>
                  </a:lnTo>
                  <a:lnTo>
                    <a:pt x="181" y="357"/>
                  </a:lnTo>
                  <a:lnTo>
                    <a:pt x="180" y="343"/>
                  </a:lnTo>
                  <a:lnTo>
                    <a:pt x="178" y="325"/>
                  </a:lnTo>
                  <a:lnTo>
                    <a:pt x="175" y="306"/>
                  </a:lnTo>
                  <a:lnTo>
                    <a:pt x="172" y="286"/>
                  </a:lnTo>
                  <a:lnTo>
                    <a:pt x="167" y="266"/>
                  </a:lnTo>
                  <a:lnTo>
                    <a:pt x="160" y="244"/>
                  </a:lnTo>
                  <a:lnTo>
                    <a:pt x="151" y="223"/>
                  </a:lnTo>
                  <a:lnTo>
                    <a:pt x="141" y="201"/>
                  </a:lnTo>
                  <a:lnTo>
                    <a:pt x="130" y="180"/>
                  </a:lnTo>
                  <a:lnTo>
                    <a:pt x="117" y="161"/>
                  </a:lnTo>
                  <a:lnTo>
                    <a:pt x="100" y="142"/>
                  </a:lnTo>
                  <a:lnTo>
                    <a:pt x="82" y="127"/>
                  </a:lnTo>
                  <a:lnTo>
                    <a:pt x="61" y="113"/>
                  </a:lnTo>
                  <a:lnTo>
                    <a:pt x="38" y="102"/>
                  </a:lnTo>
                  <a:lnTo>
                    <a:pt x="11" y="94"/>
                  </a:lnTo>
                  <a:lnTo>
                    <a:pt x="9" y="79"/>
                  </a:lnTo>
                  <a:lnTo>
                    <a:pt x="6" y="56"/>
                  </a:lnTo>
                  <a:lnTo>
                    <a:pt x="2" y="32"/>
                  </a:lnTo>
                  <a:lnTo>
                    <a:pt x="0" y="14"/>
                  </a:lnTo>
                  <a:lnTo>
                    <a:pt x="6" y="12"/>
                  </a:lnTo>
                  <a:lnTo>
                    <a:pt x="14" y="10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5" y="4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0" y="1"/>
                  </a:lnTo>
                  <a:lnTo>
                    <a:pt x="146" y="5"/>
                  </a:lnTo>
                  <a:lnTo>
                    <a:pt x="163" y="8"/>
                  </a:lnTo>
                  <a:lnTo>
                    <a:pt x="179" y="12"/>
                  </a:lnTo>
                  <a:lnTo>
                    <a:pt x="195" y="18"/>
                  </a:lnTo>
                  <a:lnTo>
                    <a:pt x="212" y="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 flipH="1">
              <a:off x="5170033" y="3702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 flipH="1">
              <a:off x="6020127" y="3905251"/>
              <a:ext cx="142511" cy="303213"/>
            </a:xfrm>
            <a:custGeom>
              <a:avLst/>
              <a:gdLst>
                <a:gd name="T0" fmla="*/ 10 w 86"/>
                <a:gd name="T1" fmla="*/ 3 h 191"/>
                <a:gd name="T2" fmla="*/ 4 w 86"/>
                <a:gd name="T3" fmla="*/ 10 h 191"/>
                <a:gd name="T4" fmla="*/ 0 w 86"/>
                <a:gd name="T5" fmla="*/ 17 h 191"/>
                <a:gd name="T6" fmla="*/ 0 w 86"/>
                <a:gd name="T7" fmla="*/ 25 h 191"/>
                <a:gd name="T8" fmla="*/ 2 w 86"/>
                <a:gd name="T9" fmla="*/ 33 h 191"/>
                <a:gd name="T10" fmla="*/ 8 w 86"/>
                <a:gd name="T11" fmla="*/ 44 h 191"/>
                <a:gd name="T12" fmla="*/ 15 w 86"/>
                <a:gd name="T13" fmla="*/ 58 h 191"/>
                <a:gd name="T14" fmla="*/ 23 w 86"/>
                <a:gd name="T15" fmla="*/ 75 h 191"/>
                <a:gd name="T16" fmla="*/ 31 w 86"/>
                <a:gd name="T17" fmla="*/ 93 h 191"/>
                <a:gd name="T18" fmla="*/ 37 w 86"/>
                <a:gd name="T19" fmla="*/ 113 h 191"/>
                <a:gd name="T20" fmla="*/ 41 w 86"/>
                <a:gd name="T21" fmla="*/ 132 h 191"/>
                <a:gd name="T22" fmla="*/ 43 w 86"/>
                <a:gd name="T23" fmla="*/ 151 h 191"/>
                <a:gd name="T24" fmla="*/ 42 w 86"/>
                <a:gd name="T25" fmla="*/ 166 h 191"/>
                <a:gd name="T26" fmla="*/ 42 w 86"/>
                <a:gd name="T27" fmla="*/ 175 h 191"/>
                <a:gd name="T28" fmla="*/ 45 w 86"/>
                <a:gd name="T29" fmla="*/ 182 h 191"/>
                <a:gd name="T30" fmla="*/ 51 w 86"/>
                <a:gd name="T31" fmla="*/ 188 h 191"/>
                <a:gd name="T32" fmla="*/ 58 w 86"/>
                <a:gd name="T33" fmla="*/ 191 h 191"/>
                <a:gd name="T34" fmla="*/ 66 w 86"/>
                <a:gd name="T35" fmla="*/ 191 h 191"/>
                <a:gd name="T36" fmla="*/ 75 w 86"/>
                <a:gd name="T37" fmla="*/ 188 h 191"/>
                <a:gd name="T38" fmla="*/ 80 w 86"/>
                <a:gd name="T39" fmla="*/ 183 h 191"/>
                <a:gd name="T40" fmla="*/ 84 w 86"/>
                <a:gd name="T41" fmla="*/ 175 h 191"/>
                <a:gd name="T42" fmla="*/ 86 w 86"/>
                <a:gd name="T43" fmla="*/ 150 h 191"/>
                <a:gd name="T44" fmla="*/ 83 w 86"/>
                <a:gd name="T45" fmla="*/ 124 h 191"/>
                <a:gd name="T46" fmla="*/ 77 w 86"/>
                <a:gd name="T47" fmla="*/ 98 h 191"/>
                <a:gd name="T48" fmla="*/ 68 w 86"/>
                <a:gd name="T49" fmla="*/ 73 h 191"/>
                <a:gd name="T50" fmla="*/ 59 w 86"/>
                <a:gd name="T51" fmla="*/ 50 h 191"/>
                <a:gd name="T52" fmla="*/ 50 w 86"/>
                <a:gd name="T53" fmla="*/ 32 h 191"/>
                <a:gd name="T54" fmla="*/ 43 w 86"/>
                <a:gd name="T55" fmla="*/ 18 h 191"/>
                <a:gd name="T56" fmla="*/ 39 w 86"/>
                <a:gd name="T57" fmla="*/ 11 h 191"/>
                <a:gd name="T58" fmla="*/ 34 w 86"/>
                <a:gd name="T59" fmla="*/ 4 h 191"/>
                <a:gd name="T60" fmla="*/ 26 w 86"/>
                <a:gd name="T61" fmla="*/ 0 h 191"/>
                <a:gd name="T62" fmla="*/ 18 w 86"/>
                <a:gd name="T63" fmla="*/ 0 h 191"/>
                <a:gd name="T64" fmla="*/ 10 w 86"/>
                <a:gd name="T65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91">
                  <a:moveTo>
                    <a:pt x="10" y="3"/>
                  </a:moveTo>
                  <a:lnTo>
                    <a:pt x="4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8" y="44"/>
                  </a:lnTo>
                  <a:lnTo>
                    <a:pt x="15" y="58"/>
                  </a:lnTo>
                  <a:lnTo>
                    <a:pt x="23" y="75"/>
                  </a:lnTo>
                  <a:lnTo>
                    <a:pt x="31" y="93"/>
                  </a:lnTo>
                  <a:lnTo>
                    <a:pt x="37" y="113"/>
                  </a:lnTo>
                  <a:lnTo>
                    <a:pt x="41" y="132"/>
                  </a:lnTo>
                  <a:lnTo>
                    <a:pt x="43" y="151"/>
                  </a:lnTo>
                  <a:lnTo>
                    <a:pt x="42" y="166"/>
                  </a:lnTo>
                  <a:lnTo>
                    <a:pt x="42" y="175"/>
                  </a:lnTo>
                  <a:lnTo>
                    <a:pt x="45" y="182"/>
                  </a:lnTo>
                  <a:lnTo>
                    <a:pt x="51" y="188"/>
                  </a:lnTo>
                  <a:lnTo>
                    <a:pt x="58" y="191"/>
                  </a:lnTo>
                  <a:lnTo>
                    <a:pt x="66" y="191"/>
                  </a:lnTo>
                  <a:lnTo>
                    <a:pt x="75" y="188"/>
                  </a:lnTo>
                  <a:lnTo>
                    <a:pt x="80" y="183"/>
                  </a:lnTo>
                  <a:lnTo>
                    <a:pt x="84" y="175"/>
                  </a:lnTo>
                  <a:lnTo>
                    <a:pt x="86" y="150"/>
                  </a:lnTo>
                  <a:lnTo>
                    <a:pt x="83" y="124"/>
                  </a:lnTo>
                  <a:lnTo>
                    <a:pt x="77" y="98"/>
                  </a:lnTo>
                  <a:lnTo>
                    <a:pt x="68" y="73"/>
                  </a:lnTo>
                  <a:lnTo>
                    <a:pt x="59" y="50"/>
                  </a:lnTo>
                  <a:lnTo>
                    <a:pt x="50" y="32"/>
                  </a:lnTo>
                  <a:lnTo>
                    <a:pt x="43" y="18"/>
                  </a:lnTo>
                  <a:lnTo>
                    <a:pt x="39" y="11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 flipH="1">
              <a:off x="5733448" y="4989513"/>
              <a:ext cx="677755" cy="512763"/>
            </a:xfrm>
            <a:custGeom>
              <a:avLst/>
              <a:gdLst>
                <a:gd name="T0" fmla="*/ 95 w 409"/>
                <a:gd name="T1" fmla="*/ 2 h 323"/>
                <a:gd name="T2" fmla="*/ 90 w 409"/>
                <a:gd name="T3" fmla="*/ 8 h 323"/>
                <a:gd name="T4" fmla="*/ 84 w 409"/>
                <a:gd name="T5" fmla="*/ 29 h 323"/>
                <a:gd name="T6" fmla="*/ 66 w 409"/>
                <a:gd name="T7" fmla="*/ 93 h 323"/>
                <a:gd name="T8" fmla="*/ 40 w 409"/>
                <a:gd name="T9" fmla="*/ 175 h 323"/>
                <a:gd name="T10" fmla="*/ 16 w 409"/>
                <a:gd name="T11" fmla="*/ 253 h 323"/>
                <a:gd name="T12" fmla="*/ 0 w 409"/>
                <a:gd name="T13" fmla="*/ 304 h 323"/>
                <a:gd name="T14" fmla="*/ 1 w 409"/>
                <a:gd name="T15" fmla="*/ 314 h 323"/>
                <a:gd name="T16" fmla="*/ 9 w 409"/>
                <a:gd name="T17" fmla="*/ 322 h 323"/>
                <a:gd name="T18" fmla="*/ 20 w 409"/>
                <a:gd name="T19" fmla="*/ 322 h 323"/>
                <a:gd name="T20" fmla="*/ 27 w 409"/>
                <a:gd name="T21" fmla="*/ 312 h 323"/>
                <a:gd name="T22" fmla="*/ 46 w 409"/>
                <a:gd name="T23" fmla="*/ 255 h 323"/>
                <a:gd name="T24" fmla="*/ 67 w 409"/>
                <a:gd name="T25" fmla="*/ 184 h 323"/>
                <a:gd name="T26" fmla="*/ 88 w 409"/>
                <a:gd name="T27" fmla="*/ 119 h 323"/>
                <a:gd name="T28" fmla="*/ 104 w 409"/>
                <a:gd name="T29" fmla="*/ 64 h 323"/>
                <a:gd name="T30" fmla="*/ 122 w 409"/>
                <a:gd name="T31" fmla="*/ 54 h 323"/>
                <a:gd name="T32" fmla="*/ 150 w 409"/>
                <a:gd name="T33" fmla="*/ 75 h 323"/>
                <a:gd name="T34" fmla="*/ 179 w 409"/>
                <a:gd name="T35" fmla="*/ 93 h 323"/>
                <a:gd name="T36" fmla="*/ 210 w 409"/>
                <a:gd name="T37" fmla="*/ 108 h 323"/>
                <a:gd name="T38" fmla="*/ 244 w 409"/>
                <a:gd name="T39" fmla="*/ 119 h 323"/>
                <a:gd name="T40" fmla="*/ 280 w 409"/>
                <a:gd name="T41" fmla="*/ 127 h 323"/>
                <a:gd name="T42" fmla="*/ 319 w 409"/>
                <a:gd name="T43" fmla="*/ 133 h 323"/>
                <a:gd name="T44" fmla="*/ 358 w 409"/>
                <a:gd name="T45" fmla="*/ 134 h 323"/>
                <a:gd name="T46" fmla="*/ 380 w 409"/>
                <a:gd name="T47" fmla="*/ 139 h 323"/>
                <a:gd name="T48" fmla="*/ 380 w 409"/>
                <a:gd name="T49" fmla="*/ 149 h 323"/>
                <a:gd name="T50" fmla="*/ 379 w 409"/>
                <a:gd name="T51" fmla="*/ 186 h 323"/>
                <a:gd name="T52" fmla="*/ 372 w 409"/>
                <a:gd name="T53" fmla="*/ 239 h 323"/>
                <a:gd name="T54" fmla="*/ 362 w 409"/>
                <a:gd name="T55" fmla="*/ 290 h 323"/>
                <a:gd name="T56" fmla="*/ 362 w 409"/>
                <a:gd name="T57" fmla="*/ 291 h 323"/>
                <a:gd name="T58" fmla="*/ 362 w 409"/>
                <a:gd name="T59" fmla="*/ 293 h 323"/>
                <a:gd name="T60" fmla="*/ 365 w 409"/>
                <a:gd name="T61" fmla="*/ 302 h 323"/>
                <a:gd name="T62" fmla="*/ 373 w 409"/>
                <a:gd name="T63" fmla="*/ 307 h 323"/>
                <a:gd name="T64" fmla="*/ 383 w 409"/>
                <a:gd name="T65" fmla="*/ 305 h 323"/>
                <a:gd name="T66" fmla="*/ 389 w 409"/>
                <a:gd name="T67" fmla="*/ 296 h 323"/>
                <a:gd name="T68" fmla="*/ 400 w 409"/>
                <a:gd name="T69" fmla="*/ 240 h 323"/>
                <a:gd name="T70" fmla="*/ 409 w 409"/>
                <a:gd name="T71" fmla="*/ 167 h 323"/>
                <a:gd name="T72" fmla="*/ 407 w 409"/>
                <a:gd name="T73" fmla="*/ 113 h 323"/>
                <a:gd name="T74" fmla="*/ 398 w 409"/>
                <a:gd name="T75" fmla="*/ 106 h 323"/>
                <a:gd name="T76" fmla="*/ 371 w 409"/>
                <a:gd name="T77" fmla="*/ 106 h 323"/>
                <a:gd name="T78" fmla="*/ 327 w 409"/>
                <a:gd name="T79" fmla="*/ 104 h 323"/>
                <a:gd name="T80" fmla="*/ 286 w 409"/>
                <a:gd name="T81" fmla="*/ 99 h 323"/>
                <a:gd name="T82" fmla="*/ 248 w 409"/>
                <a:gd name="T83" fmla="*/ 91 h 323"/>
                <a:gd name="T84" fmla="*/ 213 w 409"/>
                <a:gd name="T85" fmla="*/ 78 h 323"/>
                <a:gd name="T86" fmla="*/ 181 w 409"/>
                <a:gd name="T87" fmla="*/ 62 h 323"/>
                <a:gd name="T88" fmla="*/ 152 w 409"/>
                <a:gd name="T89" fmla="*/ 42 h 323"/>
                <a:gd name="T90" fmla="*/ 125 w 409"/>
                <a:gd name="T91" fmla="*/ 19 h 323"/>
                <a:gd name="T92" fmla="*/ 110 w 409"/>
                <a:gd name="T93" fmla="*/ 2 h 323"/>
                <a:gd name="T94" fmla="*/ 103 w 409"/>
                <a:gd name="T9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9" h="323">
                  <a:moveTo>
                    <a:pt x="99" y="1"/>
                  </a:moveTo>
                  <a:lnTo>
                    <a:pt x="95" y="2"/>
                  </a:lnTo>
                  <a:lnTo>
                    <a:pt x="93" y="5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4" y="29"/>
                  </a:lnTo>
                  <a:lnTo>
                    <a:pt x="76" y="56"/>
                  </a:lnTo>
                  <a:lnTo>
                    <a:pt x="66" y="93"/>
                  </a:lnTo>
                  <a:lnTo>
                    <a:pt x="54" y="134"/>
                  </a:lnTo>
                  <a:lnTo>
                    <a:pt x="40" y="175"/>
                  </a:lnTo>
                  <a:lnTo>
                    <a:pt x="27" y="216"/>
                  </a:lnTo>
                  <a:lnTo>
                    <a:pt x="16" y="253"/>
                  </a:lnTo>
                  <a:lnTo>
                    <a:pt x="7" y="280"/>
                  </a:lnTo>
                  <a:lnTo>
                    <a:pt x="0" y="304"/>
                  </a:lnTo>
                  <a:lnTo>
                    <a:pt x="0" y="309"/>
                  </a:lnTo>
                  <a:lnTo>
                    <a:pt x="1" y="314"/>
                  </a:lnTo>
                  <a:lnTo>
                    <a:pt x="4" y="319"/>
                  </a:lnTo>
                  <a:lnTo>
                    <a:pt x="9" y="322"/>
                  </a:lnTo>
                  <a:lnTo>
                    <a:pt x="14" y="323"/>
                  </a:lnTo>
                  <a:lnTo>
                    <a:pt x="20" y="322"/>
                  </a:lnTo>
                  <a:lnTo>
                    <a:pt x="24" y="317"/>
                  </a:lnTo>
                  <a:lnTo>
                    <a:pt x="27" y="312"/>
                  </a:lnTo>
                  <a:lnTo>
                    <a:pt x="34" y="289"/>
                  </a:lnTo>
                  <a:lnTo>
                    <a:pt x="46" y="255"/>
                  </a:lnTo>
                  <a:lnTo>
                    <a:pt x="56" y="219"/>
                  </a:lnTo>
                  <a:lnTo>
                    <a:pt x="67" y="184"/>
                  </a:lnTo>
                  <a:lnTo>
                    <a:pt x="77" y="150"/>
                  </a:lnTo>
                  <a:lnTo>
                    <a:pt x="88" y="119"/>
                  </a:lnTo>
                  <a:lnTo>
                    <a:pt x="96" y="90"/>
                  </a:lnTo>
                  <a:lnTo>
                    <a:pt x="104" y="64"/>
                  </a:lnTo>
                  <a:lnTo>
                    <a:pt x="110" y="43"/>
                  </a:lnTo>
                  <a:lnTo>
                    <a:pt x="122" y="54"/>
                  </a:lnTo>
                  <a:lnTo>
                    <a:pt x="136" y="65"/>
                  </a:lnTo>
                  <a:lnTo>
                    <a:pt x="150" y="75"/>
                  </a:lnTo>
                  <a:lnTo>
                    <a:pt x="164" y="85"/>
                  </a:lnTo>
                  <a:lnTo>
                    <a:pt x="179" y="93"/>
                  </a:lnTo>
                  <a:lnTo>
                    <a:pt x="194" y="100"/>
                  </a:lnTo>
                  <a:lnTo>
                    <a:pt x="210" y="108"/>
                  </a:lnTo>
                  <a:lnTo>
                    <a:pt x="227" y="114"/>
                  </a:lnTo>
                  <a:lnTo>
                    <a:pt x="244" y="119"/>
                  </a:lnTo>
                  <a:lnTo>
                    <a:pt x="261" y="123"/>
                  </a:lnTo>
                  <a:lnTo>
                    <a:pt x="280" y="127"/>
                  </a:lnTo>
                  <a:lnTo>
                    <a:pt x="299" y="131"/>
                  </a:lnTo>
                  <a:lnTo>
                    <a:pt x="319" y="133"/>
                  </a:lnTo>
                  <a:lnTo>
                    <a:pt x="338" y="134"/>
                  </a:lnTo>
                  <a:lnTo>
                    <a:pt x="358" y="134"/>
                  </a:lnTo>
                  <a:lnTo>
                    <a:pt x="380" y="134"/>
                  </a:lnTo>
                  <a:lnTo>
                    <a:pt x="380" y="139"/>
                  </a:lnTo>
                  <a:lnTo>
                    <a:pt x="380" y="144"/>
                  </a:lnTo>
                  <a:lnTo>
                    <a:pt x="380" y="149"/>
                  </a:lnTo>
                  <a:lnTo>
                    <a:pt x="380" y="154"/>
                  </a:lnTo>
                  <a:lnTo>
                    <a:pt x="379" y="186"/>
                  </a:lnTo>
                  <a:lnTo>
                    <a:pt x="376" y="214"/>
                  </a:lnTo>
                  <a:lnTo>
                    <a:pt x="372" y="239"/>
                  </a:lnTo>
                  <a:lnTo>
                    <a:pt x="367" y="264"/>
                  </a:lnTo>
                  <a:lnTo>
                    <a:pt x="362" y="290"/>
                  </a:lnTo>
                  <a:lnTo>
                    <a:pt x="362" y="291"/>
                  </a:lnTo>
                  <a:lnTo>
                    <a:pt x="362" y="291"/>
                  </a:lnTo>
                  <a:lnTo>
                    <a:pt x="362" y="292"/>
                  </a:lnTo>
                  <a:lnTo>
                    <a:pt x="362" y="293"/>
                  </a:lnTo>
                  <a:lnTo>
                    <a:pt x="363" y="298"/>
                  </a:lnTo>
                  <a:lnTo>
                    <a:pt x="365" y="302"/>
                  </a:lnTo>
                  <a:lnTo>
                    <a:pt x="368" y="305"/>
                  </a:lnTo>
                  <a:lnTo>
                    <a:pt x="373" y="307"/>
                  </a:lnTo>
                  <a:lnTo>
                    <a:pt x="378" y="307"/>
                  </a:lnTo>
                  <a:lnTo>
                    <a:pt x="383" y="305"/>
                  </a:lnTo>
                  <a:lnTo>
                    <a:pt x="387" y="301"/>
                  </a:lnTo>
                  <a:lnTo>
                    <a:pt x="389" y="296"/>
                  </a:lnTo>
                  <a:lnTo>
                    <a:pt x="394" y="270"/>
                  </a:lnTo>
                  <a:lnTo>
                    <a:pt x="400" y="240"/>
                  </a:lnTo>
                  <a:lnTo>
                    <a:pt x="406" y="207"/>
                  </a:lnTo>
                  <a:lnTo>
                    <a:pt x="409" y="167"/>
                  </a:lnTo>
                  <a:lnTo>
                    <a:pt x="408" y="118"/>
                  </a:lnTo>
                  <a:lnTo>
                    <a:pt x="407" y="113"/>
                  </a:lnTo>
                  <a:lnTo>
                    <a:pt x="403" y="109"/>
                  </a:lnTo>
                  <a:lnTo>
                    <a:pt x="398" y="106"/>
                  </a:lnTo>
                  <a:lnTo>
                    <a:pt x="393" y="104"/>
                  </a:lnTo>
                  <a:lnTo>
                    <a:pt x="371" y="106"/>
                  </a:lnTo>
                  <a:lnTo>
                    <a:pt x="348" y="106"/>
                  </a:lnTo>
                  <a:lnTo>
                    <a:pt x="327" y="104"/>
                  </a:lnTo>
                  <a:lnTo>
                    <a:pt x="306" y="102"/>
                  </a:lnTo>
                  <a:lnTo>
                    <a:pt x="286" y="99"/>
                  </a:lnTo>
                  <a:lnTo>
                    <a:pt x="266" y="95"/>
                  </a:lnTo>
                  <a:lnTo>
                    <a:pt x="248" y="91"/>
                  </a:lnTo>
                  <a:lnTo>
                    <a:pt x="231" y="85"/>
                  </a:lnTo>
                  <a:lnTo>
                    <a:pt x="213" y="78"/>
                  </a:lnTo>
                  <a:lnTo>
                    <a:pt x="197" y="71"/>
                  </a:lnTo>
                  <a:lnTo>
                    <a:pt x="181" y="62"/>
                  </a:lnTo>
                  <a:lnTo>
                    <a:pt x="166" y="52"/>
                  </a:lnTo>
                  <a:lnTo>
                    <a:pt x="152" y="42"/>
                  </a:lnTo>
                  <a:lnTo>
                    <a:pt x="138" y="30"/>
                  </a:lnTo>
                  <a:lnTo>
                    <a:pt x="125" y="19"/>
                  </a:lnTo>
                  <a:lnTo>
                    <a:pt x="113" y="5"/>
                  </a:lnTo>
                  <a:lnTo>
                    <a:pt x="110" y="2"/>
                  </a:lnTo>
                  <a:lnTo>
                    <a:pt x="107" y="1"/>
                  </a:lnTo>
                  <a:lnTo>
                    <a:pt x="103" y="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 flipH="1">
              <a:off x="5746705" y="4095751"/>
              <a:ext cx="555130" cy="1111250"/>
            </a:xfrm>
            <a:custGeom>
              <a:avLst/>
              <a:gdLst>
                <a:gd name="T0" fmla="*/ 306 w 335"/>
                <a:gd name="T1" fmla="*/ 1 h 700"/>
                <a:gd name="T2" fmla="*/ 0 w 335"/>
                <a:gd name="T3" fmla="*/ 18 h 700"/>
                <a:gd name="T4" fmla="*/ 9 w 335"/>
                <a:gd name="T5" fmla="*/ 37 h 700"/>
                <a:gd name="T6" fmla="*/ 38 w 335"/>
                <a:gd name="T7" fmla="*/ 109 h 700"/>
                <a:gd name="T8" fmla="*/ 56 w 335"/>
                <a:gd name="T9" fmla="*/ 177 h 700"/>
                <a:gd name="T10" fmla="*/ 67 w 335"/>
                <a:gd name="T11" fmla="*/ 241 h 700"/>
                <a:gd name="T12" fmla="*/ 69 w 335"/>
                <a:gd name="T13" fmla="*/ 303 h 700"/>
                <a:gd name="T14" fmla="*/ 65 w 335"/>
                <a:gd name="T15" fmla="*/ 362 h 700"/>
                <a:gd name="T16" fmla="*/ 59 w 335"/>
                <a:gd name="T17" fmla="*/ 416 h 700"/>
                <a:gd name="T18" fmla="*/ 50 w 335"/>
                <a:gd name="T19" fmla="*/ 466 h 700"/>
                <a:gd name="T20" fmla="*/ 40 w 335"/>
                <a:gd name="T21" fmla="*/ 513 h 700"/>
                <a:gd name="T22" fmla="*/ 26 w 335"/>
                <a:gd name="T23" fmla="*/ 583 h 700"/>
                <a:gd name="T24" fmla="*/ 31 w 335"/>
                <a:gd name="T25" fmla="*/ 588 h 700"/>
                <a:gd name="T26" fmla="*/ 44 w 335"/>
                <a:gd name="T27" fmla="*/ 604 h 700"/>
                <a:gd name="T28" fmla="*/ 58 w 335"/>
                <a:gd name="T29" fmla="*/ 617 h 700"/>
                <a:gd name="T30" fmla="*/ 73 w 335"/>
                <a:gd name="T31" fmla="*/ 630 h 700"/>
                <a:gd name="T32" fmla="*/ 87 w 335"/>
                <a:gd name="T33" fmla="*/ 642 h 700"/>
                <a:gd name="T34" fmla="*/ 102 w 335"/>
                <a:gd name="T35" fmla="*/ 653 h 700"/>
                <a:gd name="T36" fmla="*/ 118 w 335"/>
                <a:gd name="T37" fmla="*/ 662 h 700"/>
                <a:gd name="T38" fmla="*/ 134 w 335"/>
                <a:gd name="T39" fmla="*/ 671 h 700"/>
                <a:gd name="T40" fmla="*/ 150 w 335"/>
                <a:gd name="T41" fmla="*/ 678 h 700"/>
                <a:gd name="T42" fmla="*/ 168 w 335"/>
                <a:gd name="T43" fmla="*/ 684 h 700"/>
                <a:gd name="T44" fmla="*/ 185 w 335"/>
                <a:gd name="T45" fmla="*/ 689 h 700"/>
                <a:gd name="T46" fmla="*/ 204 w 335"/>
                <a:gd name="T47" fmla="*/ 694 h 700"/>
                <a:gd name="T48" fmla="*/ 223 w 335"/>
                <a:gd name="T49" fmla="*/ 697 h 700"/>
                <a:gd name="T50" fmla="*/ 242 w 335"/>
                <a:gd name="T51" fmla="*/ 699 h 700"/>
                <a:gd name="T52" fmla="*/ 264 w 335"/>
                <a:gd name="T53" fmla="*/ 700 h 700"/>
                <a:gd name="T54" fmla="*/ 285 w 335"/>
                <a:gd name="T55" fmla="*/ 700 h 700"/>
                <a:gd name="T56" fmla="*/ 308 w 335"/>
                <a:gd name="T57" fmla="*/ 699 h 700"/>
                <a:gd name="T58" fmla="*/ 319 w 335"/>
                <a:gd name="T59" fmla="*/ 699 h 700"/>
                <a:gd name="T60" fmla="*/ 326 w 335"/>
                <a:gd name="T61" fmla="*/ 648 h 700"/>
                <a:gd name="T62" fmla="*/ 331 w 335"/>
                <a:gd name="T63" fmla="*/ 609 h 700"/>
                <a:gd name="T64" fmla="*/ 335 w 335"/>
                <a:gd name="T65" fmla="*/ 566 h 700"/>
                <a:gd name="T66" fmla="*/ 335 w 335"/>
                <a:gd name="T67" fmla="*/ 520 h 700"/>
                <a:gd name="T68" fmla="*/ 331 w 335"/>
                <a:gd name="T69" fmla="*/ 472 h 700"/>
                <a:gd name="T70" fmla="*/ 319 w 335"/>
                <a:gd name="T71" fmla="*/ 375 h 700"/>
                <a:gd name="T72" fmla="*/ 316 w 335"/>
                <a:gd name="T73" fmla="*/ 281 h 700"/>
                <a:gd name="T74" fmla="*/ 317 w 335"/>
                <a:gd name="T75" fmla="*/ 197 h 700"/>
                <a:gd name="T76" fmla="*/ 321 w 335"/>
                <a:gd name="T77" fmla="*/ 123 h 700"/>
                <a:gd name="T78" fmla="*/ 323 w 335"/>
                <a:gd name="T79" fmla="*/ 86 h 700"/>
                <a:gd name="T80" fmla="*/ 324 w 335"/>
                <a:gd name="T81" fmla="*/ 55 h 700"/>
                <a:gd name="T82" fmla="*/ 323 w 335"/>
                <a:gd name="T83" fmla="*/ 30 h 700"/>
                <a:gd name="T84" fmla="*/ 320 w 335"/>
                <a:gd name="T85" fmla="*/ 12 h 700"/>
                <a:gd name="T86" fmla="*/ 318 w 335"/>
                <a:gd name="T87" fmla="*/ 0 h 700"/>
                <a:gd name="T88" fmla="*/ 306 w 335"/>
                <a:gd name="T89" fmla="*/ 1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5" h="700">
                  <a:moveTo>
                    <a:pt x="306" y="1"/>
                  </a:moveTo>
                  <a:lnTo>
                    <a:pt x="0" y="18"/>
                  </a:lnTo>
                  <a:lnTo>
                    <a:pt x="9" y="37"/>
                  </a:lnTo>
                  <a:lnTo>
                    <a:pt x="38" y="109"/>
                  </a:lnTo>
                  <a:lnTo>
                    <a:pt x="56" y="177"/>
                  </a:lnTo>
                  <a:lnTo>
                    <a:pt x="67" y="241"/>
                  </a:lnTo>
                  <a:lnTo>
                    <a:pt x="69" y="303"/>
                  </a:lnTo>
                  <a:lnTo>
                    <a:pt x="65" y="362"/>
                  </a:lnTo>
                  <a:lnTo>
                    <a:pt x="59" y="416"/>
                  </a:lnTo>
                  <a:lnTo>
                    <a:pt x="50" y="466"/>
                  </a:lnTo>
                  <a:lnTo>
                    <a:pt x="40" y="513"/>
                  </a:lnTo>
                  <a:lnTo>
                    <a:pt x="26" y="583"/>
                  </a:lnTo>
                  <a:lnTo>
                    <a:pt x="31" y="588"/>
                  </a:lnTo>
                  <a:lnTo>
                    <a:pt x="44" y="604"/>
                  </a:lnTo>
                  <a:lnTo>
                    <a:pt x="58" y="617"/>
                  </a:lnTo>
                  <a:lnTo>
                    <a:pt x="73" y="630"/>
                  </a:lnTo>
                  <a:lnTo>
                    <a:pt x="87" y="642"/>
                  </a:lnTo>
                  <a:lnTo>
                    <a:pt x="102" y="653"/>
                  </a:lnTo>
                  <a:lnTo>
                    <a:pt x="118" y="662"/>
                  </a:lnTo>
                  <a:lnTo>
                    <a:pt x="134" y="671"/>
                  </a:lnTo>
                  <a:lnTo>
                    <a:pt x="150" y="678"/>
                  </a:lnTo>
                  <a:lnTo>
                    <a:pt x="168" y="684"/>
                  </a:lnTo>
                  <a:lnTo>
                    <a:pt x="185" y="689"/>
                  </a:lnTo>
                  <a:lnTo>
                    <a:pt x="204" y="694"/>
                  </a:lnTo>
                  <a:lnTo>
                    <a:pt x="223" y="697"/>
                  </a:lnTo>
                  <a:lnTo>
                    <a:pt x="242" y="699"/>
                  </a:lnTo>
                  <a:lnTo>
                    <a:pt x="264" y="700"/>
                  </a:lnTo>
                  <a:lnTo>
                    <a:pt x="285" y="700"/>
                  </a:lnTo>
                  <a:lnTo>
                    <a:pt x="308" y="699"/>
                  </a:lnTo>
                  <a:lnTo>
                    <a:pt x="319" y="699"/>
                  </a:lnTo>
                  <a:lnTo>
                    <a:pt x="326" y="648"/>
                  </a:lnTo>
                  <a:lnTo>
                    <a:pt x="331" y="609"/>
                  </a:lnTo>
                  <a:lnTo>
                    <a:pt x="335" y="566"/>
                  </a:lnTo>
                  <a:lnTo>
                    <a:pt x="335" y="520"/>
                  </a:lnTo>
                  <a:lnTo>
                    <a:pt x="331" y="472"/>
                  </a:lnTo>
                  <a:lnTo>
                    <a:pt x="319" y="375"/>
                  </a:lnTo>
                  <a:lnTo>
                    <a:pt x="316" y="281"/>
                  </a:lnTo>
                  <a:lnTo>
                    <a:pt x="317" y="197"/>
                  </a:lnTo>
                  <a:lnTo>
                    <a:pt x="321" y="123"/>
                  </a:lnTo>
                  <a:lnTo>
                    <a:pt x="323" y="86"/>
                  </a:lnTo>
                  <a:lnTo>
                    <a:pt x="324" y="55"/>
                  </a:lnTo>
                  <a:lnTo>
                    <a:pt x="323" y="30"/>
                  </a:lnTo>
                  <a:lnTo>
                    <a:pt x="320" y="12"/>
                  </a:lnTo>
                  <a:lnTo>
                    <a:pt x="318" y="0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 flipH="1">
              <a:off x="5791446" y="4144963"/>
              <a:ext cx="439132" cy="1016000"/>
            </a:xfrm>
            <a:custGeom>
              <a:avLst/>
              <a:gdLst>
                <a:gd name="T0" fmla="*/ 253 w 265"/>
                <a:gd name="T1" fmla="*/ 4 h 640"/>
                <a:gd name="T2" fmla="*/ 253 w 265"/>
                <a:gd name="T3" fmla="*/ 12 h 640"/>
                <a:gd name="T4" fmla="*/ 253 w 265"/>
                <a:gd name="T5" fmla="*/ 33 h 640"/>
                <a:gd name="T6" fmla="*/ 251 w 265"/>
                <a:gd name="T7" fmla="*/ 70 h 640"/>
                <a:gd name="T8" fmla="*/ 247 w 265"/>
                <a:gd name="T9" fmla="*/ 124 h 640"/>
                <a:gd name="T10" fmla="*/ 245 w 265"/>
                <a:gd name="T11" fmla="*/ 198 h 640"/>
                <a:gd name="T12" fmla="*/ 245 w 265"/>
                <a:gd name="T13" fmla="*/ 289 h 640"/>
                <a:gd name="T14" fmla="*/ 253 w 265"/>
                <a:gd name="T15" fmla="*/ 393 h 640"/>
                <a:gd name="T16" fmla="*/ 262 w 265"/>
                <a:gd name="T17" fmla="*/ 462 h 640"/>
                <a:gd name="T18" fmla="*/ 265 w 265"/>
                <a:gd name="T19" fmla="*/ 492 h 640"/>
                <a:gd name="T20" fmla="*/ 264 w 265"/>
                <a:gd name="T21" fmla="*/ 535 h 640"/>
                <a:gd name="T22" fmla="*/ 259 w 265"/>
                <a:gd name="T23" fmla="*/ 587 h 640"/>
                <a:gd name="T24" fmla="*/ 255 w 265"/>
                <a:gd name="T25" fmla="*/ 616 h 640"/>
                <a:gd name="T26" fmla="*/ 253 w 265"/>
                <a:gd name="T27" fmla="*/ 630 h 640"/>
                <a:gd name="T28" fmla="*/ 232 w 265"/>
                <a:gd name="T29" fmla="*/ 640 h 640"/>
                <a:gd name="T30" fmla="*/ 196 w 265"/>
                <a:gd name="T31" fmla="*/ 638 h 640"/>
                <a:gd name="T32" fmla="*/ 163 w 265"/>
                <a:gd name="T33" fmla="*/ 633 h 640"/>
                <a:gd name="T34" fmla="*/ 132 w 265"/>
                <a:gd name="T35" fmla="*/ 625 h 640"/>
                <a:gd name="T36" fmla="*/ 103 w 265"/>
                <a:gd name="T37" fmla="*/ 613 h 640"/>
                <a:gd name="T38" fmla="*/ 76 w 265"/>
                <a:gd name="T39" fmla="*/ 598 h 640"/>
                <a:gd name="T40" fmla="*/ 50 w 265"/>
                <a:gd name="T41" fmla="*/ 579 h 640"/>
                <a:gd name="T42" fmla="*/ 26 w 265"/>
                <a:gd name="T43" fmla="*/ 556 h 640"/>
                <a:gd name="T44" fmla="*/ 16 w 265"/>
                <a:gd name="T45" fmla="*/ 530 h 640"/>
                <a:gd name="T46" fmla="*/ 24 w 265"/>
                <a:gd name="T47" fmla="*/ 496 h 640"/>
                <a:gd name="T48" fmla="*/ 35 w 265"/>
                <a:gd name="T49" fmla="*/ 441 h 640"/>
                <a:gd name="T50" fmla="*/ 51 w 265"/>
                <a:gd name="T51" fmla="*/ 331 h 640"/>
                <a:gd name="T52" fmla="*/ 53 w 265"/>
                <a:gd name="T53" fmla="*/ 239 h 640"/>
                <a:gd name="T54" fmla="*/ 48 w 265"/>
                <a:gd name="T55" fmla="*/ 178 h 640"/>
                <a:gd name="T56" fmla="*/ 35 w 265"/>
                <a:gd name="T57" fmla="*/ 114 h 640"/>
                <a:gd name="T58" fmla="*/ 13 w 265"/>
                <a:gd name="T59" fmla="*/ 48 h 640"/>
                <a:gd name="T60" fmla="*/ 8 w 265"/>
                <a:gd name="T61" fmla="*/ 13 h 640"/>
                <a:gd name="T62" fmla="*/ 34 w 265"/>
                <a:gd name="T63" fmla="*/ 11 h 640"/>
                <a:gd name="T64" fmla="*/ 69 w 265"/>
                <a:gd name="T65" fmla="*/ 9 h 640"/>
                <a:gd name="T66" fmla="*/ 109 w 265"/>
                <a:gd name="T67" fmla="*/ 7 h 640"/>
                <a:gd name="T68" fmla="*/ 151 w 265"/>
                <a:gd name="T69" fmla="*/ 5 h 640"/>
                <a:gd name="T70" fmla="*/ 190 w 265"/>
                <a:gd name="T71" fmla="*/ 3 h 640"/>
                <a:gd name="T72" fmla="*/ 223 w 265"/>
                <a:gd name="T73" fmla="*/ 1 h 640"/>
                <a:gd name="T74" fmla="*/ 245 w 265"/>
                <a:gd name="T7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640">
                  <a:moveTo>
                    <a:pt x="252" y="0"/>
                  </a:moveTo>
                  <a:lnTo>
                    <a:pt x="253" y="4"/>
                  </a:lnTo>
                  <a:lnTo>
                    <a:pt x="253" y="8"/>
                  </a:lnTo>
                  <a:lnTo>
                    <a:pt x="253" y="12"/>
                  </a:lnTo>
                  <a:lnTo>
                    <a:pt x="253" y="17"/>
                  </a:lnTo>
                  <a:lnTo>
                    <a:pt x="253" y="33"/>
                  </a:lnTo>
                  <a:lnTo>
                    <a:pt x="252" y="50"/>
                  </a:lnTo>
                  <a:lnTo>
                    <a:pt x="251" y="70"/>
                  </a:lnTo>
                  <a:lnTo>
                    <a:pt x="249" y="90"/>
                  </a:lnTo>
                  <a:lnTo>
                    <a:pt x="247" y="124"/>
                  </a:lnTo>
                  <a:lnTo>
                    <a:pt x="246" y="159"/>
                  </a:lnTo>
                  <a:lnTo>
                    <a:pt x="245" y="198"/>
                  </a:lnTo>
                  <a:lnTo>
                    <a:pt x="244" y="240"/>
                  </a:lnTo>
                  <a:lnTo>
                    <a:pt x="245" y="289"/>
                  </a:lnTo>
                  <a:lnTo>
                    <a:pt x="247" y="340"/>
                  </a:lnTo>
                  <a:lnTo>
                    <a:pt x="253" y="393"/>
                  </a:lnTo>
                  <a:lnTo>
                    <a:pt x="260" y="446"/>
                  </a:lnTo>
                  <a:lnTo>
                    <a:pt x="262" y="462"/>
                  </a:lnTo>
                  <a:lnTo>
                    <a:pt x="264" y="477"/>
                  </a:lnTo>
                  <a:lnTo>
                    <a:pt x="265" y="492"/>
                  </a:lnTo>
                  <a:lnTo>
                    <a:pt x="265" y="507"/>
                  </a:lnTo>
                  <a:lnTo>
                    <a:pt x="264" y="535"/>
                  </a:lnTo>
                  <a:lnTo>
                    <a:pt x="262" y="561"/>
                  </a:lnTo>
                  <a:lnTo>
                    <a:pt x="259" y="587"/>
                  </a:lnTo>
                  <a:lnTo>
                    <a:pt x="255" y="612"/>
                  </a:lnTo>
                  <a:lnTo>
                    <a:pt x="255" y="616"/>
                  </a:lnTo>
                  <a:lnTo>
                    <a:pt x="254" y="622"/>
                  </a:lnTo>
                  <a:lnTo>
                    <a:pt x="253" y="630"/>
                  </a:lnTo>
                  <a:lnTo>
                    <a:pt x="252" y="640"/>
                  </a:lnTo>
                  <a:lnTo>
                    <a:pt x="232" y="640"/>
                  </a:lnTo>
                  <a:lnTo>
                    <a:pt x="214" y="640"/>
                  </a:lnTo>
                  <a:lnTo>
                    <a:pt x="196" y="638"/>
                  </a:lnTo>
                  <a:lnTo>
                    <a:pt x="179" y="635"/>
                  </a:lnTo>
                  <a:lnTo>
                    <a:pt x="163" y="633"/>
                  </a:lnTo>
                  <a:lnTo>
                    <a:pt x="147" y="629"/>
                  </a:lnTo>
                  <a:lnTo>
                    <a:pt x="132" y="625"/>
                  </a:lnTo>
                  <a:lnTo>
                    <a:pt x="118" y="620"/>
                  </a:lnTo>
                  <a:lnTo>
                    <a:pt x="103" y="613"/>
                  </a:lnTo>
                  <a:lnTo>
                    <a:pt x="89" y="606"/>
                  </a:lnTo>
                  <a:lnTo>
                    <a:pt x="76" y="598"/>
                  </a:lnTo>
                  <a:lnTo>
                    <a:pt x="62" y="588"/>
                  </a:lnTo>
                  <a:lnTo>
                    <a:pt x="50" y="579"/>
                  </a:lnTo>
                  <a:lnTo>
                    <a:pt x="38" y="569"/>
                  </a:lnTo>
                  <a:lnTo>
                    <a:pt x="26" y="556"/>
                  </a:lnTo>
                  <a:lnTo>
                    <a:pt x="13" y="544"/>
                  </a:lnTo>
                  <a:lnTo>
                    <a:pt x="16" y="530"/>
                  </a:lnTo>
                  <a:lnTo>
                    <a:pt x="19" y="511"/>
                  </a:lnTo>
                  <a:lnTo>
                    <a:pt x="24" y="496"/>
                  </a:lnTo>
                  <a:lnTo>
                    <a:pt x="25" y="488"/>
                  </a:lnTo>
                  <a:lnTo>
                    <a:pt x="35" y="441"/>
                  </a:lnTo>
                  <a:lnTo>
                    <a:pt x="44" y="388"/>
                  </a:lnTo>
                  <a:lnTo>
                    <a:pt x="51" y="331"/>
                  </a:lnTo>
                  <a:lnTo>
                    <a:pt x="54" y="268"/>
                  </a:lnTo>
                  <a:lnTo>
                    <a:pt x="53" y="239"/>
                  </a:lnTo>
                  <a:lnTo>
                    <a:pt x="51" y="209"/>
                  </a:lnTo>
                  <a:lnTo>
                    <a:pt x="48" y="178"/>
                  </a:lnTo>
                  <a:lnTo>
                    <a:pt x="42" y="147"/>
                  </a:lnTo>
                  <a:lnTo>
                    <a:pt x="35" y="114"/>
                  </a:lnTo>
                  <a:lnTo>
                    <a:pt x="26" y="81"/>
                  </a:lnTo>
                  <a:lnTo>
                    <a:pt x="13" y="48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19" y="12"/>
                  </a:lnTo>
                  <a:lnTo>
                    <a:pt x="34" y="11"/>
                  </a:lnTo>
                  <a:lnTo>
                    <a:pt x="50" y="10"/>
                  </a:lnTo>
                  <a:lnTo>
                    <a:pt x="69" y="9"/>
                  </a:lnTo>
                  <a:lnTo>
                    <a:pt x="88" y="8"/>
                  </a:lnTo>
                  <a:lnTo>
                    <a:pt x="109" y="7"/>
                  </a:lnTo>
                  <a:lnTo>
                    <a:pt x="130" y="6"/>
                  </a:lnTo>
                  <a:lnTo>
                    <a:pt x="151" y="5"/>
                  </a:lnTo>
                  <a:lnTo>
                    <a:pt x="171" y="4"/>
                  </a:lnTo>
                  <a:lnTo>
                    <a:pt x="190" y="3"/>
                  </a:lnTo>
                  <a:lnTo>
                    <a:pt x="208" y="2"/>
                  </a:lnTo>
                  <a:lnTo>
                    <a:pt x="223" y="1"/>
                  </a:lnTo>
                  <a:lnTo>
                    <a:pt x="236" y="1"/>
                  </a:lnTo>
                  <a:lnTo>
                    <a:pt x="245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 flipH="1">
              <a:off x="5716877" y="4097338"/>
              <a:ext cx="611471" cy="779463"/>
            </a:xfrm>
            <a:custGeom>
              <a:avLst/>
              <a:gdLst>
                <a:gd name="T0" fmla="*/ 315 w 369"/>
                <a:gd name="T1" fmla="*/ 0 h 491"/>
                <a:gd name="T2" fmla="*/ 0 w 369"/>
                <a:gd name="T3" fmla="*/ 6 h 491"/>
                <a:gd name="T4" fmla="*/ 0 w 369"/>
                <a:gd name="T5" fmla="*/ 20 h 491"/>
                <a:gd name="T6" fmla="*/ 0 w 369"/>
                <a:gd name="T7" fmla="*/ 35 h 491"/>
                <a:gd name="T8" fmla="*/ 1 w 369"/>
                <a:gd name="T9" fmla="*/ 65 h 491"/>
                <a:gd name="T10" fmla="*/ 3 w 369"/>
                <a:gd name="T11" fmla="*/ 101 h 491"/>
                <a:gd name="T12" fmla="*/ 4 w 369"/>
                <a:gd name="T13" fmla="*/ 128 h 491"/>
                <a:gd name="T14" fmla="*/ 6 w 369"/>
                <a:gd name="T15" fmla="*/ 155 h 491"/>
                <a:gd name="T16" fmla="*/ 7 w 369"/>
                <a:gd name="T17" fmla="*/ 186 h 491"/>
                <a:gd name="T18" fmla="*/ 6 w 369"/>
                <a:gd name="T19" fmla="*/ 214 h 491"/>
                <a:gd name="T20" fmla="*/ 3 w 369"/>
                <a:gd name="T21" fmla="*/ 235 h 491"/>
                <a:gd name="T22" fmla="*/ 1 w 369"/>
                <a:gd name="T23" fmla="*/ 249 h 491"/>
                <a:gd name="T24" fmla="*/ 1 w 369"/>
                <a:gd name="T25" fmla="*/ 263 h 491"/>
                <a:gd name="T26" fmla="*/ 4 w 369"/>
                <a:gd name="T27" fmla="*/ 277 h 491"/>
                <a:gd name="T28" fmla="*/ 9 w 369"/>
                <a:gd name="T29" fmla="*/ 292 h 491"/>
                <a:gd name="T30" fmla="*/ 15 w 369"/>
                <a:gd name="T31" fmla="*/ 305 h 491"/>
                <a:gd name="T32" fmla="*/ 21 w 369"/>
                <a:gd name="T33" fmla="*/ 317 h 491"/>
                <a:gd name="T34" fmla="*/ 27 w 369"/>
                <a:gd name="T35" fmla="*/ 326 h 491"/>
                <a:gd name="T36" fmla="*/ 32 w 369"/>
                <a:gd name="T37" fmla="*/ 332 h 491"/>
                <a:gd name="T38" fmla="*/ 43 w 369"/>
                <a:gd name="T39" fmla="*/ 352 h 491"/>
                <a:gd name="T40" fmla="*/ 48 w 369"/>
                <a:gd name="T41" fmla="*/ 376 h 491"/>
                <a:gd name="T42" fmla="*/ 48 w 369"/>
                <a:gd name="T43" fmla="*/ 399 h 491"/>
                <a:gd name="T44" fmla="*/ 47 w 369"/>
                <a:gd name="T45" fmla="*/ 416 h 491"/>
                <a:gd name="T46" fmla="*/ 46 w 369"/>
                <a:gd name="T47" fmla="*/ 424 h 491"/>
                <a:gd name="T48" fmla="*/ 52 w 369"/>
                <a:gd name="T49" fmla="*/ 429 h 491"/>
                <a:gd name="T50" fmla="*/ 66 w 369"/>
                <a:gd name="T51" fmla="*/ 440 h 491"/>
                <a:gd name="T52" fmla="*/ 81 w 369"/>
                <a:gd name="T53" fmla="*/ 450 h 491"/>
                <a:gd name="T54" fmla="*/ 96 w 369"/>
                <a:gd name="T55" fmla="*/ 459 h 491"/>
                <a:gd name="T56" fmla="*/ 112 w 369"/>
                <a:gd name="T57" fmla="*/ 466 h 491"/>
                <a:gd name="T58" fmla="*/ 128 w 369"/>
                <a:gd name="T59" fmla="*/ 473 h 491"/>
                <a:gd name="T60" fmla="*/ 144 w 369"/>
                <a:gd name="T61" fmla="*/ 479 h 491"/>
                <a:gd name="T62" fmla="*/ 161 w 369"/>
                <a:gd name="T63" fmla="*/ 483 h 491"/>
                <a:gd name="T64" fmla="*/ 179 w 369"/>
                <a:gd name="T65" fmla="*/ 487 h 491"/>
                <a:gd name="T66" fmla="*/ 197 w 369"/>
                <a:gd name="T67" fmla="*/ 489 h 491"/>
                <a:gd name="T68" fmla="*/ 216 w 369"/>
                <a:gd name="T69" fmla="*/ 490 h 491"/>
                <a:gd name="T70" fmla="*/ 236 w 369"/>
                <a:gd name="T71" fmla="*/ 491 h 491"/>
                <a:gd name="T72" fmla="*/ 256 w 369"/>
                <a:gd name="T73" fmla="*/ 490 h 491"/>
                <a:gd name="T74" fmla="*/ 279 w 369"/>
                <a:gd name="T75" fmla="*/ 489 h 491"/>
                <a:gd name="T76" fmla="*/ 301 w 369"/>
                <a:gd name="T77" fmla="*/ 487 h 491"/>
                <a:gd name="T78" fmla="*/ 325 w 369"/>
                <a:gd name="T79" fmla="*/ 483 h 491"/>
                <a:gd name="T80" fmla="*/ 349 w 369"/>
                <a:gd name="T81" fmla="*/ 479 h 491"/>
                <a:gd name="T82" fmla="*/ 360 w 369"/>
                <a:gd name="T83" fmla="*/ 476 h 491"/>
                <a:gd name="T84" fmla="*/ 361 w 369"/>
                <a:gd name="T85" fmla="*/ 465 h 491"/>
                <a:gd name="T86" fmla="*/ 368 w 369"/>
                <a:gd name="T87" fmla="*/ 358 h 491"/>
                <a:gd name="T88" fmla="*/ 369 w 369"/>
                <a:gd name="T89" fmla="*/ 267 h 491"/>
                <a:gd name="T90" fmla="*/ 365 w 369"/>
                <a:gd name="T91" fmla="*/ 189 h 491"/>
                <a:gd name="T92" fmla="*/ 357 w 369"/>
                <a:gd name="T93" fmla="*/ 126 h 491"/>
                <a:gd name="T94" fmla="*/ 347 w 369"/>
                <a:gd name="T95" fmla="*/ 77 h 491"/>
                <a:gd name="T96" fmla="*/ 338 w 369"/>
                <a:gd name="T97" fmla="*/ 41 h 491"/>
                <a:gd name="T98" fmla="*/ 331 w 369"/>
                <a:gd name="T99" fmla="*/ 19 h 491"/>
                <a:gd name="T100" fmla="*/ 328 w 369"/>
                <a:gd name="T101" fmla="*/ 10 h 491"/>
                <a:gd name="T102" fmla="*/ 324 w 369"/>
                <a:gd name="T103" fmla="*/ 0 h 491"/>
                <a:gd name="T104" fmla="*/ 315 w 369"/>
                <a:gd name="T10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491">
                  <a:moveTo>
                    <a:pt x="315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1" y="65"/>
                  </a:lnTo>
                  <a:lnTo>
                    <a:pt x="3" y="101"/>
                  </a:lnTo>
                  <a:lnTo>
                    <a:pt x="4" y="128"/>
                  </a:lnTo>
                  <a:lnTo>
                    <a:pt x="6" y="155"/>
                  </a:lnTo>
                  <a:lnTo>
                    <a:pt x="7" y="186"/>
                  </a:lnTo>
                  <a:lnTo>
                    <a:pt x="6" y="214"/>
                  </a:lnTo>
                  <a:lnTo>
                    <a:pt x="3" y="235"/>
                  </a:lnTo>
                  <a:lnTo>
                    <a:pt x="1" y="249"/>
                  </a:lnTo>
                  <a:lnTo>
                    <a:pt x="1" y="263"/>
                  </a:lnTo>
                  <a:lnTo>
                    <a:pt x="4" y="277"/>
                  </a:lnTo>
                  <a:lnTo>
                    <a:pt x="9" y="292"/>
                  </a:lnTo>
                  <a:lnTo>
                    <a:pt x="15" y="305"/>
                  </a:lnTo>
                  <a:lnTo>
                    <a:pt x="21" y="317"/>
                  </a:lnTo>
                  <a:lnTo>
                    <a:pt x="27" y="326"/>
                  </a:lnTo>
                  <a:lnTo>
                    <a:pt x="32" y="332"/>
                  </a:lnTo>
                  <a:lnTo>
                    <a:pt x="43" y="352"/>
                  </a:lnTo>
                  <a:lnTo>
                    <a:pt x="48" y="376"/>
                  </a:lnTo>
                  <a:lnTo>
                    <a:pt x="48" y="399"/>
                  </a:lnTo>
                  <a:lnTo>
                    <a:pt x="47" y="416"/>
                  </a:lnTo>
                  <a:lnTo>
                    <a:pt x="46" y="424"/>
                  </a:lnTo>
                  <a:lnTo>
                    <a:pt x="52" y="429"/>
                  </a:lnTo>
                  <a:lnTo>
                    <a:pt x="66" y="440"/>
                  </a:lnTo>
                  <a:lnTo>
                    <a:pt x="81" y="450"/>
                  </a:lnTo>
                  <a:lnTo>
                    <a:pt x="96" y="459"/>
                  </a:lnTo>
                  <a:lnTo>
                    <a:pt x="112" y="466"/>
                  </a:lnTo>
                  <a:lnTo>
                    <a:pt x="128" y="473"/>
                  </a:lnTo>
                  <a:lnTo>
                    <a:pt x="144" y="479"/>
                  </a:lnTo>
                  <a:lnTo>
                    <a:pt x="161" y="483"/>
                  </a:lnTo>
                  <a:lnTo>
                    <a:pt x="179" y="487"/>
                  </a:lnTo>
                  <a:lnTo>
                    <a:pt x="197" y="489"/>
                  </a:lnTo>
                  <a:lnTo>
                    <a:pt x="216" y="490"/>
                  </a:lnTo>
                  <a:lnTo>
                    <a:pt x="236" y="491"/>
                  </a:lnTo>
                  <a:lnTo>
                    <a:pt x="256" y="490"/>
                  </a:lnTo>
                  <a:lnTo>
                    <a:pt x="279" y="489"/>
                  </a:lnTo>
                  <a:lnTo>
                    <a:pt x="301" y="487"/>
                  </a:lnTo>
                  <a:lnTo>
                    <a:pt x="325" y="483"/>
                  </a:lnTo>
                  <a:lnTo>
                    <a:pt x="349" y="479"/>
                  </a:lnTo>
                  <a:lnTo>
                    <a:pt x="360" y="476"/>
                  </a:lnTo>
                  <a:lnTo>
                    <a:pt x="361" y="465"/>
                  </a:lnTo>
                  <a:lnTo>
                    <a:pt x="368" y="358"/>
                  </a:lnTo>
                  <a:lnTo>
                    <a:pt x="369" y="267"/>
                  </a:lnTo>
                  <a:lnTo>
                    <a:pt x="365" y="189"/>
                  </a:lnTo>
                  <a:lnTo>
                    <a:pt x="357" y="126"/>
                  </a:lnTo>
                  <a:lnTo>
                    <a:pt x="347" y="77"/>
                  </a:lnTo>
                  <a:lnTo>
                    <a:pt x="338" y="41"/>
                  </a:lnTo>
                  <a:lnTo>
                    <a:pt x="331" y="19"/>
                  </a:lnTo>
                  <a:lnTo>
                    <a:pt x="328" y="10"/>
                  </a:lnTo>
                  <a:lnTo>
                    <a:pt x="324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 flipH="1">
              <a:off x="5763276" y="4144963"/>
              <a:ext cx="520330" cy="684213"/>
            </a:xfrm>
            <a:custGeom>
              <a:avLst/>
              <a:gdLst>
                <a:gd name="T0" fmla="*/ 283 w 314"/>
                <a:gd name="T1" fmla="*/ 12 h 431"/>
                <a:gd name="T2" fmla="*/ 294 w 314"/>
                <a:gd name="T3" fmla="*/ 56 h 431"/>
                <a:gd name="T4" fmla="*/ 305 w 314"/>
                <a:gd name="T5" fmla="*/ 125 h 431"/>
                <a:gd name="T6" fmla="*/ 313 w 314"/>
                <a:gd name="T7" fmla="*/ 219 h 431"/>
                <a:gd name="T8" fmla="*/ 314 w 314"/>
                <a:gd name="T9" fmla="*/ 309 h 431"/>
                <a:gd name="T10" fmla="*/ 310 w 314"/>
                <a:gd name="T11" fmla="*/ 382 h 431"/>
                <a:gd name="T12" fmla="*/ 286 w 314"/>
                <a:gd name="T13" fmla="*/ 425 h 431"/>
                <a:gd name="T14" fmla="*/ 246 w 314"/>
                <a:gd name="T15" fmla="*/ 430 h 431"/>
                <a:gd name="T16" fmla="*/ 209 w 314"/>
                <a:gd name="T17" fmla="*/ 431 h 431"/>
                <a:gd name="T18" fmla="*/ 175 w 314"/>
                <a:gd name="T19" fmla="*/ 430 h 431"/>
                <a:gd name="T20" fmla="*/ 143 w 314"/>
                <a:gd name="T21" fmla="*/ 425 h 431"/>
                <a:gd name="T22" fmla="*/ 115 w 314"/>
                <a:gd name="T23" fmla="*/ 416 h 431"/>
                <a:gd name="T24" fmla="*/ 87 w 314"/>
                <a:gd name="T25" fmla="*/ 405 h 431"/>
                <a:gd name="T26" fmla="*/ 61 w 314"/>
                <a:gd name="T27" fmla="*/ 390 h 431"/>
                <a:gd name="T28" fmla="*/ 49 w 314"/>
                <a:gd name="T29" fmla="*/ 376 h 431"/>
                <a:gd name="T30" fmla="*/ 49 w 314"/>
                <a:gd name="T31" fmla="*/ 367 h 431"/>
                <a:gd name="T32" fmla="*/ 48 w 314"/>
                <a:gd name="T33" fmla="*/ 342 h 431"/>
                <a:gd name="T34" fmla="*/ 38 w 314"/>
                <a:gd name="T35" fmla="*/ 300 h 431"/>
                <a:gd name="T36" fmla="*/ 18 w 314"/>
                <a:gd name="T37" fmla="*/ 271 h 431"/>
                <a:gd name="T38" fmla="*/ 3 w 314"/>
                <a:gd name="T39" fmla="*/ 239 h 431"/>
                <a:gd name="T40" fmla="*/ 0 w 314"/>
                <a:gd name="T41" fmla="*/ 220 h 431"/>
                <a:gd name="T42" fmla="*/ 0 w 314"/>
                <a:gd name="T43" fmla="*/ 217 h 431"/>
                <a:gd name="T44" fmla="*/ 4 w 314"/>
                <a:gd name="T45" fmla="*/ 202 h 431"/>
                <a:gd name="T46" fmla="*/ 7 w 314"/>
                <a:gd name="T47" fmla="*/ 171 h 431"/>
                <a:gd name="T48" fmla="*/ 7 w 314"/>
                <a:gd name="T49" fmla="*/ 135 h 431"/>
                <a:gd name="T50" fmla="*/ 5 w 314"/>
                <a:gd name="T51" fmla="*/ 104 h 431"/>
                <a:gd name="T52" fmla="*/ 3 w 314"/>
                <a:gd name="T53" fmla="*/ 76 h 431"/>
                <a:gd name="T54" fmla="*/ 1 w 314"/>
                <a:gd name="T55" fmla="*/ 26 h 431"/>
                <a:gd name="T56" fmla="*/ 7 w 314"/>
                <a:gd name="T57" fmla="*/ 4 h 431"/>
                <a:gd name="T58" fmla="*/ 34 w 314"/>
                <a:gd name="T59" fmla="*/ 4 h 431"/>
                <a:gd name="T60" fmla="*/ 73 w 314"/>
                <a:gd name="T61" fmla="*/ 3 h 431"/>
                <a:gd name="T62" fmla="*/ 118 w 314"/>
                <a:gd name="T63" fmla="*/ 3 h 431"/>
                <a:gd name="T64" fmla="*/ 166 w 314"/>
                <a:gd name="T65" fmla="*/ 2 h 431"/>
                <a:gd name="T66" fmla="*/ 211 w 314"/>
                <a:gd name="T67" fmla="*/ 1 h 431"/>
                <a:gd name="T68" fmla="*/ 248 w 314"/>
                <a:gd name="T69" fmla="*/ 1 h 431"/>
                <a:gd name="T70" fmla="*/ 272 w 314"/>
                <a:gd name="T7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4" h="431">
                  <a:moveTo>
                    <a:pt x="278" y="0"/>
                  </a:moveTo>
                  <a:lnTo>
                    <a:pt x="283" y="12"/>
                  </a:lnTo>
                  <a:lnTo>
                    <a:pt x="288" y="31"/>
                  </a:lnTo>
                  <a:lnTo>
                    <a:pt x="294" y="56"/>
                  </a:lnTo>
                  <a:lnTo>
                    <a:pt x="300" y="87"/>
                  </a:lnTo>
                  <a:lnTo>
                    <a:pt x="305" y="125"/>
                  </a:lnTo>
                  <a:lnTo>
                    <a:pt x="310" y="169"/>
                  </a:lnTo>
                  <a:lnTo>
                    <a:pt x="313" y="219"/>
                  </a:lnTo>
                  <a:lnTo>
                    <a:pt x="314" y="275"/>
                  </a:lnTo>
                  <a:lnTo>
                    <a:pt x="314" y="309"/>
                  </a:lnTo>
                  <a:lnTo>
                    <a:pt x="312" y="344"/>
                  </a:lnTo>
                  <a:lnTo>
                    <a:pt x="310" y="382"/>
                  </a:lnTo>
                  <a:lnTo>
                    <a:pt x="307" y="421"/>
                  </a:lnTo>
                  <a:lnTo>
                    <a:pt x="286" y="425"/>
                  </a:lnTo>
                  <a:lnTo>
                    <a:pt x="265" y="428"/>
                  </a:lnTo>
                  <a:lnTo>
                    <a:pt x="246" y="430"/>
                  </a:lnTo>
                  <a:lnTo>
                    <a:pt x="227" y="431"/>
                  </a:lnTo>
                  <a:lnTo>
                    <a:pt x="209" y="431"/>
                  </a:lnTo>
                  <a:lnTo>
                    <a:pt x="192" y="431"/>
                  </a:lnTo>
                  <a:lnTo>
                    <a:pt x="175" y="430"/>
                  </a:lnTo>
                  <a:lnTo>
                    <a:pt x="159" y="428"/>
                  </a:lnTo>
                  <a:lnTo>
                    <a:pt x="143" y="425"/>
                  </a:lnTo>
                  <a:lnTo>
                    <a:pt x="129" y="421"/>
                  </a:lnTo>
                  <a:lnTo>
                    <a:pt x="115" y="416"/>
                  </a:lnTo>
                  <a:lnTo>
                    <a:pt x="101" y="411"/>
                  </a:lnTo>
                  <a:lnTo>
                    <a:pt x="87" y="405"/>
                  </a:lnTo>
                  <a:lnTo>
                    <a:pt x="74" y="397"/>
                  </a:lnTo>
                  <a:lnTo>
                    <a:pt x="61" y="390"/>
                  </a:lnTo>
                  <a:lnTo>
                    <a:pt x="48" y="381"/>
                  </a:lnTo>
                  <a:lnTo>
                    <a:pt x="49" y="376"/>
                  </a:lnTo>
                  <a:lnTo>
                    <a:pt x="49" y="372"/>
                  </a:lnTo>
                  <a:lnTo>
                    <a:pt x="49" y="367"/>
                  </a:lnTo>
                  <a:lnTo>
                    <a:pt x="49" y="362"/>
                  </a:lnTo>
                  <a:lnTo>
                    <a:pt x="48" y="342"/>
                  </a:lnTo>
                  <a:lnTo>
                    <a:pt x="45" y="321"/>
                  </a:lnTo>
                  <a:lnTo>
                    <a:pt x="38" y="300"/>
                  </a:lnTo>
                  <a:lnTo>
                    <a:pt x="26" y="283"/>
                  </a:lnTo>
                  <a:lnTo>
                    <a:pt x="18" y="271"/>
                  </a:lnTo>
                  <a:lnTo>
                    <a:pt x="9" y="255"/>
                  </a:lnTo>
                  <a:lnTo>
                    <a:pt x="3" y="239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1" y="215"/>
                  </a:lnTo>
                  <a:lnTo>
                    <a:pt x="4" y="202"/>
                  </a:lnTo>
                  <a:lnTo>
                    <a:pt x="6" y="188"/>
                  </a:lnTo>
                  <a:lnTo>
                    <a:pt x="7" y="171"/>
                  </a:lnTo>
                  <a:lnTo>
                    <a:pt x="7" y="154"/>
                  </a:lnTo>
                  <a:lnTo>
                    <a:pt x="7" y="135"/>
                  </a:lnTo>
                  <a:lnTo>
                    <a:pt x="6" y="118"/>
                  </a:lnTo>
                  <a:lnTo>
                    <a:pt x="5" y="104"/>
                  </a:lnTo>
                  <a:lnTo>
                    <a:pt x="4" y="95"/>
                  </a:lnTo>
                  <a:lnTo>
                    <a:pt x="3" y="76"/>
                  </a:lnTo>
                  <a:lnTo>
                    <a:pt x="2" y="52"/>
                  </a:lnTo>
                  <a:lnTo>
                    <a:pt x="1" y="26"/>
                  </a:lnTo>
                  <a:lnTo>
                    <a:pt x="0" y="4"/>
                  </a:lnTo>
                  <a:lnTo>
                    <a:pt x="7" y="4"/>
                  </a:lnTo>
                  <a:lnTo>
                    <a:pt x="19" y="4"/>
                  </a:lnTo>
                  <a:lnTo>
                    <a:pt x="34" y="4"/>
                  </a:lnTo>
                  <a:lnTo>
                    <a:pt x="52" y="4"/>
                  </a:lnTo>
                  <a:lnTo>
                    <a:pt x="73" y="3"/>
                  </a:lnTo>
                  <a:lnTo>
                    <a:pt x="94" y="3"/>
                  </a:lnTo>
                  <a:lnTo>
                    <a:pt x="118" y="3"/>
                  </a:lnTo>
                  <a:lnTo>
                    <a:pt x="142" y="2"/>
                  </a:lnTo>
                  <a:lnTo>
                    <a:pt x="166" y="2"/>
                  </a:lnTo>
                  <a:lnTo>
                    <a:pt x="189" y="2"/>
                  </a:lnTo>
                  <a:lnTo>
                    <a:pt x="211" y="1"/>
                  </a:lnTo>
                  <a:lnTo>
                    <a:pt x="230" y="1"/>
                  </a:lnTo>
                  <a:lnTo>
                    <a:pt x="248" y="1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 flipH="1">
              <a:off x="5304258" y="3059113"/>
              <a:ext cx="1938811" cy="976313"/>
            </a:xfrm>
            <a:custGeom>
              <a:avLst/>
              <a:gdLst>
                <a:gd name="T0" fmla="*/ 443 w 1170"/>
                <a:gd name="T1" fmla="*/ 5 h 615"/>
                <a:gd name="T2" fmla="*/ 352 w 1170"/>
                <a:gd name="T3" fmla="*/ 23 h 615"/>
                <a:gd name="T4" fmla="*/ 267 w 1170"/>
                <a:gd name="T5" fmla="*/ 50 h 615"/>
                <a:gd name="T6" fmla="*/ 191 w 1170"/>
                <a:gd name="T7" fmla="*/ 87 h 615"/>
                <a:gd name="T8" fmla="*/ 125 w 1170"/>
                <a:gd name="T9" fmla="*/ 132 h 615"/>
                <a:gd name="T10" fmla="*/ 71 w 1170"/>
                <a:gd name="T11" fmla="*/ 185 h 615"/>
                <a:gd name="T12" fmla="*/ 30 w 1170"/>
                <a:gd name="T13" fmla="*/ 242 h 615"/>
                <a:gd name="T14" fmla="*/ 7 w 1170"/>
                <a:gd name="T15" fmla="*/ 304 h 615"/>
                <a:gd name="T16" fmla="*/ 0 w 1170"/>
                <a:gd name="T17" fmla="*/ 358 h 615"/>
                <a:gd name="T18" fmla="*/ 4 w 1170"/>
                <a:gd name="T19" fmla="*/ 400 h 615"/>
                <a:gd name="T20" fmla="*/ 16 w 1170"/>
                <a:gd name="T21" fmla="*/ 439 h 615"/>
                <a:gd name="T22" fmla="*/ 37 w 1170"/>
                <a:gd name="T23" fmla="*/ 476 h 615"/>
                <a:gd name="T24" fmla="*/ 65 w 1170"/>
                <a:gd name="T25" fmla="*/ 507 h 615"/>
                <a:gd name="T26" fmla="*/ 95 w 1170"/>
                <a:gd name="T27" fmla="*/ 533 h 615"/>
                <a:gd name="T28" fmla="*/ 129 w 1170"/>
                <a:gd name="T29" fmla="*/ 555 h 615"/>
                <a:gd name="T30" fmla="*/ 168 w 1170"/>
                <a:gd name="T31" fmla="*/ 574 h 615"/>
                <a:gd name="T32" fmla="*/ 211 w 1170"/>
                <a:gd name="T33" fmla="*/ 590 h 615"/>
                <a:gd name="T34" fmla="*/ 256 w 1170"/>
                <a:gd name="T35" fmla="*/ 602 h 615"/>
                <a:gd name="T36" fmla="*/ 305 w 1170"/>
                <a:gd name="T37" fmla="*/ 610 h 615"/>
                <a:gd name="T38" fmla="*/ 356 w 1170"/>
                <a:gd name="T39" fmla="*/ 614 h 615"/>
                <a:gd name="T40" fmla="*/ 420 w 1170"/>
                <a:gd name="T41" fmla="*/ 614 h 615"/>
                <a:gd name="T42" fmla="*/ 494 w 1170"/>
                <a:gd name="T43" fmla="*/ 607 h 615"/>
                <a:gd name="T44" fmla="*/ 567 w 1170"/>
                <a:gd name="T45" fmla="*/ 594 h 615"/>
                <a:gd name="T46" fmla="*/ 638 w 1170"/>
                <a:gd name="T47" fmla="*/ 573 h 615"/>
                <a:gd name="T48" fmla="*/ 706 w 1170"/>
                <a:gd name="T49" fmla="*/ 546 h 615"/>
                <a:gd name="T50" fmla="*/ 774 w 1170"/>
                <a:gd name="T51" fmla="*/ 511 h 615"/>
                <a:gd name="T52" fmla="*/ 839 w 1170"/>
                <a:gd name="T53" fmla="*/ 470 h 615"/>
                <a:gd name="T54" fmla="*/ 902 w 1170"/>
                <a:gd name="T55" fmla="*/ 420 h 615"/>
                <a:gd name="T56" fmla="*/ 942 w 1170"/>
                <a:gd name="T57" fmla="*/ 393 h 615"/>
                <a:gd name="T58" fmla="*/ 981 w 1170"/>
                <a:gd name="T59" fmla="*/ 392 h 615"/>
                <a:gd name="T60" fmla="*/ 1030 w 1170"/>
                <a:gd name="T61" fmla="*/ 391 h 615"/>
                <a:gd name="T62" fmla="*/ 1067 w 1170"/>
                <a:gd name="T63" fmla="*/ 390 h 615"/>
                <a:gd name="T64" fmla="*/ 1091 w 1170"/>
                <a:gd name="T65" fmla="*/ 388 h 615"/>
                <a:gd name="T66" fmla="*/ 1124 w 1170"/>
                <a:gd name="T67" fmla="*/ 376 h 615"/>
                <a:gd name="T68" fmla="*/ 1151 w 1170"/>
                <a:gd name="T69" fmla="*/ 354 h 615"/>
                <a:gd name="T70" fmla="*/ 1167 w 1170"/>
                <a:gd name="T71" fmla="*/ 324 h 615"/>
                <a:gd name="T72" fmla="*/ 1170 w 1170"/>
                <a:gd name="T73" fmla="*/ 307 h 615"/>
                <a:gd name="T74" fmla="*/ 1170 w 1170"/>
                <a:gd name="T75" fmla="*/ 304 h 615"/>
                <a:gd name="T76" fmla="*/ 1169 w 1170"/>
                <a:gd name="T77" fmla="*/ 291 h 615"/>
                <a:gd name="T78" fmla="*/ 1161 w 1170"/>
                <a:gd name="T79" fmla="*/ 269 h 615"/>
                <a:gd name="T80" fmla="*/ 1148 w 1170"/>
                <a:gd name="T81" fmla="*/ 252 h 615"/>
                <a:gd name="T82" fmla="*/ 1134 w 1170"/>
                <a:gd name="T83" fmla="*/ 242 h 615"/>
                <a:gd name="T84" fmla="*/ 1118 w 1170"/>
                <a:gd name="T85" fmla="*/ 235 h 615"/>
                <a:gd name="T86" fmla="*/ 1100 w 1170"/>
                <a:gd name="T87" fmla="*/ 230 h 615"/>
                <a:gd name="T88" fmla="*/ 1090 w 1170"/>
                <a:gd name="T89" fmla="*/ 229 h 615"/>
                <a:gd name="T90" fmla="*/ 1084 w 1170"/>
                <a:gd name="T91" fmla="*/ 228 h 615"/>
                <a:gd name="T92" fmla="*/ 1051 w 1170"/>
                <a:gd name="T93" fmla="*/ 229 h 615"/>
                <a:gd name="T94" fmla="*/ 1004 w 1170"/>
                <a:gd name="T95" fmla="*/ 231 h 615"/>
                <a:gd name="T96" fmla="*/ 964 w 1170"/>
                <a:gd name="T97" fmla="*/ 233 h 615"/>
                <a:gd name="T98" fmla="*/ 943 w 1170"/>
                <a:gd name="T99" fmla="*/ 206 h 615"/>
                <a:gd name="T100" fmla="*/ 915 w 1170"/>
                <a:gd name="T101" fmla="*/ 156 h 615"/>
                <a:gd name="T102" fmla="*/ 874 w 1170"/>
                <a:gd name="T103" fmla="*/ 111 h 615"/>
                <a:gd name="T104" fmla="*/ 822 w 1170"/>
                <a:gd name="T105" fmla="*/ 73 h 615"/>
                <a:gd name="T106" fmla="*/ 761 w 1170"/>
                <a:gd name="T107" fmla="*/ 43 h 615"/>
                <a:gd name="T108" fmla="*/ 692 w 1170"/>
                <a:gd name="T109" fmla="*/ 20 h 615"/>
                <a:gd name="T110" fmla="*/ 615 w 1170"/>
                <a:gd name="T111" fmla="*/ 5 h 615"/>
                <a:gd name="T112" fmla="*/ 534 w 1170"/>
                <a:gd name="T11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0" h="615">
                  <a:moveTo>
                    <a:pt x="491" y="1"/>
                  </a:moveTo>
                  <a:lnTo>
                    <a:pt x="443" y="5"/>
                  </a:lnTo>
                  <a:lnTo>
                    <a:pt x="397" y="12"/>
                  </a:lnTo>
                  <a:lnTo>
                    <a:pt x="352" y="23"/>
                  </a:lnTo>
                  <a:lnTo>
                    <a:pt x="309" y="35"/>
                  </a:lnTo>
                  <a:lnTo>
                    <a:pt x="267" y="50"/>
                  </a:lnTo>
                  <a:lnTo>
                    <a:pt x="229" y="68"/>
                  </a:lnTo>
                  <a:lnTo>
                    <a:pt x="191" y="87"/>
                  </a:lnTo>
                  <a:lnTo>
                    <a:pt x="157" y="108"/>
                  </a:lnTo>
                  <a:lnTo>
                    <a:pt x="125" y="132"/>
                  </a:lnTo>
                  <a:lnTo>
                    <a:pt x="97" y="157"/>
                  </a:lnTo>
                  <a:lnTo>
                    <a:pt x="71" y="185"/>
                  </a:lnTo>
                  <a:lnTo>
                    <a:pt x="49" y="213"/>
                  </a:lnTo>
                  <a:lnTo>
                    <a:pt x="30" y="242"/>
                  </a:lnTo>
                  <a:lnTo>
                    <a:pt x="16" y="272"/>
                  </a:lnTo>
                  <a:lnTo>
                    <a:pt x="7" y="304"/>
                  </a:lnTo>
                  <a:lnTo>
                    <a:pt x="1" y="336"/>
                  </a:lnTo>
                  <a:lnTo>
                    <a:pt x="0" y="358"/>
                  </a:lnTo>
                  <a:lnTo>
                    <a:pt x="1" y="379"/>
                  </a:lnTo>
                  <a:lnTo>
                    <a:pt x="4" y="400"/>
                  </a:lnTo>
                  <a:lnTo>
                    <a:pt x="9" y="419"/>
                  </a:lnTo>
                  <a:lnTo>
                    <a:pt x="16" y="439"/>
                  </a:lnTo>
                  <a:lnTo>
                    <a:pt x="26" y="458"/>
                  </a:lnTo>
                  <a:lnTo>
                    <a:pt x="37" y="476"/>
                  </a:lnTo>
                  <a:lnTo>
                    <a:pt x="52" y="494"/>
                  </a:lnTo>
                  <a:lnTo>
                    <a:pt x="65" y="507"/>
                  </a:lnTo>
                  <a:lnTo>
                    <a:pt x="79" y="521"/>
                  </a:lnTo>
                  <a:lnTo>
                    <a:pt x="95" y="533"/>
                  </a:lnTo>
                  <a:lnTo>
                    <a:pt x="112" y="545"/>
                  </a:lnTo>
                  <a:lnTo>
                    <a:pt x="129" y="555"/>
                  </a:lnTo>
                  <a:lnTo>
                    <a:pt x="149" y="566"/>
                  </a:lnTo>
                  <a:lnTo>
                    <a:pt x="168" y="574"/>
                  </a:lnTo>
                  <a:lnTo>
                    <a:pt x="190" y="582"/>
                  </a:lnTo>
                  <a:lnTo>
                    <a:pt x="211" y="590"/>
                  </a:lnTo>
                  <a:lnTo>
                    <a:pt x="234" y="597"/>
                  </a:lnTo>
                  <a:lnTo>
                    <a:pt x="256" y="602"/>
                  </a:lnTo>
                  <a:lnTo>
                    <a:pt x="281" y="606"/>
                  </a:lnTo>
                  <a:lnTo>
                    <a:pt x="305" y="610"/>
                  </a:lnTo>
                  <a:lnTo>
                    <a:pt x="330" y="613"/>
                  </a:lnTo>
                  <a:lnTo>
                    <a:pt x="356" y="614"/>
                  </a:lnTo>
                  <a:lnTo>
                    <a:pt x="382" y="615"/>
                  </a:lnTo>
                  <a:lnTo>
                    <a:pt x="420" y="614"/>
                  </a:lnTo>
                  <a:lnTo>
                    <a:pt x="458" y="612"/>
                  </a:lnTo>
                  <a:lnTo>
                    <a:pt x="494" y="607"/>
                  </a:lnTo>
                  <a:lnTo>
                    <a:pt x="531" y="601"/>
                  </a:lnTo>
                  <a:lnTo>
                    <a:pt x="567" y="594"/>
                  </a:lnTo>
                  <a:lnTo>
                    <a:pt x="603" y="584"/>
                  </a:lnTo>
                  <a:lnTo>
                    <a:pt x="638" y="573"/>
                  </a:lnTo>
                  <a:lnTo>
                    <a:pt x="672" y="560"/>
                  </a:lnTo>
                  <a:lnTo>
                    <a:pt x="706" y="546"/>
                  </a:lnTo>
                  <a:lnTo>
                    <a:pt x="740" y="529"/>
                  </a:lnTo>
                  <a:lnTo>
                    <a:pt x="774" y="511"/>
                  </a:lnTo>
                  <a:lnTo>
                    <a:pt x="806" y="491"/>
                  </a:lnTo>
                  <a:lnTo>
                    <a:pt x="839" y="470"/>
                  </a:lnTo>
                  <a:lnTo>
                    <a:pt x="871" y="446"/>
                  </a:lnTo>
                  <a:lnTo>
                    <a:pt x="902" y="420"/>
                  </a:lnTo>
                  <a:lnTo>
                    <a:pt x="934" y="393"/>
                  </a:lnTo>
                  <a:lnTo>
                    <a:pt x="942" y="393"/>
                  </a:lnTo>
                  <a:lnTo>
                    <a:pt x="959" y="393"/>
                  </a:lnTo>
                  <a:lnTo>
                    <a:pt x="981" y="392"/>
                  </a:lnTo>
                  <a:lnTo>
                    <a:pt x="1007" y="391"/>
                  </a:lnTo>
                  <a:lnTo>
                    <a:pt x="1030" y="391"/>
                  </a:lnTo>
                  <a:lnTo>
                    <a:pt x="1052" y="390"/>
                  </a:lnTo>
                  <a:lnTo>
                    <a:pt x="1067" y="390"/>
                  </a:lnTo>
                  <a:lnTo>
                    <a:pt x="1072" y="390"/>
                  </a:lnTo>
                  <a:lnTo>
                    <a:pt x="1091" y="388"/>
                  </a:lnTo>
                  <a:lnTo>
                    <a:pt x="1108" y="383"/>
                  </a:lnTo>
                  <a:lnTo>
                    <a:pt x="1124" y="376"/>
                  </a:lnTo>
                  <a:lnTo>
                    <a:pt x="1139" y="365"/>
                  </a:lnTo>
                  <a:lnTo>
                    <a:pt x="1151" y="354"/>
                  </a:lnTo>
                  <a:lnTo>
                    <a:pt x="1160" y="340"/>
                  </a:lnTo>
                  <a:lnTo>
                    <a:pt x="1167" y="324"/>
                  </a:lnTo>
                  <a:lnTo>
                    <a:pt x="1170" y="309"/>
                  </a:lnTo>
                  <a:lnTo>
                    <a:pt x="1170" y="307"/>
                  </a:lnTo>
                  <a:lnTo>
                    <a:pt x="1170" y="306"/>
                  </a:lnTo>
                  <a:lnTo>
                    <a:pt x="1170" y="304"/>
                  </a:lnTo>
                  <a:lnTo>
                    <a:pt x="1170" y="302"/>
                  </a:lnTo>
                  <a:lnTo>
                    <a:pt x="1169" y="291"/>
                  </a:lnTo>
                  <a:lnTo>
                    <a:pt x="1166" y="280"/>
                  </a:lnTo>
                  <a:lnTo>
                    <a:pt x="1161" y="269"/>
                  </a:lnTo>
                  <a:lnTo>
                    <a:pt x="1154" y="259"/>
                  </a:lnTo>
                  <a:lnTo>
                    <a:pt x="1148" y="252"/>
                  </a:lnTo>
                  <a:lnTo>
                    <a:pt x="1142" y="247"/>
                  </a:lnTo>
                  <a:lnTo>
                    <a:pt x="1134" y="242"/>
                  </a:lnTo>
                  <a:lnTo>
                    <a:pt x="1126" y="238"/>
                  </a:lnTo>
                  <a:lnTo>
                    <a:pt x="1118" y="235"/>
                  </a:lnTo>
                  <a:lnTo>
                    <a:pt x="1109" y="231"/>
                  </a:lnTo>
                  <a:lnTo>
                    <a:pt x="1100" y="230"/>
                  </a:lnTo>
                  <a:lnTo>
                    <a:pt x="1091" y="229"/>
                  </a:lnTo>
                  <a:lnTo>
                    <a:pt x="1090" y="229"/>
                  </a:lnTo>
                  <a:lnTo>
                    <a:pt x="1090" y="228"/>
                  </a:lnTo>
                  <a:lnTo>
                    <a:pt x="1084" y="228"/>
                  </a:lnTo>
                  <a:lnTo>
                    <a:pt x="1070" y="229"/>
                  </a:lnTo>
                  <a:lnTo>
                    <a:pt x="1051" y="229"/>
                  </a:lnTo>
                  <a:lnTo>
                    <a:pt x="1027" y="230"/>
                  </a:lnTo>
                  <a:lnTo>
                    <a:pt x="1004" y="231"/>
                  </a:lnTo>
                  <a:lnTo>
                    <a:pt x="981" y="233"/>
                  </a:lnTo>
                  <a:lnTo>
                    <a:pt x="964" y="233"/>
                  </a:lnTo>
                  <a:lnTo>
                    <a:pt x="953" y="234"/>
                  </a:lnTo>
                  <a:lnTo>
                    <a:pt x="943" y="206"/>
                  </a:lnTo>
                  <a:lnTo>
                    <a:pt x="930" y="180"/>
                  </a:lnTo>
                  <a:lnTo>
                    <a:pt x="915" y="156"/>
                  </a:lnTo>
                  <a:lnTo>
                    <a:pt x="895" y="133"/>
                  </a:lnTo>
                  <a:lnTo>
                    <a:pt x="874" y="111"/>
                  </a:lnTo>
                  <a:lnTo>
                    <a:pt x="849" y="92"/>
                  </a:lnTo>
                  <a:lnTo>
                    <a:pt x="822" y="73"/>
                  </a:lnTo>
                  <a:lnTo>
                    <a:pt x="793" y="57"/>
                  </a:lnTo>
                  <a:lnTo>
                    <a:pt x="761" y="43"/>
                  </a:lnTo>
                  <a:lnTo>
                    <a:pt x="728" y="30"/>
                  </a:lnTo>
                  <a:lnTo>
                    <a:pt x="692" y="20"/>
                  </a:lnTo>
                  <a:lnTo>
                    <a:pt x="654" y="11"/>
                  </a:lnTo>
                  <a:lnTo>
                    <a:pt x="615" y="5"/>
                  </a:lnTo>
                  <a:lnTo>
                    <a:pt x="575" y="1"/>
                  </a:lnTo>
                  <a:lnTo>
                    <a:pt x="534" y="0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 flipH="1">
              <a:off x="5350657" y="3105151"/>
              <a:ext cx="1847670" cy="884238"/>
            </a:xfrm>
            <a:custGeom>
              <a:avLst/>
              <a:gdLst>
                <a:gd name="T0" fmla="*/ 330 w 1115"/>
                <a:gd name="T1" fmla="*/ 556 h 557"/>
                <a:gd name="T2" fmla="*/ 283 w 1115"/>
                <a:gd name="T3" fmla="*/ 552 h 557"/>
                <a:gd name="T4" fmla="*/ 237 w 1115"/>
                <a:gd name="T5" fmla="*/ 545 h 557"/>
                <a:gd name="T6" fmla="*/ 194 w 1115"/>
                <a:gd name="T7" fmla="*/ 533 h 557"/>
                <a:gd name="T8" fmla="*/ 154 w 1115"/>
                <a:gd name="T9" fmla="*/ 519 h 557"/>
                <a:gd name="T10" fmla="*/ 118 w 1115"/>
                <a:gd name="T11" fmla="*/ 501 h 557"/>
                <a:gd name="T12" fmla="*/ 85 w 1115"/>
                <a:gd name="T13" fmla="*/ 481 h 557"/>
                <a:gd name="T14" fmla="*/ 57 w 1115"/>
                <a:gd name="T15" fmla="*/ 458 h 557"/>
                <a:gd name="T16" fmla="*/ 33 w 1115"/>
                <a:gd name="T17" fmla="*/ 431 h 557"/>
                <a:gd name="T18" fmla="*/ 15 w 1115"/>
                <a:gd name="T19" fmla="*/ 400 h 557"/>
                <a:gd name="T20" fmla="*/ 4 w 1115"/>
                <a:gd name="T21" fmla="*/ 365 h 557"/>
                <a:gd name="T22" fmla="*/ 0 w 1115"/>
                <a:gd name="T23" fmla="*/ 329 h 557"/>
                <a:gd name="T24" fmla="*/ 6 w 1115"/>
                <a:gd name="T25" fmla="*/ 281 h 557"/>
                <a:gd name="T26" fmla="*/ 30 w 1115"/>
                <a:gd name="T27" fmla="*/ 224 h 557"/>
                <a:gd name="T28" fmla="*/ 69 w 1115"/>
                <a:gd name="T29" fmla="*/ 171 h 557"/>
                <a:gd name="T30" fmla="*/ 120 w 1115"/>
                <a:gd name="T31" fmla="*/ 124 h 557"/>
                <a:gd name="T32" fmla="*/ 183 w 1115"/>
                <a:gd name="T33" fmla="*/ 81 h 557"/>
                <a:gd name="T34" fmla="*/ 255 w 1115"/>
                <a:gd name="T35" fmla="*/ 47 h 557"/>
                <a:gd name="T36" fmla="*/ 336 w 1115"/>
                <a:gd name="T37" fmla="*/ 21 h 557"/>
                <a:gd name="T38" fmla="*/ 421 w 1115"/>
                <a:gd name="T39" fmla="*/ 5 h 557"/>
                <a:gd name="T40" fmla="*/ 506 w 1115"/>
                <a:gd name="T41" fmla="*/ 0 h 557"/>
                <a:gd name="T42" fmla="*/ 585 w 1115"/>
                <a:gd name="T43" fmla="*/ 5 h 557"/>
                <a:gd name="T44" fmla="*/ 659 w 1115"/>
                <a:gd name="T45" fmla="*/ 19 h 557"/>
                <a:gd name="T46" fmla="*/ 725 w 1115"/>
                <a:gd name="T47" fmla="*/ 41 h 557"/>
                <a:gd name="T48" fmla="*/ 783 w 1115"/>
                <a:gd name="T49" fmla="*/ 70 h 557"/>
                <a:gd name="T50" fmla="*/ 831 w 1115"/>
                <a:gd name="T51" fmla="*/ 106 h 557"/>
                <a:gd name="T52" fmla="*/ 869 w 1115"/>
                <a:gd name="T53" fmla="*/ 148 h 557"/>
                <a:gd name="T54" fmla="*/ 894 w 1115"/>
                <a:gd name="T55" fmla="*/ 196 h 557"/>
                <a:gd name="T56" fmla="*/ 904 w 1115"/>
                <a:gd name="T57" fmla="*/ 234 h 557"/>
                <a:gd name="T58" fmla="*/ 1063 w 1115"/>
                <a:gd name="T59" fmla="*/ 230 h 557"/>
                <a:gd name="T60" fmla="*/ 1075 w 1115"/>
                <a:gd name="T61" fmla="*/ 232 h 557"/>
                <a:gd name="T62" fmla="*/ 1087 w 1115"/>
                <a:gd name="T63" fmla="*/ 235 h 557"/>
                <a:gd name="T64" fmla="*/ 1097 w 1115"/>
                <a:gd name="T65" fmla="*/ 241 h 557"/>
                <a:gd name="T66" fmla="*/ 1105 w 1115"/>
                <a:gd name="T67" fmla="*/ 248 h 557"/>
                <a:gd name="T68" fmla="*/ 1114 w 1115"/>
                <a:gd name="T69" fmla="*/ 262 h 557"/>
                <a:gd name="T70" fmla="*/ 1115 w 1115"/>
                <a:gd name="T71" fmla="*/ 278 h 557"/>
                <a:gd name="T72" fmla="*/ 1108 w 1115"/>
                <a:gd name="T73" fmla="*/ 299 h 557"/>
                <a:gd name="T74" fmla="*/ 1092 w 1115"/>
                <a:gd name="T75" fmla="*/ 315 h 557"/>
                <a:gd name="T76" fmla="*/ 1070 w 1115"/>
                <a:gd name="T77" fmla="*/ 328 h 557"/>
                <a:gd name="T78" fmla="*/ 1044 w 1115"/>
                <a:gd name="T79" fmla="*/ 332 h 557"/>
                <a:gd name="T80" fmla="*/ 1036 w 1115"/>
                <a:gd name="T81" fmla="*/ 332 h 557"/>
                <a:gd name="T82" fmla="*/ 1017 w 1115"/>
                <a:gd name="T83" fmla="*/ 332 h 557"/>
                <a:gd name="T84" fmla="*/ 997 w 1115"/>
                <a:gd name="T85" fmla="*/ 333 h 557"/>
                <a:gd name="T86" fmla="*/ 989 w 1115"/>
                <a:gd name="T87" fmla="*/ 333 h 557"/>
                <a:gd name="T88" fmla="*/ 892 w 1115"/>
                <a:gd name="T89" fmla="*/ 339 h 557"/>
                <a:gd name="T90" fmla="*/ 830 w 1115"/>
                <a:gd name="T91" fmla="*/ 390 h 557"/>
                <a:gd name="T92" fmla="*/ 768 w 1115"/>
                <a:gd name="T93" fmla="*/ 435 h 557"/>
                <a:gd name="T94" fmla="*/ 704 w 1115"/>
                <a:gd name="T95" fmla="*/ 473 h 557"/>
                <a:gd name="T96" fmla="*/ 637 w 1115"/>
                <a:gd name="T97" fmla="*/ 503 h 557"/>
                <a:gd name="T98" fmla="*/ 570 w 1115"/>
                <a:gd name="T99" fmla="*/ 527 h 557"/>
                <a:gd name="T100" fmla="*/ 500 w 1115"/>
                <a:gd name="T101" fmla="*/ 544 h 557"/>
                <a:gd name="T102" fmla="*/ 429 w 1115"/>
                <a:gd name="T103" fmla="*/ 554 h 557"/>
                <a:gd name="T104" fmla="*/ 355 w 1115"/>
                <a:gd name="T105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5" h="557">
                  <a:moveTo>
                    <a:pt x="355" y="557"/>
                  </a:moveTo>
                  <a:lnTo>
                    <a:pt x="330" y="556"/>
                  </a:lnTo>
                  <a:lnTo>
                    <a:pt x="307" y="555"/>
                  </a:lnTo>
                  <a:lnTo>
                    <a:pt x="283" y="552"/>
                  </a:lnTo>
                  <a:lnTo>
                    <a:pt x="260" y="549"/>
                  </a:lnTo>
                  <a:lnTo>
                    <a:pt x="237" y="545"/>
                  </a:lnTo>
                  <a:lnTo>
                    <a:pt x="215" y="540"/>
                  </a:lnTo>
                  <a:lnTo>
                    <a:pt x="194" y="533"/>
                  </a:lnTo>
                  <a:lnTo>
                    <a:pt x="174" y="526"/>
                  </a:lnTo>
                  <a:lnTo>
                    <a:pt x="154" y="519"/>
                  </a:lnTo>
                  <a:lnTo>
                    <a:pt x="135" y="510"/>
                  </a:lnTo>
                  <a:lnTo>
                    <a:pt x="118" y="501"/>
                  </a:lnTo>
                  <a:lnTo>
                    <a:pt x="100" y="492"/>
                  </a:lnTo>
                  <a:lnTo>
                    <a:pt x="85" y="481"/>
                  </a:lnTo>
                  <a:lnTo>
                    <a:pt x="71" y="470"/>
                  </a:lnTo>
                  <a:lnTo>
                    <a:pt x="57" y="458"/>
                  </a:lnTo>
                  <a:lnTo>
                    <a:pt x="45" y="446"/>
                  </a:lnTo>
                  <a:lnTo>
                    <a:pt x="33" y="431"/>
                  </a:lnTo>
                  <a:lnTo>
                    <a:pt x="24" y="415"/>
                  </a:lnTo>
                  <a:lnTo>
                    <a:pt x="15" y="400"/>
                  </a:lnTo>
                  <a:lnTo>
                    <a:pt x="8" y="382"/>
                  </a:lnTo>
                  <a:lnTo>
                    <a:pt x="4" y="365"/>
                  </a:lnTo>
                  <a:lnTo>
                    <a:pt x="1" y="348"/>
                  </a:lnTo>
                  <a:lnTo>
                    <a:pt x="0" y="329"/>
                  </a:lnTo>
                  <a:lnTo>
                    <a:pt x="1" y="310"/>
                  </a:lnTo>
                  <a:lnTo>
                    <a:pt x="6" y="281"/>
                  </a:lnTo>
                  <a:lnTo>
                    <a:pt x="16" y="253"/>
                  </a:lnTo>
                  <a:lnTo>
                    <a:pt x="30" y="224"/>
                  </a:lnTo>
                  <a:lnTo>
                    <a:pt x="47" y="197"/>
                  </a:lnTo>
                  <a:lnTo>
                    <a:pt x="69" y="171"/>
                  </a:lnTo>
                  <a:lnTo>
                    <a:pt x="92" y="147"/>
                  </a:lnTo>
                  <a:lnTo>
                    <a:pt x="120" y="124"/>
                  </a:lnTo>
                  <a:lnTo>
                    <a:pt x="150" y="102"/>
                  </a:lnTo>
                  <a:lnTo>
                    <a:pt x="183" y="81"/>
                  </a:lnTo>
                  <a:lnTo>
                    <a:pt x="218" y="64"/>
                  </a:lnTo>
                  <a:lnTo>
                    <a:pt x="255" y="47"/>
                  </a:lnTo>
                  <a:lnTo>
                    <a:pt x="295" y="33"/>
                  </a:lnTo>
                  <a:lnTo>
                    <a:pt x="336" y="21"/>
                  </a:lnTo>
                  <a:lnTo>
                    <a:pt x="377" y="11"/>
                  </a:lnTo>
                  <a:lnTo>
                    <a:pt x="421" y="5"/>
                  </a:lnTo>
                  <a:lnTo>
                    <a:pt x="465" y="1"/>
                  </a:lnTo>
                  <a:lnTo>
                    <a:pt x="506" y="0"/>
                  </a:lnTo>
                  <a:lnTo>
                    <a:pt x="546" y="1"/>
                  </a:lnTo>
                  <a:lnTo>
                    <a:pt x="585" y="5"/>
                  </a:lnTo>
                  <a:lnTo>
                    <a:pt x="623" y="10"/>
                  </a:lnTo>
                  <a:lnTo>
                    <a:pt x="659" y="19"/>
                  </a:lnTo>
                  <a:lnTo>
                    <a:pt x="693" y="28"/>
                  </a:lnTo>
                  <a:lnTo>
                    <a:pt x="725" y="41"/>
                  </a:lnTo>
                  <a:lnTo>
                    <a:pt x="756" y="54"/>
                  </a:lnTo>
                  <a:lnTo>
                    <a:pt x="783" y="70"/>
                  </a:lnTo>
                  <a:lnTo>
                    <a:pt x="809" y="87"/>
                  </a:lnTo>
                  <a:lnTo>
                    <a:pt x="831" y="106"/>
                  </a:lnTo>
                  <a:lnTo>
                    <a:pt x="852" y="126"/>
                  </a:lnTo>
                  <a:lnTo>
                    <a:pt x="869" y="148"/>
                  </a:lnTo>
                  <a:lnTo>
                    <a:pt x="883" y="172"/>
                  </a:lnTo>
                  <a:lnTo>
                    <a:pt x="894" y="196"/>
                  </a:lnTo>
                  <a:lnTo>
                    <a:pt x="901" y="222"/>
                  </a:lnTo>
                  <a:lnTo>
                    <a:pt x="904" y="234"/>
                  </a:lnTo>
                  <a:lnTo>
                    <a:pt x="1064" y="229"/>
                  </a:lnTo>
                  <a:lnTo>
                    <a:pt x="1063" y="230"/>
                  </a:lnTo>
                  <a:lnTo>
                    <a:pt x="1069" y="231"/>
                  </a:lnTo>
                  <a:lnTo>
                    <a:pt x="1075" y="232"/>
                  </a:lnTo>
                  <a:lnTo>
                    <a:pt x="1081" y="233"/>
                  </a:lnTo>
                  <a:lnTo>
                    <a:pt x="1087" y="235"/>
                  </a:lnTo>
                  <a:lnTo>
                    <a:pt x="1092" y="238"/>
                  </a:lnTo>
                  <a:lnTo>
                    <a:pt x="1097" y="241"/>
                  </a:lnTo>
                  <a:lnTo>
                    <a:pt x="1101" y="244"/>
                  </a:lnTo>
                  <a:lnTo>
                    <a:pt x="1105" y="248"/>
                  </a:lnTo>
                  <a:lnTo>
                    <a:pt x="1111" y="255"/>
                  </a:lnTo>
                  <a:lnTo>
                    <a:pt x="1114" y="262"/>
                  </a:lnTo>
                  <a:lnTo>
                    <a:pt x="1115" y="269"/>
                  </a:lnTo>
                  <a:lnTo>
                    <a:pt x="1115" y="278"/>
                  </a:lnTo>
                  <a:lnTo>
                    <a:pt x="1113" y="288"/>
                  </a:lnTo>
                  <a:lnTo>
                    <a:pt x="1108" y="299"/>
                  </a:lnTo>
                  <a:lnTo>
                    <a:pt x="1101" y="307"/>
                  </a:lnTo>
                  <a:lnTo>
                    <a:pt x="1092" y="315"/>
                  </a:lnTo>
                  <a:lnTo>
                    <a:pt x="1082" y="323"/>
                  </a:lnTo>
                  <a:lnTo>
                    <a:pt x="1070" y="328"/>
                  </a:lnTo>
                  <a:lnTo>
                    <a:pt x="1057" y="331"/>
                  </a:lnTo>
                  <a:lnTo>
                    <a:pt x="1044" y="332"/>
                  </a:lnTo>
                  <a:lnTo>
                    <a:pt x="1042" y="332"/>
                  </a:lnTo>
                  <a:lnTo>
                    <a:pt x="1036" y="332"/>
                  </a:lnTo>
                  <a:lnTo>
                    <a:pt x="1027" y="332"/>
                  </a:lnTo>
                  <a:lnTo>
                    <a:pt x="1017" y="332"/>
                  </a:lnTo>
                  <a:lnTo>
                    <a:pt x="1006" y="333"/>
                  </a:lnTo>
                  <a:lnTo>
                    <a:pt x="997" y="333"/>
                  </a:lnTo>
                  <a:lnTo>
                    <a:pt x="991" y="333"/>
                  </a:lnTo>
                  <a:lnTo>
                    <a:pt x="989" y="333"/>
                  </a:lnTo>
                  <a:lnTo>
                    <a:pt x="896" y="335"/>
                  </a:lnTo>
                  <a:lnTo>
                    <a:pt x="892" y="339"/>
                  </a:lnTo>
                  <a:lnTo>
                    <a:pt x="861" y="365"/>
                  </a:lnTo>
                  <a:lnTo>
                    <a:pt x="830" y="390"/>
                  </a:lnTo>
                  <a:lnTo>
                    <a:pt x="800" y="413"/>
                  </a:lnTo>
                  <a:lnTo>
                    <a:pt x="768" y="435"/>
                  </a:lnTo>
                  <a:lnTo>
                    <a:pt x="735" y="455"/>
                  </a:lnTo>
                  <a:lnTo>
                    <a:pt x="704" y="473"/>
                  </a:lnTo>
                  <a:lnTo>
                    <a:pt x="671" y="489"/>
                  </a:lnTo>
                  <a:lnTo>
                    <a:pt x="637" y="503"/>
                  </a:lnTo>
                  <a:lnTo>
                    <a:pt x="603" y="516"/>
                  </a:lnTo>
                  <a:lnTo>
                    <a:pt x="570" y="527"/>
                  </a:lnTo>
                  <a:lnTo>
                    <a:pt x="535" y="537"/>
                  </a:lnTo>
                  <a:lnTo>
                    <a:pt x="500" y="544"/>
                  </a:lnTo>
                  <a:lnTo>
                    <a:pt x="464" y="550"/>
                  </a:lnTo>
                  <a:lnTo>
                    <a:pt x="429" y="554"/>
                  </a:lnTo>
                  <a:lnTo>
                    <a:pt x="392" y="556"/>
                  </a:lnTo>
                  <a:lnTo>
                    <a:pt x="355" y="557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 flipH="1">
              <a:off x="5443455" y="3559176"/>
              <a:ext cx="215423" cy="60325"/>
            </a:xfrm>
            <a:custGeom>
              <a:avLst/>
              <a:gdLst>
                <a:gd name="T0" fmla="*/ 123 w 130"/>
                <a:gd name="T1" fmla="*/ 0 h 38"/>
                <a:gd name="T2" fmla="*/ 7 w 130"/>
                <a:gd name="T3" fmla="*/ 0 h 38"/>
                <a:gd name="T4" fmla="*/ 5 w 130"/>
                <a:gd name="T5" fmla="*/ 1 h 38"/>
                <a:gd name="T6" fmla="*/ 3 w 130"/>
                <a:gd name="T7" fmla="*/ 2 h 38"/>
                <a:gd name="T8" fmla="*/ 1 w 130"/>
                <a:gd name="T9" fmla="*/ 4 h 38"/>
                <a:gd name="T10" fmla="*/ 0 w 130"/>
                <a:gd name="T11" fmla="*/ 6 h 38"/>
                <a:gd name="T12" fmla="*/ 0 w 130"/>
                <a:gd name="T13" fmla="*/ 8 h 38"/>
                <a:gd name="T14" fmla="*/ 1 w 130"/>
                <a:gd name="T15" fmla="*/ 10 h 38"/>
                <a:gd name="T16" fmla="*/ 2 w 130"/>
                <a:gd name="T17" fmla="*/ 13 h 38"/>
                <a:gd name="T18" fmla="*/ 4 w 130"/>
                <a:gd name="T19" fmla="*/ 14 h 38"/>
                <a:gd name="T20" fmla="*/ 55 w 130"/>
                <a:gd name="T21" fmla="*/ 37 h 38"/>
                <a:gd name="T22" fmla="*/ 58 w 130"/>
                <a:gd name="T23" fmla="*/ 38 h 38"/>
                <a:gd name="T24" fmla="*/ 61 w 130"/>
                <a:gd name="T25" fmla="*/ 37 h 38"/>
                <a:gd name="T26" fmla="*/ 63 w 130"/>
                <a:gd name="T27" fmla="*/ 36 h 38"/>
                <a:gd name="T28" fmla="*/ 64 w 130"/>
                <a:gd name="T29" fmla="*/ 33 h 38"/>
                <a:gd name="T30" fmla="*/ 65 w 130"/>
                <a:gd name="T31" fmla="*/ 32 h 38"/>
                <a:gd name="T32" fmla="*/ 65 w 130"/>
                <a:gd name="T33" fmla="*/ 31 h 38"/>
                <a:gd name="T34" fmla="*/ 65 w 130"/>
                <a:gd name="T35" fmla="*/ 31 h 38"/>
                <a:gd name="T36" fmla="*/ 65 w 130"/>
                <a:gd name="T37" fmla="*/ 30 h 38"/>
                <a:gd name="T38" fmla="*/ 65 w 130"/>
                <a:gd name="T39" fmla="*/ 28 h 38"/>
                <a:gd name="T40" fmla="*/ 64 w 130"/>
                <a:gd name="T41" fmla="*/ 26 h 38"/>
                <a:gd name="T42" fmla="*/ 62 w 130"/>
                <a:gd name="T43" fmla="*/ 25 h 38"/>
                <a:gd name="T44" fmla="*/ 61 w 130"/>
                <a:gd name="T45" fmla="*/ 24 h 38"/>
                <a:gd name="T46" fmla="*/ 59 w 130"/>
                <a:gd name="T47" fmla="*/ 23 h 38"/>
                <a:gd name="T48" fmla="*/ 55 w 130"/>
                <a:gd name="T49" fmla="*/ 21 h 38"/>
                <a:gd name="T50" fmla="*/ 48 w 130"/>
                <a:gd name="T51" fmla="*/ 18 h 38"/>
                <a:gd name="T52" fmla="*/ 40 w 130"/>
                <a:gd name="T53" fmla="*/ 15 h 38"/>
                <a:gd name="T54" fmla="*/ 54 w 130"/>
                <a:gd name="T55" fmla="*/ 15 h 38"/>
                <a:gd name="T56" fmla="*/ 68 w 130"/>
                <a:gd name="T57" fmla="*/ 15 h 38"/>
                <a:gd name="T58" fmla="*/ 81 w 130"/>
                <a:gd name="T59" fmla="*/ 15 h 38"/>
                <a:gd name="T60" fmla="*/ 95 w 130"/>
                <a:gd name="T61" fmla="*/ 15 h 38"/>
                <a:gd name="T62" fmla="*/ 106 w 130"/>
                <a:gd name="T63" fmla="*/ 15 h 38"/>
                <a:gd name="T64" fmla="*/ 115 w 130"/>
                <a:gd name="T65" fmla="*/ 15 h 38"/>
                <a:gd name="T66" fmla="*/ 121 w 130"/>
                <a:gd name="T67" fmla="*/ 15 h 38"/>
                <a:gd name="T68" fmla="*/ 123 w 130"/>
                <a:gd name="T69" fmla="*/ 15 h 38"/>
                <a:gd name="T70" fmla="*/ 126 w 130"/>
                <a:gd name="T71" fmla="*/ 14 h 38"/>
                <a:gd name="T72" fmla="*/ 128 w 130"/>
                <a:gd name="T73" fmla="*/ 13 h 38"/>
                <a:gd name="T74" fmla="*/ 129 w 130"/>
                <a:gd name="T75" fmla="*/ 10 h 38"/>
                <a:gd name="T76" fmla="*/ 130 w 130"/>
                <a:gd name="T77" fmla="*/ 7 h 38"/>
                <a:gd name="T78" fmla="*/ 130 w 130"/>
                <a:gd name="T79" fmla="*/ 7 h 38"/>
                <a:gd name="T80" fmla="*/ 130 w 130"/>
                <a:gd name="T81" fmla="*/ 7 h 38"/>
                <a:gd name="T82" fmla="*/ 130 w 130"/>
                <a:gd name="T83" fmla="*/ 7 h 38"/>
                <a:gd name="T84" fmla="*/ 130 w 130"/>
                <a:gd name="T85" fmla="*/ 7 h 38"/>
                <a:gd name="T86" fmla="*/ 129 w 130"/>
                <a:gd name="T87" fmla="*/ 4 h 38"/>
                <a:gd name="T88" fmla="*/ 128 w 130"/>
                <a:gd name="T89" fmla="*/ 2 h 38"/>
                <a:gd name="T90" fmla="*/ 126 w 130"/>
                <a:gd name="T91" fmla="*/ 1 h 38"/>
                <a:gd name="T92" fmla="*/ 123 w 130"/>
                <a:gd name="T9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38">
                  <a:moveTo>
                    <a:pt x="123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55" y="37"/>
                  </a:lnTo>
                  <a:lnTo>
                    <a:pt x="58" y="38"/>
                  </a:lnTo>
                  <a:lnTo>
                    <a:pt x="61" y="37"/>
                  </a:lnTo>
                  <a:lnTo>
                    <a:pt x="63" y="36"/>
                  </a:lnTo>
                  <a:lnTo>
                    <a:pt x="64" y="33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4" y="26"/>
                  </a:lnTo>
                  <a:lnTo>
                    <a:pt x="62" y="25"/>
                  </a:lnTo>
                  <a:lnTo>
                    <a:pt x="61" y="24"/>
                  </a:lnTo>
                  <a:lnTo>
                    <a:pt x="59" y="23"/>
                  </a:lnTo>
                  <a:lnTo>
                    <a:pt x="55" y="21"/>
                  </a:lnTo>
                  <a:lnTo>
                    <a:pt x="48" y="18"/>
                  </a:lnTo>
                  <a:lnTo>
                    <a:pt x="40" y="15"/>
                  </a:lnTo>
                  <a:lnTo>
                    <a:pt x="54" y="15"/>
                  </a:lnTo>
                  <a:lnTo>
                    <a:pt x="68" y="15"/>
                  </a:lnTo>
                  <a:lnTo>
                    <a:pt x="81" y="15"/>
                  </a:lnTo>
                  <a:lnTo>
                    <a:pt x="95" y="15"/>
                  </a:lnTo>
                  <a:lnTo>
                    <a:pt x="106" y="15"/>
                  </a:lnTo>
                  <a:lnTo>
                    <a:pt x="115" y="15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6" y="14"/>
                  </a:lnTo>
                  <a:lnTo>
                    <a:pt x="128" y="13"/>
                  </a:lnTo>
                  <a:lnTo>
                    <a:pt x="129" y="10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6" y="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 flipH="1">
              <a:off x="5446769" y="2751138"/>
              <a:ext cx="1904012" cy="1046163"/>
            </a:xfrm>
            <a:custGeom>
              <a:avLst/>
              <a:gdLst>
                <a:gd name="T0" fmla="*/ 52 w 1149"/>
                <a:gd name="T1" fmla="*/ 252 h 659"/>
                <a:gd name="T2" fmla="*/ 11 w 1149"/>
                <a:gd name="T3" fmla="*/ 336 h 659"/>
                <a:gd name="T4" fmla="*/ 0 w 1149"/>
                <a:gd name="T5" fmla="*/ 416 h 659"/>
                <a:gd name="T6" fmla="*/ 28 w 1149"/>
                <a:gd name="T7" fmla="*/ 548 h 659"/>
                <a:gd name="T8" fmla="*/ 76 w 1149"/>
                <a:gd name="T9" fmla="*/ 633 h 659"/>
                <a:gd name="T10" fmla="*/ 91 w 1149"/>
                <a:gd name="T11" fmla="*/ 653 h 659"/>
                <a:gd name="T12" fmla="*/ 91 w 1149"/>
                <a:gd name="T13" fmla="*/ 654 h 659"/>
                <a:gd name="T14" fmla="*/ 91 w 1149"/>
                <a:gd name="T15" fmla="*/ 654 h 659"/>
                <a:gd name="T16" fmla="*/ 91 w 1149"/>
                <a:gd name="T17" fmla="*/ 654 h 659"/>
                <a:gd name="T18" fmla="*/ 95 w 1149"/>
                <a:gd name="T19" fmla="*/ 657 h 659"/>
                <a:gd name="T20" fmla="*/ 112 w 1149"/>
                <a:gd name="T21" fmla="*/ 655 h 659"/>
                <a:gd name="T22" fmla="*/ 117 w 1149"/>
                <a:gd name="T23" fmla="*/ 647 h 659"/>
                <a:gd name="T24" fmla="*/ 116 w 1149"/>
                <a:gd name="T25" fmla="*/ 640 h 659"/>
                <a:gd name="T26" fmla="*/ 101 w 1149"/>
                <a:gd name="T27" fmla="*/ 620 h 659"/>
                <a:gd name="T28" fmla="*/ 87 w 1149"/>
                <a:gd name="T29" fmla="*/ 574 h 659"/>
                <a:gd name="T30" fmla="*/ 89 w 1149"/>
                <a:gd name="T31" fmla="*/ 557 h 659"/>
                <a:gd name="T32" fmla="*/ 108 w 1149"/>
                <a:gd name="T33" fmla="*/ 517 h 659"/>
                <a:gd name="T34" fmla="*/ 157 w 1149"/>
                <a:gd name="T35" fmla="*/ 472 h 659"/>
                <a:gd name="T36" fmla="*/ 219 w 1149"/>
                <a:gd name="T37" fmla="*/ 435 h 659"/>
                <a:gd name="T38" fmla="*/ 282 w 1149"/>
                <a:gd name="T39" fmla="*/ 406 h 659"/>
                <a:gd name="T40" fmla="*/ 331 w 1149"/>
                <a:gd name="T41" fmla="*/ 388 h 659"/>
                <a:gd name="T42" fmla="*/ 392 w 1149"/>
                <a:gd name="T43" fmla="*/ 398 h 659"/>
                <a:gd name="T44" fmla="*/ 538 w 1149"/>
                <a:gd name="T45" fmla="*/ 433 h 659"/>
                <a:gd name="T46" fmla="*/ 697 w 1149"/>
                <a:gd name="T47" fmla="*/ 452 h 659"/>
                <a:gd name="T48" fmla="*/ 846 w 1149"/>
                <a:gd name="T49" fmla="*/ 458 h 659"/>
                <a:gd name="T50" fmla="*/ 958 w 1149"/>
                <a:gd name="T51" fmla="*/ 458 h 659"/>
                <a:gd name="T52" fmla="*/ 1008 w 1149"/>
                <a:gd name="T53" fmla="*/ 457 h 659"/>
                <a:gd name="T54" fmla="*/ 1048 w 1149"/>
                <a:gd name="T55" fmla="*/ 452 h 659"/>
                <a:gd name="T56" fmla="*/ 1115 w 1149"/>
                <a:gd name="T57" fmla="*/ 442 h 659"/>
                <a:gd name="T58" fmla="*/ 1138 w 1149"/>
                <a:gd name="T59" fmla="*/ 439 h 659"/>
                <a:gd name="T60" fmla="*/ 1146 w 1149"/>
                <a:gd name="T61" fmla="*/ 427 h 659"/>
                <a:gd name="T62" fmla="*/ 1144 w 1149"/>
                <a:gd name="T63" fmla="*/ 308 h 659"/>
                <a:gd name="T64" fmla="*/ 1113 w 1149"/>
                <a:gd name="T65" fmla="*/ 206 h 659"/>
                <a:gd name="T66" fmla="*/ 1054 w 1149"/>
                <a:gd name="T67" fmla="*/ 127 h 659"/>
                <a:gd name="T68" fmla="*/ 986 w 1149"/>
                <a:gd name="T69" fmla="*/ 74 h 659"/>
                <a:gd name="T70" fmla="*/ 911 w 1149"/>
                <a:gd name="T71" fmla="*/ 38 h 659"/>
                <a:gd name="T72" fmla="*/ 838 w 1149"/>
                <a:gd name="T73" fmla="*/ 16 h 659"/>
                <a:gd name="T74" fmla="*/ 772 w 1149"/>
                <a:gd name="T75" fmla="*/ 5 h 659"/>
                <a:gd name="T76" fmla="*/ 721 w 1149"/>
                <a:gd name="T77" fmla="*/ 1 h 659"/>
                <a:gd name="T78" fmla="*/ 577 w 1149"/>
                <a:gd name="T79" fmla="*/ 2 h 659"/>
                <a:gd name="T80" fmla="*/ 446 w 1149"/>
                <a:gd name="T81" fmla="*/ 19 h 659"/>
                <a:gd name="T82" fmla="*/ 327 w 1149"/>
                <a:gd name="T83" fmla="*/ 53 h 659"/>
                <a:gd name="T84" fmla="*/ 222 w 1149"/>
                <a:gd name="T85" fmla="*/ 103 h 659"/>
                <a:gd name="T86" fmla="*/ 129 w 1149"/>
                <a:gd name="T87" fmla="*/ 17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9" h="659">
                  <a:moveTo>
                    <a:pt x="100" y="197"/>
                  </a:moveTo>
                  <a:lnTo>
                    <a:pt x="75" y="224"/>
                  </a:lnTo>
                  <a:lnTo>
                    <a:pt x="52" y="252"/>
                  </a:lnTo>
                  <a:lnTo>
                    <a:pt x="35" y="280"/>
                  </a:lnTo>
                  <a:lnTo>
                    <a:pt x="22" y="308"/>
                  </a:lnTo>
                  <a:lnTo>
                    <a:pt x="11" y="336"/>
                  </a:lnTo>
                  <a:lnTo>
                    <a:pt x="5" y="363"/>
                  </a:lnTo>
                  <a:lnTo>
                    <a:pt x="1" y="390"/>
                  </a:lnTo>
                  <a:lnTo>
                    <a:pt x="0" y="416"/>
                  </a:lnTo>
                  <a:lnTo>
                    <a:pt x="4" y="464"/>
                  </a:lnTo>
                  <a:lnTo>
                    <a:pt x="13" y="508"/>
                  </a:lnTo>
                  <a:lnTo>
                    <a:pt x="28" y="548"/>
                  </a:lnTo>
                  <a:lnTo>
                    <a:pt x="44" y="583"/>
                  </a:lnTo>
                  <a:lnTo>
                    <a:pt x="61" y="611"/>
                  </a:lnTo>
                  <a:lnTo>
                    <a:pt x="76" y="633"/>
                  </a:lnTo>
                  <a:lnTo>
                    <a:pt x="86" y="648"/>
                  </a:lnTo>
                  <a:lnTo>
                    <a:pt x="91" y="653"/>
                  </a:lnTo>
                  <a:lnTo>
                    <a:pt x="91" y="653"/>
                  </a:lnTo>
                  <a:lnTo>
                    <a:pt x="91" y="653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1" y="654"/>
                  </a:lnTo>
                  <a:lnTo>
                    <a:pt x="95" y="657"/>
                  </a:lnTo>
                  <a:lnTo>
                    <a:pt x="101" y="659"/>
                  </a:lnTo>
                  <a:lnTo>
                    <a:pt x="106" y="658"/>
                  </a:lnTo>
                  <a:lnTo>
                    <a:pt x="112" y="655"/>
                  </a:lnTo>
                  <a:lnTo>
                    <a:pt x="114" y="653"/>
                  </a:lnTo>
                  <a:lnTo>
                    <a:pt x="116" y="650"/>
                  </a:lnTo>
                  <a:lnTo>
                    <a:pt x="117" y="647"/>
                  </a:lnTo>
                  <a:lnTo>
                    <a:pt x="117" y="645"/>
                  </a:lnTo>
                  <a:lnTo>
                    <a:pt x="117" y="642"/>
                  </a:lnTo>
                  <a:lnTo>
                    <a:pt x="116" y="640"/>
                  </a:lnTo>
                  <a:lnTo>
                    <a:pt x="115" y="638"/>
                  </a:lnTo>
                  <a:lnTo>
                    <a:pt x="113" y="636"/>
                  </a:lnTo>
                  <a:lnTo>
                    <a:pt x="101" y="620"/>
                  </a:lnTo>
                  <a:lnTo>
                    <a:pt x="93" y="604"/>
                  </a:lnTo>
                  <a:lnTo>
                    <a:pt x="89" y="588"/>
                  </a:lnTo>
                  <a:lnTo>
                    <a:pt x="87" y="574"/>
                  </a:lnTo>
                  <a:lnTo>
                    <a:pt x="87" y="569"/>
                  </a:lnTo>
                  <a:lnTo>
                    <a:pt x="88" y="562"/>
                  </a:lnTo>
                  <a:lnTo>
                    <a:pt x="89" y="557"/>
                  </a:lnTo>
                  <a:lnTo>
                    <a:pt x="90" y="552"/>
                  </a:lnTo>
                  <a:lnTo>
                    <a:pt x="97" y="534"/>
                  </a:lnTo>
                  <a:lnTo>
                    <a:pt x="108" y="517"/>
                  </a:lnTo>
                  <a:lnTo>
                    <a:pt x="122" y="502"/>
                  </a:lnTo>
                  <a:lnTo>
                    <a:pt x="138" y="486"/>
                  </a:lnTo>
                  <a:lnTo>
                    <a:pt x="157" y="472"/>
                  </a:lnTo>
                  <a:lnTo>
                    <a:pt x="177" y="459"/>
                  </a:lnTo>
                  <a:lnTo>
                    <a:pt x="197" y="446"/>
                  </a:lnTo>
                  <a:lnTo>
                    <a:pt x="219" y="435"/>
                  </a:lnTo>
                  <a:lnTo>
                    <a:pt x="240" y="424"/>
                  </a:lnTo>
                  <a:lnTo>
                    <a:pt x="262" y="415"/>
                  </a:lnTo>
                  <a:lnTo>
                    <a:pt x="282" y="406"/>
                  </a:lnTo>
                  <a:lnTo>
                    <a:pt x="301" y="398"/>
                  </a:lnTo>
                  <a:lnTo>
                    <a:pt x="317" y="393"/>
                  </a:lnTo>
                  <a:lnTo>
                    <a:pt x="331" y="388"/>
                  </a:lnTo>
                  <a:lnTo>
                    <a:pt x="343" y="384"/>
                  </a:lnTo>
                  <a:lnTo>
                    <a:pt x="351" y="382"/>
                  </a:lnTo>
                  <a:lnTo>
                    <a:pt x="392" y="398"/>
                  </a:lnTo>
                  <a:lnTo>
                    <a:pt x="438" y="412"/>
                  </a:lnTo>
                  <a:lnTo>
                    <a:pt x="486" y="423"/>
                  </a:lnTo>
                  <a:lnTo>
                    <a:pt x="538" y="433"/>
                  </a:lnTo>
                  <a:lnTo>
                    <a:pt x="590" y="441"/>
                  </a:lnTo>
                  <a:lnTo>
                    <a:pt x="644" y="447"/>
                  </a:lnTo>
                  <a:lnTo>
                    <a:pt x="697" y="452"/>
                  </a:lnTo>
                  <a:lnTo>
                    <a:pt x="750" y="455"/>
                  </a:lnTo>
                  <a:lnTo>
                    <a:pt x="799" y="457"/>
                  </a:lnTo>
                  <a:lnTo>
                    <a:pt x="846" y="458"/>
                  </a:lnTo>
                  <a:lnTo>
                    <a:pt x="889" y="459"/>
                  </a:lnTo>
                  <a:lnTo>
                    <a:pt x="927" y="459"/>
                  </a:lnTo>
                  <a:lnTo>
                    <a:pt x="958" y="458"/>
                  </a:lnTo>
                  <a:lnTo>
                    <a:pt x="983" y="458"/>
                  </a:lnTo>
                  <a:lnTo>
                    <a:pt x="1000" y="457"/>
                  </a:lnTo>
                  <a:lnTo>
                    <a:pt x="1008" y="457"/>
                  </a:lnTo>
                  <a:lnTo>
                    <a:pt x="1014" y="456"/>
                  </a:lnTo>
                  <a:lnTo>
                    <a:pt x="1029" y="454"/>
                  </a:lnTo>
                  <a:lnTo>
                    <a:pt x="1048" y="452"/>
                  </a:lnTo>
                  <a:lnTo>
                    <a:pt x="1072" y="448"/>
                  </a:lnTo>
                  <a:lnTo>
                    <a:pt x="1094" y="445"/>
                  </a:lnTo>
                  <a:lnTo>
                    <a:pt x="1115" y="442"/>
                  </a:lnTo>
                  <a:lnTo>
                    <a:pt x="1129" y="441"/>
                  </a:lnTo>
                  <a:lnTo>
                    <a:pt x="1134" y="440"/>
                  </a:lnTo>
                  <a:lnTo>
                    <a:pt x="1138" y="439"/>
                  </a:lnTo>
                  <a:lnTo>
                    <a:pt x="1142" y="436"/>
                  </a:lnTo>
                  <a:lnTo>
                    <a:pt x="1145" y="432"/>
                  </a:lnTo>
                  <a:lnTo>
                    <a:pt x="1146" y="427"/>
                  </a:lnTo>
                  <a:lnTo>
                    <a:pt x="1149" y="385"/>
                  </a:lnTo>
                  <a:lnTo>
                    <a:pt x="1148" y="345"/>
                  </a:lnTo>
                  <a:lnTo>
                    <a:pt x="1144" y="308"/>
                  </a:lnTo>
                  <a:lnTo>
                    <a:pt x="1137" y="272"/>
                  </a:lnTo>
                  <a:lnTo>
                    <a:pt x="1127" y="239"/>
                  </a:lnTo>
                  <a:lnTo>
                    <a:pt x="1113" y="206"/>
                  </a:lnTo>
                  <a:lnTo>
                    <a:pt x="1095" y="177"/>
                  </a:lnTo>
                  <a:lnTo>
                    <a:pt x="1075" y="149"/>
                  </a:lnTo>
                  <a:lnTo>
                    <a:pt x="1054" y="127"/>
                  </a:lnTo>
                  <a:lnTo>
                    <a:pt x="1033" y="107"/>
                  </a:lnTo>
                  <a:lnTo>
                    <a:pt x="1010" y="89"/>
                  </a:lnTo>
                  <a:lnTo>
                    <a:pt x="986" y="74"/>
                  </a:lnTo>
                  <a:lnTo>
                    <a:pt x="961" y="60"/>
                  </a:lnTo>
                  <a:lnTo>
                    <a:pt x="937" y="49"/>
                  </a:lnTo>
                  <a:lnTo>
                    <a:pt x="911" y="38"/>
                  </a:lnTo>
                  <a:lnTo>
                    <a:pt x="887" y="30"/>
                  </a:lnTo>
                  <a:lnTo>
                    <a:pt x="862" y="22"/>
                  </a:lnTo>
                  <a:lnTo>
                    <a:pt x="838" y="16"/>
                  </a:lnTo>
                  <a:lnTo>
                    <a:pt x="814" y="11"/>
                  </a:lnTo>
                  <a:lnTo>
                    <a:pt x="793" y="8"/>
                  </a:lnTo>
                  <a:lnTo>
                    <a:pt x="772" y="5"/>
                  </a:lnTo>
                  <a:lnTo>
                    <a:pt x="753" y="3"/>
                  </a:lnTo>
                  <a:lnTo>
                    <a:pt x="735" y="2"/>
                  </a:lnTo>
                  <a:lnTo>
                    <a:pt x="721" y="1"/>
                  </a:lnTo>
                  <a:lnTo>
                    <a:pt x="671" y="0"/>
                  </a:lnTo>
                  <a:lnTo>
                    <a:pt x="623" y="0"/>
                  </a:lnTo>
                  <a:lnTo>
                    <a:pt x="577" y="2"/>
                  </a:lnTo>
                  <a:lnTo>
                    <a:pt x="532" y="6"/>
                  </a:lnTo>
                  <a:lnTo>
                    <a:pt x="488" y="11"/>
                  </a:lnTo>
                  <a:lnTo>
                    <a:pt x="446" y="19"/>
                  </a:lnTo>
                  <a:lnTo>
                    <a:pt x="405" y="29"/>
                  </a:lnTo>
                  <a:lnTo>
                    <a:pt x="365" y="39"/>
                  </a:lnTo>
                  <a:lnTo>
                    <a:pt x="327" y="53"/>
                  </a:lnTo>
                  <a:lnTo>
                    <a:pt x="290" y="67"/>
                  </a:lnTo>
                  <a:lnTo>
                    <a:pt x="256" y="84"/>
                  </a:lnTo>
                  <a:lnTo>
                    <a:pt x="222" y="103"/>
                  </a:lnTo>
                  <a:lnTo>
                    <a:pt x="189" y="124"/>
                  </a:lnTo>
                  <a:lnTo>
                    <a:pt x="159" y="147"/>
                  </a:lnTo>
                  <a:lnTo>
                    <a:pt x="129" y="171"/>
                  </a:lnTo>
                  <a:lnTo>
                    <a:pt x="100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22"/>
            <p:cNvSpPr>
              <a:spLocks/>
            </p:cNvSpPr>
            <p:nvPr/>
          </p:nvSpPr>
          <p:spPr bwMode="auto">
            <a:xfrm flipH="1">
              <a:off x="5493168" y="2797176"/>
              <a:ext cx="1811214" cy="833438"/>
            </a:xfrm>
            <a:custGeom>
              <a:avLst/>
              <a:gdLst>
                <a:gd name="T0" fmla="*/ 1 w 1093"/>
                <a:gd name="T1" fmla="*/ 365 h 525"/>
                <a:gd name="T2" fmla="*/ 11 w 1093"/>
                <a:gd name="T3" fmla="*/ 316 h 525"/>
                <a:gd name="T4" fmla="*/ 32 w 1093"/>
                <a:gd name="T5" fmla="*/ 265 h 525"/>
                <a:gd name="T6" fmla="*/ 68 w 1093"/>
                <a:gd name="T7" fmla="*/ 214 h 525"/>
                <a:gd name="T8" fmla="*/ 119 w 1093"/>
                <a:gd name="T9" fmla="*/ 164 h 525"/>
                <a:gd name="T10" fmla="*/ 178 w 1093"/>
                <a:gd name="T11" fmla="*/ 119 h 525"/>
                <a:gd name="T12" fmla="*/ 241 w 1093"/>
                <a:gd name="T13" fmla="*/ 81 h 525"/>
                <a:gd name="T14" fmla="*/ 311 w 1093"/>
                <a:gd name="T15" fmla="*/ 51 h 525"/>
                <a:gd name="T16" fmla="*/ 385 w 1093"/>
                <a:gd name="T17" fmla="*/ 27 h 525"/>
                <a:gd name="T18" fmla="*/ 465 w 1093"/>
                <a:gd name="T19" fmla="*/ 11 h 525"/>
                <a:gd name="T20" fmla="*/ 552 w 1093"/>
                <a:gd name="T21" fmla="*/ 2 h 525"/>
                <a:gd name="T22" fmla="*/ 644 w 1093"/>
                <a:gd name="T23" fmla="*/ 0 h 525"/>
                <a:gd name="T24" fmla="*/ 706 w 1093"/>
                <a:gd name="T25" fmla="*/ 2 h 525"/>
                <a:gd name="T26" fmla="*/ 740 w 1093"/>
                <a:gd name="T27" fmla="*/ 5 h 525"/>
                <a:gd name="T28" fmla="*/ 780 w 1093"/>
                <a:gd name="T29" fmla="*/ 11 h 525"/>
                <a:gd name="T30" fmla="*/ 825 w 1093"/>
                <a:gd name="T31" fmla="*/ 21 h 525"/>
                <a:gd name="T32" fmla="*/ 872 w 1093"/>
                <a:gd name="T33" fmla="*/ 36 h 525"/>
                <a:gd name="T34" fmla="*/ 919 w 1093"/>
                <a:gd name="T35" fmla="*/ 56 h 525"/>
                <a:gd name="T36" fmla="*/ 965 w 1093"/>
                <a:gd name="T37" fmla="*/ 83 h 525"/>
                <a:gd name="T38" fmla="*/ 1007 w 1093"/>
                <a:gd name="T39" fmla="*/ 118 h 525"/>
                <a:gd name="T40" fmla="*/ 1041 w 1093"/>
                <a:gd name="T41" fmla="*/ 159 h 525"/>
                <a:gd name="T42" fmla="*/ 1066 w 1093"/>
                <a:gd name="T43" fmla="*/ 205 h 525"/>
                <a:gd name="T44" fmla="*/ 1084 w 1093"/>
                <a:gd name="T45" fmla="*/ 256 h 525"/>
                <a:gd name="T46" fmla="*/ 1092 w 1093"/>
                <a:gd name="T47" fmla="*/ 312 h 525"/>
                <a:gd name="T48" fmla="*/ 1093 w 1093"/>
                <a:gd name="T49" fmla="*/ 353 h 525"/>
                <a:gd name="T50" fmla="*/ 1092 w 1093"/>
                <a:gd name="T51" fmla="*/ 374 h 525"/>
                <a:gd name="T52" fmla="*/ 1081 w 1093"/>
                <a:gd name="T53" fmla="*/ 385 h 525"/>
                <a:gd name="T54" fmla="*/ 1047 w 1093"/>
                <a:gd name="T55" fmla="*/ 389 h 525"/>
                <a:gd name="T56" fmla="*/ 1008 w 1093"/>
                <a:gd name="T57" fmla="*/ 394 h 525"/>
                <a:gd name="T58" fmla="*/ 981 w 1093"/>
                <a:gd name="T59" fmla="*/ 398 h 525"/>
                <a:gd name="T60" fmla="*/ 972 w 1093"/>
                <a:gd name="T61" fmla="*/ 399 h 525"/>
                <a:gd name="T62" fmla="*/ 933 w 1093"/>
                <a:gd name="T63" fmla="*/ 401 h 525"/>
                <a:gd name="T64" fmla="*/ 866 w 1093"/>
                <a:gd name="T65" fmla="*/ 401 h 525"/>
                <a:gd name="T66" fmla="*/ 777 w 1093"/>
                <a:gd name="T67" fmla="*/ 400 h 525"/>
                <a:gd name="T68" fmla="*/ 674 w 1093"/>
                <a:gd name="T69" fmla="*/ 393 h 525"/>
                <a:gd name="T70" fmla="*/ 566 w 1093"/>
                <a:gd name="T71" fmla="*/ 383 h 525"/>
                <a:gd name="T72" fmla="*/ 462 w 1093"/>
                <a:gd name="T73" fmla="*/ 366 h 525"/>
                <a:gd name="T74" fmla="*/ 369 w 1093"/>
                <a:gd name="T75" fmla="*/ 340 h 525"/>
                <a:gd name="T76" fmla="*/ 327 w 1093"/>
                <a:gd name="T77" fmla="*/ 322 h 525"/>
                <a:gd name="T78" fmla="*/ 322 w 1093"/>
                <a:gd name="T79" fmla="*/ 322 h 525"/>
                <a:gd name="T80" fmla="*/ 316 w 1093"/>
                <a:gd name="T81" fmla="*/ 324 h 525"/>
                <a:gd name="T82" fmla="*/ 293 w 1093"/>
                <a:gd name="T83" fmla="*/ 332 h 525"/>
                <a:gd name="T84" fmla="*/ 256 w 1093"/>
                <a:gd name="T85" fmla="*/ 345 h 525"/>
                <a:gd name="T86" fmla="*/ 211 w 1093"/>
                <a:gd name="T87" fmla="*/ 364 h 525"/>
                <a:gd name="T88" fmla="*/ 162 w 1093"/>
                <a:gd name="T89" fmla="*/ 388 h 525"/>
                <a:gd name="T90" fmla="*/ 114 w 1093"/>
                <a:gd name="T91" fmla="*/ 418 h 525"/>
                <a:gd name="T92" fmla="*/ 73 w 1093"/>
                <a:gd name="T93" fmla="*/ 453 h 525"/>
                <a:gd name="T94" fmla="*/ 44 w 1093"/>
                <a:gd name="T95" fmla="*/ 493 h 525"/>
                <a:gd name="T96" fmla="*/ 33 w 1093"/>
                <a:gd name="T97" fmla="*/ 518 h 525"/>
                <a:gd name="T98" fmla="*/ 33 w 1093"/>
                <a:gd name="T99" fmla="*/ 523 h 525"/>
                <a:gd name="T100" fmla="*/ 26 w 1093"/>
                <a:gd name="T101" fmla="*/ 510 h 525"/>
                <a:gd name="T102" fmla="*/ 15 w 1093"/>
                <a:gd name="T103" fmla="*/ 480 h 525"/>
                <a:gd name="T104" fmla="*/ 6 w 1093"/>
                <a:gd name="T105" fmla="*/ 446 h 525"/>
                <a:gd name="T106" fmla="*/ 1 w 1093"/>
                <a:gd name="T107" fmla="*/ 40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3" h="525">
                  <a:moveTo>
                    <a:pt x="0" y="389"/>
                  </a:moveTo>
                  <a:lnTo>
                    <a:pt x="1" y="365"/>
                  </a:lnTo>
                  <a:lnTo>
                    <a:pt x="5" y="341"/>
                  </a:lnTo>
                  <a:lnTo>
                    <a:pt x="11" y="316"/>
                  </a:lnTo>
                  <a:lnTo>
                    <a:pt x="20" y="291"/>
                  </a:lnTo>
                  <a:lnTo>
                    <a:pt x="32" y="265"/>
                  </a:lnTo>
                  <a:lnTo>
                    <a:pt x="48" y="240"/>
                  </a:lnTo>
                  <a:lnTo>
                    <a:pt x="68" y="214"/>
                  </a:lnTo>
                  <a:lnTo>
                    <a:pt x="92" y="189"/>
                  </a:lnTo>
                  <a:lnTo>
                    <a:pt x="119" y="164"/>
                  </a:lnTo>
                  <a:lnTo>
                    <a:pt x="148" y="141"/>
                  </a:lnTo>
                  <a:lnTo>
                    <a:pt x="178" y="119"/>
                  </a:lnTo>
                  <a:lnTo>
                    <a:pt x="208" y="99"/>
                  </a:lnTo>
                  <a:lnTo>
                    <a:pt x="241" y="81"/>
                  </a:lnTo>
                  <a:lnTo>
                    <a:pt x="275" y="64"/>
                  </a:lnTo>
                  <a:lnTo>
                    <a:pt x="311" y="51"/>
                  </a:lnTo>
                  <a:lnTo>
                    <a:pt x="347" y="38"/>
                  </a:lnTo>
                  <a:lnTo>
                    <a:pt x="385" y="27"/>
                  </a:lnTo>
                  <a:lnTo>
                    <a:pt x="424" y="19"/>
                  </a:lnTo>
                  <a:lnTo>
                    <a:pt x="465" y="11"/>
                  </a:lnTo>
                  <a:lnTo>
                    <a:pt x="508" y="5"/>
                  </a:lnTo>
                  <a:lnTo>
                    <a:pt x="552" y="2"/>
                  </a:lnTo>
                  <a:lnTo>
                    <a:pt x="597" y="0"/>
                  </a:lnTo>
                  <a:lnTo>
                    <a:pt x="644" y="0"/>
                  </a:lnTo>
                  <a:lnTo>
                    <a:pt x="692" y="1"/>
                  </a:lnTo>
                  <a:lnTo>
                    <a:pt x="706" y="2"/>
                  </a:lnTo>
                  <a:lnTo>
                    <a:pt x="722" y="3"/>
                  </a:lnTo>
                  <a:lnTo>
                    <a:pt x="740" y="5"/>
                  </a:lnTo>
                  <a:lnTo>
                    <a:pt x="759" y="7"/>
                  </a:lnTo>
                  <a:lnTo>
                    <a:pt x="780" y="11"/>
                  </a:lnTo>
                  <a:lnTo>
                    <a:pt x="802" y="15"/>
                  </a:lnTo>
                  <a:lnTo>
                    <a:pt x="825" y="21"/>
                  </a:lnTo>
                  <a:lnTo>
                    <a:pt x="848" y="28"/>
                  </a:lnTo>
                  <a:lnTo>
                    <a:pt x="872" y="36"/>
                  </a:lnTo>
                  <a:lnTo>
                    <a:pt x="895" y="46"/>
                  </a:lnTo>
                  <a:lnTo>
                    <a:pt x="919" y="56"/>
                  </a:lnTo>
                  <a:lnTo>
                    <a:pt x="942" y="69"/>
                  </a:lnTo>
                  <a:lnTo>
                    <a:pt x="965" y="83"/>
                  </a:lnTo>
                  <a:lnTo>
                    <a:pt x="986" y="100"/>
                  </a:lnTo>
                  <a:lnTo>
                    <a:pt x="1007" y="118"/>
                  </a:lnTo>
                  <a:lnTo>
                    <a:pt x="1025" y="139"/>
                  </a:lnTo>
                  <a:lnTo>
                    <a:pt x="1041" y="159"/>
                  </a:lnTo>
                  <a:lnTo>
                    <a:pt x="1055" y="181"/>
                  </a:lnTo>
                  <a:lnTo>
                    <a:pt x="1066" y="205"/>
                  </a:lnTo>
                  <a:lnTo>
                    <a:pt x="1076" y="229"/>
                  </a:lnTo>
                  <a:lnTo>
                    <a:pt x="1084" y="256"/>
                  </a:lnTo>
                  <a:lnTo>
                    <a:pt x="1089" y="284"/>
                  </a:lnTo>
                  <a:lnTo>
                    <a:pt x="1092" y="312"/>
                  </a:lnTo>
                  <a:lnTo>
                    <a:pt x="1093" y="342"/>
                  </a:lnTo>
                  <a:lnTo>
                    <a:pt x="1093" y="353"/>
                  </a:lnTo>
                  <a:lnTo>
                    <a:pt x="1092" y="363"/>
                  </a:lnTo>
                  <a:lnTo>
                    <a:pt x="1092" y="374"/>
                  </a:lnTo>
                  <a:lnTo>
                    <a:pt x="1091" y="384"/>
                  </a:lnTo>
                  <a:lnTo>
                    <a:pt x="1081" y="385"/>
                  </a:lnTo>
                  <a:lnTo>
                    <a:pt x="1065" y="387"/>
                  </a:lnTo>
                  <a:lnTo>
                    <a:pt x="1047" y="389"/>
                  </a:lnTo>
                  <a:lnTo>
                    <a:pt x="1026" y="392"/>
                  </a:lnTo>
                  <a:lnTo>
                    <a:pt x="1008" y="394"/>
                  </a:lnTo>
                  <a:lnTo>
                    <a:pt x="993" y="396"/>
                  </a:lnTo>
                  <a:lnTo>
                    <a:pt x="981" y="398"/>
                  </a:lnTo>
                  <a:lnTo>
                    <a:pt x="977" y="399"/>
                  </a:lnTo>
                  <a:lnTo>
                    <a:pt x="972" y="399"/>
                  </a:lnTo>
                  <a:lnTo>
                    <a:pt x="957" y="400"/>
                  </a:lnTo>
                  <a:lnTo>
                    <a:pt x="933" y="401"/>
                  </a:lnTo>
                  <a:lnTo>
                    <a:pt x="903" y="401"/>
                  </a:lnTo>
                  <a:lnTo>
                    <a:pt x="866" y="401"/>
                  </a:lnTo>
                  <a:lnTo>
                    <a:pt x="823" y="401"/>
                  </a:lnTo>
                  <a:lnTo>
                    <a:pt x="777" y="400"/>
                  </a:lnTo>
                  <a:lnTo>
                    <a:pt x="727" y="396"/>
                  </a:lnTo>
                  <a:lnTo>
                    <a:pt x="674" y="393"/>
                  </a:lnTo>
                  <a:lnTo>
                    <a:pt x="620" y="389"/>
                  </a:lnTo>
                  <a:lnTo>
                    <a:pt x="566" y="383"/>
                  </a:lnTo>
                  <a:lnTo>
                    <a:pt x="513" y="376"/>
                  </a:lnTo>
                  <a:lnTo>
                    <a:pt x="462" y="366"/>
                  </a:lnTo>
                  <a:lnTo>
                    <a:pt x="414" y="354"/>
                  </a:lnTo>
                  <a:lnTo>
                    <a:pt x="369" y="340"/>
                  </a:lnTo>
                  <a:lnTo>
                    <a:pt x="329" y="323"/>
                  </a:lnTo>
                  <a:lnTo>
                    <a:pt x="327" y="322"/>
                  </a:lnTo>
                  <a:lnTo>
                    <a:pt x="325" y="322"/>
                  </a:lnTo>
                  <a:lnTo>
                    <a:pt x="322" y="322"/>
                  </a:lnTo>
                  <a:lnTo>
                    <a:pt x="320" y="323"/>
                  </a:lnTo>
                  <a:lnTo>
                    <a:pt x="316" y="324"/>
                  </a:lnTo>
                  <a:lnTo>
                    <a:pt x="306" y="328"/>
                  </a:lnTo>
                  <a:lnTo>
                    <a:pt x="293" y="332"/>
                  </a:lnTo>
                  <a:lnTo>
                    <a:pt x="276" y="338"/>
                  </a:lnTo>
                  <a:lnTo>
                    <a:pt x="256" y="345"/>
                  </a:lnTo>
                  <a:lnTo>
                    <a:pt x="235" y="354"/>
                  </a:lnTo>
                  <a:lnTo>
                    <a:pt x="211" y="364"/>
                  </a:lnTo>
                  <a:lnTo>
                    <a:pt x="187" y="376"/>
                  </a:lnTo>
                  <a:lnTo>
                    <a:pt x="162" y="388"/>
                  </a:lnTo>
                  <a:lnTo>
                    <a:pt x="138" y="403"/>
                  </a:lnTo>
                  <a:lnTo>
                    <a:pt x="114" y="418"/>
                  </a:lnTo>
                  <a:lnTo>
                    <a:pt x="93" y="435"/>
                  </a:lnTo>
                  <a:lnTo>
                    <a:pt x="73" y="453"/>
                  </a:lnTo>
                  <a:lnTo>
                    <a:pt x="57" y="473"/>
                  </a:lnTo>
                  <a:lnTo>
                    <a:pt x="44" y="493"/>
                  </a:lnTo>
                  <a:lnTo>
                    <a:pt x="34" y="514"/>
                  </a:lnTo>
                  <a:lnTo>
                    <a:pt x="33" y="518"/>
                  </a:lnTo>
                  <a:lnTo>
                    <a:pt x="33" y="520"/>
                  </a:lnTo>
                  <a:lnTo>
                    <a:pt x="33" y="523"/>
                  </a:lnTo>
                  <a:lnTo>
                    <a:pt x="33" y="525"/>
                  </a:lnTo>
                  <a:lnTo>
                    <a:pt x="26" y="510"/>
                  </a:lnTo>
                  <a:lnTo>
                    <a:pt x="20" y="496"/>
                  </a:lnTo>
                  <a:lnTo>
                    <a:pt x="15" y="480"/>
                  </a:lnTo>
                  <a:lnTo>
                    <a:pt x="10" y="463"/>
                  </a:lnTo>
                  <a:lnTo>
                    <a:pt x="6" y="446"/>
                  </a:lnTo>
                  <a:lnTo>
                    <a:pt x="3" y="427"/>
                  </a:lnTo>
                  <a:lnTo>
                    <a:pt x="1" y="409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 flipH="1">
              <a:off x="6656454" y="3662363"/>
              <a:ext cx="119311" cy="150813"/>
            </a:xfrm>
            <a:custGeom>
              <a:avLst/>
              <a:gdLst>
                <a:gd name="T0" fmla="*/ 23 w 72"/>
                <a:gd name="T1" fmla="*/ 8 h 95"/>
                <a:gd name="T2" fmla="*/ 1 w 72"/>
                <a:gd name="T3" fmla="*/ 61 h 95"/>
                <a:gd name="T4" fmla="*/ 0 w 72"/>
                <a:gd name="T5" fmla="*/ 63 h 95"/>
                <a:gd name="T6" fmla="*/ 0 w 72"/>
                <a:gd name="T7" fmla="*/ 67 h 95"/>
                <a:gd name="T8" fmla="*/ 0 w 72"/>
                <a:gd name="T9" fmla="*/ 69 h 95"/>
                <a:gd name="T10" fmla="*/ 1 w 72"/>
                <a:gd name="T11" fmla="*/ 72 h 95"/>
                <a:gd name="T12" fmla="*/ 3 w 72"/>
                <a:gd name="T13" fmla="*/ 74 h 95"/>
                <a:gd name="T14" fmla="*/ 5 w 72"/>
                <a:gd name="T15" fmla="*/ 76 h 95"/>
                <a:gd name="T16" fmla="*/ 7 w 72"/>
                <a:gd name="T17" fmla="*/ 78 h 95"/>
                <a:gd name="T18" fmla="*/ 9 w 72"/>
                <a:gd name="T19" fmla="*/ 79 h 95"/>
                <a:gd name="T20" fmla="*/ 54 w 72"/>
                <a:gd name="T21" fmla="*/ 95 h 95"/>
                <a:gd name="T22" fmla="*/ 59 w 72"/>
                <a:gd name="T23" fmla="*/ 95 h 95"/>
                <a:gd name="T24" fmla="*/ 64 w 72"/>
                <a:gd name="T25" fmla="*/ 94 h 95"/>
                <a:gd name="T26" fmla="*/ 68 w 72"/>
                <a:gd name="T27" fmla="*/ 91 h 95"/>
                <a:gd name="T28" fmla="*/ 71 w 72"/>
                <a:gd name="T29" fmla="*/ 85 h 95"/>
                <a:gd name="T30" fmla="*/ 72 w 72"/>
                <a:gd name="T31" fmla="*/ 84 h 95"/>
                <a:gd name="T32" fmla="*/ 72 w 72"/>
                <a:gd name="T33" fmla="*/ 83 h 95"/>
                <a:gd name="T34" fmla="*/ 72 w 72"/>
                <a:gd name="T35" fmla="*/ 82 h 95"/>
                <a:gd name="T36" fmla="*/ 72 w 72"/>
                <a:gd name="T37" fmla="*/ 81 h 95"/>
                <a:gd name="T38" fmla="*/ 71 w 72"/>
                <a:gd name="T39" fmla="*/ 77 h 95"/>
                <a:gd name="T40" fmla="*/ 70 w 72"/>
                <a:gd name="T41" fmla="*/ 73 h 95"/>
                <a:gd name="T42" fmla="*/ 67 w 72"/>
                <a:gd name="T43" fmla="*/ 70 h 95"/>
                <a:gd name="T44" fmla="*/ 63 w 72"/>
                <a:gd name="T45" fmla="*/ 68 h 95"/>
                <a:gd name="T46" fmla="*/ 62 w 72"/>
                <a:gd name="T47" fmla="*/ 68 h 95"/>
                <a:gd name="T48" fmla="*/ 60 w 72"/>
                <a:gd name="T49" fmla="*/ 67 h 95"/>
                <a:gd name="T50" fmla="*/ 57 w 72"/>
                <a:gd name="T51" fmla="*/ 66 h 95"/>
                <a:gd name="T52" fmla="*/ 53 w 72"/>
                <a:gd name="T53" fmla="*/ 64 h 95"/>
                <a:gd name="T54" fmla="*/ 48 w 72"/>
                <a:gd name="T55" fmla="*/ 63 h 95"/>
                <a:gd name="T56" fmla="*/ 43 w 72"/>
                <a:gd name="T57" fmla="*/ 61 h 95"/>
                <a:gd name="T58" fmla="*/ 38 w 72"/>
                <a:gd name="T59" fmla="*/ 60 h 95"/>
                <a:gd name="T60" fmla="*/ 32 w 72"/>
                <a:gd name="T61" fmla="*/ 58 h 95"/>
                <a:gd name="T62" fmla="*/ 38 w 72"/>
                <a:gd name="T63" fmla="*/ 46 h 95"/>
                <a:gd name="T64" fmla="*/ 44 w 72"/>
                <a:gd name="T65" fmla="*/ 33 h 95"/>
                <a:gd name="T66" fmla="*/ 47 w 72"/>
                <a:gd name="T67" fmla="*/ 24 h 95"/>
                <a:gd name="T68" fmla="*/ 49 w 72"/>
                <a:gd name="T69" fmla="*/ 20 h 95"/>
                <a:gd name="T70" fmla="*/ 50 w 72"/>
                <a:gd name="T71" fmla="*/ 17 h 95"/>
                <a:gd name="T72" fmla="*/ 50 w 72"/>
                <a:gd name="T73" fmla="*/ 16 h 95"/>
                <a:gd name="T74" fmla="*/ 50 w 72"/>
                <a:gd name="T75" fmla="*/ 14 h 95"/>
                <a:gd name="T76" fmla="*/ 50 w 72"/>
                <a:gd name="T77" fmla="*/ 13 h 95"/>
                <a:gd name="T78" fmla="*/ 49 w 72"/>
                <a:gd name="T79" fmla="*/ 9 h 95"/>
                <a:gd name="T80" fmla="*/ 48 w 72"/>
                <a:gd name="T81" fmla="*/ 6 h 95"/>
                <a:gd name="T82" fmla="*/ 45 w 72"/>
                <a:gd name="T83" fmla="*/ 3 h 95"/>
                <a:gd name="T84" fmla="*/ 42 w 72"/>
                <a:gd name="T85" fmla="*/ 1 h 95"/>
                <a:gd name="T86" fmla="*/ 37 w 72"/>
                <a:gd name="T87" fmla="*/ 0 h 95"/>
                <a:gd name="T88" fmla="*/ 31 w 72"/>
                <a:gd name="T89" fmla="*/ 1 h 95"/>
                <a:gd name="T90" fmla="*/ 26 w 72"/>
                <a:gd name="T91" fmla="*/ 4 h 95"/>
                <a:gd name="T92" fmla="*/ 23 w 72"/>
                <a:gd name="T93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95">
                  <a:moveTo>
                    <a:pt x="23" y="8"/>
                  </a:moveTo>
                  <a:lnTo>
                    <a:pt x="1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9" y="79"/>
                  </a:lnTo>
                  <a:lnTo>
                    <a:pt x="54" y="95"/>
                  </a:lnTo>
                  <a:lnTo>
                    <a:pt x="59" y="95"/>
                  </a:lnTo>
                  <a:lnTo>
                    <a:pt x="64" y="94"/>
                  </a:lnTo>
                  <a:lnTo>
                    <a:pt x="68" y="91"/>
                  </a:lnTo>
                  <a:lnTo>
                    <a:pt x="71" y="85"/>
                  </a:lnTo>
                  <a:lnTo>
                    <a:pt x="72" y="84"/>
                  </a:lnTo>
                  <a:lnTo>
                    <a:pt x="72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7"/>
                  </a:lnTo>
                  <a:lnTo>
                    <a:pt x="70" y="73"/>
                  </a:lnTo>
                  <a:lnTo>
                    <a:pt x="67" y="70"/>
                  </a:lnTo>
                  <a:lnTo>
                    <a:pt x="63" y="68"/>
                  </a:lnTo>
                  <a:lnTo>
                    <a:pt x="62" y="68"/>
                  </a:lnTo>
                  <a:lnTo>
                    <a:pt x="60" y="67"/>
                  </a:lnTo>
                  <a:lnTo>
                    <a:pt x="57" y="66"/>
                  </a:lnTo>
                  <a:lnTo>
                    <a:pt x="53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60"/>
                  </a:lnTo>
                  <a:lnTo>
                    <a:pt x="32" y="58"/>
                  </a:lnTo>
                  <a:lnTo>
                    <a:pt x="38" y="46"/>
                  </a:lnTo>
                  <a:lnTo>
                    <a:pt x="44" y="33"/>
                  </a:lnTo>
                  <a:lnTo>
                    <a:pt x="47" y="24"/>
                  </a:lnTo>
                  <a:lnTo>
                    <a:pt x="49" y="20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49" y="9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4"/>
            <p:cNvSpPr>
              <a:spLocks/>
            </p:cNvSpPr>
            <p:nvPr/>
          </p:nvSpPr>
          <p:spPr bwMode="auto">
            <a:xfrm flipH="1">
              <a:off x="6376404" y="2765426"/>
              <a:ext cx="420904" cy="569913"/>
            </a:xfrm>
            <a:custGeom>
              <a:avLst/>
              <a:gdLst>
                <a:gd name="T0" fmla="*/ 4 w 254"/>
                <a:gd name="T1" fmla="*/ 359 h 359"/>
                <a:gd name="T2" fmla="*/ 31 w 254"/>
                <a:gd name="T3" fmla="*/ 355 h 359"/>
                <a:gd name="T4" fmla="*/ 30 w 254"/>
                <a:gd name="T5" fmla="*/ 350 h 359"/>
                <a:gd name="T6" fmla="*/ 30 w 254"/>
                <a:gd name="T7" fmla="*/ 340 h 359"/>
                <a:gd name="T8" fmla="*/ 29 w 254"/>
                <a:gd name="T9" fmla="*/ 326 h 359"/>
                <a:gd name="T10" fmla="*/ 29 w 254"/>
                <a:gd name="T11" fmla="*/ 308 h 359"/>
                <a:gd name="T12" fmla="*/ 29 w 254"/>
                <a:gd name="T13" fmla="*/ 287 h 359"/>
                <a:gd name="T14" fmla="*/ 32 w 254"/>
                <a:gd name="T15" fmla="*/ 263 h 359"/>
                <a:gd name="T16" fmla="*/ 36 w 254"/>
                <a:gd name="T17" fmla="*/ 238 h 359"/>
                <a:gd name="T18" fmla="*/ 43 w 254"/>
                <a:gd name="T19" fmla="*/ 211 h 359"/>
                <a:gd name="T20" fmla="*/ 54 w 254"/>
                <a:gd name="T21" fmla="*/ 184 h 359"/>
                <a:gd name="T22" fmla="*/ 68 w 254"/>
                <a:gd name="T23" fmla="*/ 157 h 359"/>
                <a:gd name="T24" fmla="*/ 85 w 254"/>
                <a:gd name="T25" fmla="*/ 129 h 359"/>
                <a:gd name="T26" fmla="*/ 108 w 254"/>
                <a:gd name="T27" fmla="*/ 104 h 359"/>
                <a:gd name="T28" fmla="*/ 135 w 254"/>
                <a:gd name="T29" fmla="*/ 81 h 359"/>
                <a:gd name="T30" fmla="*/ 169 w 254"/>
                <a:gd name="T31" fmla="*/ 60 h 359"/>
                <a:gd name="T32" fmla="*/ 208 w 254"/>
                <a:gd name="T33" fmla="*/ 42 h 359"/>
                <a:gd name="T34" fmla="*/ 254 w 254"/>
                <a:gd name="T35" fmla="*/ 28 h 359"/>
                <a:gd name="T36" fmla="*/ 248 w 254"/>
                <a:gd name="T37" fmla="*/ 0 h 359"/>
                <a:gd name="T38" fmla="*/ 198 w 254"/>
                <a:gd name="T39" fmla="*/ 16 h 359"/>
                <a:gd name="T40" fmla="*/ 154 w 254"/>
                <a:gd name="T41" fmla="*/ 35 h 359"/>
                <a:gd name="T42" fmla="*/ 118 w 254"/>
                <a:gd name="T43" fmla="*/ 58 h 359"/>
                <a:gd name="T44" fmla="*/ 87 w 254"/>
                <a:gd name="T45" fmla="*/ 86 h 359"/>
                <a:gd name="T46" fmla="*/ 63 w 254"/>
                <a:gd name="T47" fmla="*/ 114 h 359"/>
                <a:gd name="T48" fmla="*/ 43 w 254"/>
                <a:gd name="T49" fmla="*/ 143 h 359"/>
                <a:gd name="T50" fmla="*/ 28 w 254"/>
                <a:gd name="T51" fmla="*/ 174 h 359"/>
                <a:gd name="T52" fmla="*/ 17 w 254"/>
                <a:gd name="T53" fmla="*/ 205 h 359"/>
                <a:gd name="T54" fmla="*/ 9 w 254"/>
                <a:gd name="T55" fmla="*/ 234 h 359"/>
                <a:gd name="T56" fmla="*/ 5 w 254"/>
                <a:gd name="T57" fmla="*/ 263 h 359"/>
                <a:gd name="T58" fmla="*/ 1 w 254"/>
                <a:gd name="T59" fmla="*/ 288 h 359"/>
                <a:gd name="T60" fmla="*/ 0 w 254"/>
                <a:gd name="T61" fmla="*/ 311 h 359"/>
                <a:gd name="T62" fmla="*/ 0 w 254"/>
                <a:gd name="T63" fmla="*/ 331 h 359"/>
                <a:gd name="T64" fmla="*/ 1 w 254"/>
                <a:gd name="T65" fmla="*/ 345 h 359"/>
                <a:gd name="T66" fmla="*/ 3 w 254"/>
                <a:gd name="T67" fmla="*/ 355 h 359"/>
                <a:gd name="T68" fmla="*/ 4 w 254"/>
                <a:gd name="T6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359">
                  <a:moveTo>
                    <a:pt x="4" y="359"/>
                  </a:moveTo>
                  <a:lnTo>
                    <a:pt x="31" y="355"/>
                  </a:lnTo>
                  <a:lnTo>
                    <a:pt x="30" y="350"/>
                  </a:lnTo>
                  <a:lnTo>
                    <a:pt x="30" y="340"/>
                  </a:lnTo>
                  <a:lnTo>
                    <a:pt x="29" y="326"/>
                  </a:lnTo>
                  <a:lnTo>
                    <a:pt x="29" y="308"/>
                  </a:lnTo>
                  <a:lnTo>
                    <a:pt x="29" y="287"/>
                  </a:lnTo>
                  <a:lnTo>
                    <a:pt x="32" y="263"/>
                  </a:lnTo>
                  <a:lnTo>
                    <a:pt x="36" y="238"/>
                  </a:lnTo>
                  <a:lnTo>
                    <a:pt x="43" y="211"/>
                  </a:lnTo>
                  <a:lnTo>
                    <a:pt x="54" y="184"/>
                  </a:lnTo>
                  <a:lnTo>
                    <a:pt x="68" y="157"/>
                  </a:lnTo>
                  <a:lnTo>
                    <a:pt x="85" y="129"/>
                  </a:lnTo>
                  <a:lnTo>
                    <a:pt x="108" y="104"/>
                  </a:lnTo>
                  <a:lnTo>
                    <a:pt x="135" y="81"/>
                  </a:lnTo>
                  <a:lnTo>
                    <a:pt x="169" y="60"/>
                  </a:lnTo>
                  <a:lnTo>
                    <a:pt x="208" y="42"/>
                  </a:lnTo>
                  <a:lnTo>
                    <a:pt x="254" y="28"/>
                  </a:lnTo>
                  <a:lnTo>
                    <a:pt x="248" y="0"/>
                  </a:lnTo>
                  <a:lnTo>
                    <a:pt x="198" y="16"/>
                  </a:lnTo>
                  <a:lnTo>
                    <a:pt x="154" y="35"/>
                  </a:lnTo>
                  <a:lnTo>
                    <a:pt x="118" y="58"/>
                  </a:lnTo>
                  <a:lnTo>
                    <a:pt x="87" y="86"/>
                  </a:lnTo>
                  <a:lnTo>
                    <a:pt x="63" y="114"/>
                  </a:lnTo>
                  <a:lnTo>
                    <a:pt x="43" y="143"/>
                  </a:lnTo>
                  <a:lnTo>
                    <a:pt x="28" y="174"/>
                  </a:lnTo>
                  <a:lnTo>
                    <a:pt x="17" y="205"/>
                  </a:lnTo>
                  <a:lnTo>
                    <a:pt x="9" y="234"/>
                  </a:lnTo>
                  <a:lnTo>
                    <a:pt x="5" y="263"/>
                  </a:lnTo>
                  <a:lnTo>
                    <a:pt x="1" y="288"/>
                  </a:lnTo>
                  <a:lnTo>
                    <a:pt x="0" y="311"/>
                  </a:lnTo>
                  <a:lnTo>
                    <a:pt x="0" y="331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4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5"/>
            <p:cNvSpPr>
              <a:spLocks/>
            </p:cNvSpPr>
            <p:nvPr/>
          </p:nvSpPr>
          <p:spPr bwMode="auto">
            <a:xfrm flipH="1">
              <a:off x="5634022" y="2994026"/>
              <a:ext cx="1623961" cy="654050"/>
            </a:xfrm>
            <a:custGeom>
              <a:avLst/>
              <a:gdLst>
                <a:gd name="T0" fmla="*/ 335 w 980"/>
                <a:gd name="T1" fmla="*/ 2 h 412"/>
                <a:gd name="T2" fmla="*/ 302 w 980"/>
                <a:gd name="T3" fmla="*/ 11 h 412"/>
                <a:gd name="T4" fmla="*/ 248 w 980"/>
                <a:gd name="T5" fmla="*/ 31 h 412"/>
                <a:gd name="T6" fmla="*/ 182 w 980"/>
                <a:gd name="T7" fmla="*/ 64 h 412"/>
                <a:gd name="T8" fmla="*/ 115 w 980"/>
                <a:gd name="T9" fmla="*/ 110 h 412"/>
                <a:gd name="T10" fmla="*/ 56 w 980"/>
                <a:gd name="T11" fmla="*/ 172 h 412"/>
                <a:gd name="T12" fmla="*/ 15 w 980"/>
                <a:gd name="T13" fmla="*/ 253 h 412"/>
                <a:gd name="T14" fmla="*/ 0 w 980"/>
                <a:gd name="T15" fmla="*/ 354 h 412"/>
                <a:gd name="T16" fmla="*/ 35 w 980"/>
                <a:gd name="T17" fmla="*/ 407 h 412"/>
                <a:gd name="T18" fmla="*/ 31 w 980"/>
                <a:gd name="T19" fmla="*/ 305 h 412"/>
                <a:gd name="T20" fmla="*/ 57 w 980"/>
                <a:gd name="T21" fmla="*/ 222 h 412"/>
                <a:gd name="T22" fmla="*/ 104 w 980"/>
                <a:gd name="T23" fmla="*/ 158 h 412"/>
                <a:gd name="T24" fmla="*/ 162 w 980"/>
                <a:gd name="T25" fmla="*/ 108 h 412"/>
                <a:gd name="T26" fmla="*/ 224 w 980"/>
                <a:gd name="T27" fmla="*/ 71 h 412"/>
                <a:gd name="T28" fmla="*/ 282 w 980"/>
                <a:gd name="T29" fmla="*/ 48 h 412"/>
                <a:gd name="T30" fmla="*/ 323 w 980"/>
                <a:gd name="T31" fmla="*/ 34 h 412"/>
                <a:gd name="T32" fmla="*/ 344 w 980"/>
                <a:gd name="T33" fmla="*/ 29 h 412"/>
                <a:gd name="T34" fmla="*/ 359 w 980"/>
                <a:gd name="T35" fmla="*/ 28 h 412"/>
                <a:gd name="T36" fmla="*/ 400 w 980"/>
                <a:gd name="T37" fmla="*/ 29 h 412"/>
                <a:gd name="T38" fmla="*/ 464 w 980"/>
                <a:gd name="T39" fmla="*/ 35 h 412"/>
                <a:gd name="T40" fmla="*/ 543 w 980"/>
                <a:gd name="T41" fmla="*/ 51 h 412"/>
                <a:gd name="T42" fmla="*/ 637 w 980"/>
                <a:gd name="T43" fmla="*/ 80 h 412"/>
                <a:gd name="T44" fmla="*/ 742 w 980"/>
                <a:gd name="T45" fmla="*/ 128 h 412"/>
                <a:gd name="T46" fmla="*/ 850 w 980"/>
                <a:gd name="T47" fmla="*/ 198 h 412"/>
                <a:gd name="T48" fmla="*/ 960 w 980"/>
                <a:gd name="T49" fmla="*/ 295 h 412"/>
                <a:gd name="T50" fmla="*/ 924 w 980"/>
                <a:gd name="T51" fmla="*/ 221 h 412"/>
                <a:gd name="T52" fmla="*/ 809 w 980"/>
                <a:gd name="T53" fmla="*/ 136 h 412"/>
                <a:gd name="T54" fmla="*/ 699 w 980"/>
                <a:gd name="T55" fmla="*/ 75 h 412"/>
                <a:gd name="T56" fmla="*/ 595 w 980"/>
                <a:gd name="T57" fmla="*/ 35 h 412"/>
                <a:gd name="T58" fmla="*/ 504 w 980"/>
                <a:gd name="T59" fmla="*/ 13 h 412"/>
                <a:gd name="T60" fmla="*/ 429 w 980"/>
                <a:gd name="T61" fmla="*/ 2 h 412"/>
                <a:gd name="T62" fmla="*/ 375 w 980"/>
                <a:gd name="T63" fmla="*/ 0 h 412"/>
                <a:gd name="T64" fmla="*/ 344 w 980"/>
                <a:gd name="T65" fmla="*/ 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0" h="412">
                  <a:moveTo>
                    <a:pt x="340" y="1"/>
                  </a:moveTo>
                  <a:lnTo>
                    <a:pt x="335" y="2"/>
                  </a:lnTo>
                  <a:lnTo>
                    <a:pt x="321" y="5"/>
                  </a:lnTo>
                  <a:lnTo>
                    <a:pt x="302" y="11"/>
                  </a:lnTo>
                  <a:lnTo>
                    <a:pt x="276" y="20"/>
                  </a:lnTo>
                  <a:lnTo>
                    <a:pt x="248" y="31"/>
                  </a:lnTo>
                  <a:lnTo>
                    <a:pt x="216" y="46"/>
                  </a:lnTo>
                  <a:lnTo>
                    <a:pt x="182" y="64"/>
                  </a:lnTo>
                  <a:lnTo>
                    <a:pt x="148" y="85"/>
                  </a:lnTo>
                  <a:lnTo>
                    <a:pt x="115" y="110"/>
                  </a:lnTo>
                  <a:lnTo>
                    <a:pt x="83" y="139"/>
                  </a:lnTo>
                  <a:lnTo>
                    <a:pt x="56" y="172"/>
                  </a:lnTo>
                  <a:lnTo>
                    <a:pt x="32" y="211"/>
                  </a:lnTo>
                  <a:lnTo>
                    <a:pt x="15" y="253"/>
                  </a:lnTo>
                  <a:lnTo>
                    <a:pt x="3" y="301"/>
                  </a:lnTo>
                  <a:lnTo>
                    <a:pt x="0" y="354"/>
                  </a:lnTo>
                  <a:lnTo>
                    <a:pt x="7" y="412"/>
                  </a:lnTo>
                  <a:lnTo>
                    <a:pt x="35" y="407"/>
                  </a:lnTo>
                  <a:lnTo>
                    <a:pt x="29" y="354"/>
                  </a:lnTo>
                  <a:lnTo>
                    <a:pt x="31" y="305"/>
                  </a:lnTo>
                  <a:lnTo>
                    <a:pt x="41" y="262"/>
                  </a:lnTo>
                  <a:lnTo>
                    <a:pt x="57" y="222"/>
                  </a:lnTo>
                  <a:lnTo>
                    <a:pt x="78" y="188"/>
                  </a:lnTo>
                  <a:lnTo>
                    <a:pt x="104" y="158"/>
                  </a:lnTo>
                  <a:lnTo>
                    <a:pt x="132" y="130"/>
                  </a:lnTo>
                  <a:lnTo>
                    <a:pt x="162" y="108"/>
                  </a:lnTo>
                  <a:lnTo>
                    <a:pt x="194" y="88"/>
                  </a:lnTo>
                  <a:lnTo>
                    <a:pt x="224" y="71"/>
                  </a:lnTo>
                  <a:lnTo>
                    <a:pt x="254" y="58"/>
                  </a:lnTo>
                  <a:lnTo>
                    <a:pt x="282" y="48"/>
                  </a:lnTo>
                  <a:lnTo>
                    <a:pt x="305" y="40"/>
                  </a:lnTo>
                  <a:lnTo>
                    <a:pt x="323" y="34"/>
                  </a:lnTo>
                  <a:lnTo>
                    <a:pt x="338" y="30"/>
                  </a:lnTo>
                  <a:lnTo>
                    <a:pt x="344" y="29"/>
                  </a:lnTo>
                  <a:lnTo>
                    <a:pt x="348" y="29"/>
                  </a:lnTo>
                  <a:lnTo>
                    <a:pt x="359" y="28"/>
                  </a:lnTo>
                  <a:lnTo>
                    <a:pt x="377" y="28"/>
                  </a:lnTo>
                  <a:lnTo>
                    <a:pt x="400" y="29"/>
                  </a:lnTo>
                  <a:lnTo>
                    <a:pt x="429" y="31"/>
                  </a:lnTo>
                  <a:lnTo>
                    <a:pt x="464" y="35"/>
                  </a:lnTo>
                  <a:lnTo>
                    <a:pt x="501" y="42"/>
                  </a:lnTo>
                  <a:lnTo>
                    <a:pt x="543" y="51"/>
                  </a:lnTo>
                  <a:lnTo>
                    <a:pt x="589" y="64"/>
                  </a:lnTo>
                  <a:lnTo>
                    <a:pt x="637" y="80"/>
                  </a:lnTo>
                  <a:lnTo>
                    <a:pt x="689" y="102"/>
                  </a:lnTo>
                  <a:lnTo>
                    <a:pt x="742" y="128"/>
                  </a:lnTo>
                  <a:lnTo>
                    <a:pt x="796" y="161"/>
                  </a:lnTo>
                  <a:lnTo>
                    <a:pt x="850" y="198"/>
                  </a:lnTo>
                  <a:lnTo>
                    <a:pt x="905" y="243"/>
                  </a:lnTo>
                  <a:lnTo>
                    <a:pt x="960" y="295"/>
                  </a:lnTo>
                  <a:lnTo>
                    <a:pt x="980" y="275"/>
                  </a:lnTo>
                  <a:lnTo>
                    <a:pt x="924" y="221"/>
                  </a:lnTo>
                  <a:lnTo>
                    <a:pt x="866" y="174"/>
                  </a:lnTo>
                  <a:lnTo>
                    <a:pt x="809" y="136"/>
                  </a:lnTo>
                  <a:lnTo>
                    <a:pt x="754" y="102"/>
                  </a:lnTo>
                  <a:lnTo>
                    <a:pt x="699" y="75"/>
                  </a:lnTo>
                  <a:lnTo>
                    <a:pt x="647" y="53"/>
                  </a:lnTo>
                  <a:lnTo>
                    <a:pt x="595" y="35"/>
                  </a:lnTo>
                  <a:lnTo>
                    <a:pt x="548" y="22"/>
                  </a:lnTo>
                  <a:lnTo>
                    <a:pt x="504" y="13"/>
                  </a:lnTo>
                  <a:lnTo>
                    <a:pt x="465" y="6"/>
                  </a:lnTo>
                  <a:lnTo>
                    <a:pt x="429" y="2"/>
                  </a:lnTo>
                  <a:lnTo>
                    <a:pt x="399" y="0"/>
                  </a:lnTo>
                  <a:lnTo>
                    <a:pt x="375" y="0"/>
                  </a:lnTo>
                  <a:lnTo>
                    <a:pt x="356" y="0"/>
                  </a:lnTo>
                  <a:lnTo>
                    <a:pt x="344" y="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6"/>
            <p:cNvSpPr>
              <a:spLocks/>
            </p:cNvSpPr>
            <p:nvPr/>
          </p:nvSpPr>
          <p:spPr bwMode="auto">
            <a:xfrm flipH="1">
              <a:off x="6220636" y="3544888"/>
              <a:ext cx="236966" cy="73025"/>
            </a:xfrm>
            <a:custGeom>
              <a:avLst/>
              <a:gdLst>
                <a:gd name="T0" fmla="*/ 123 w 143"/>
                <a:gd name="T1" fmla="*/ 1 h 46"/>
                <a:gd name="T2" fmla="*/ 106 w 143"/>
                <a:gd name="T3" fmla="*/ 7 h 46"/>
                <a:gd name="T4" fmla="*/ 88 w 143"/>
                <a:gd name="T5" fmla="*/ 11 h 46"/>
                <a:gd name="T6" fmla="*/ 71 w 143"/>
                <a:gd name="T7" fmla="*/ 14 h 46"/>
                <a:gd name="T8" fmla="*/ 53 w 143"/>
                <a:gd name="T9" fmla="*/ 16 h 46"/>
                <a:gd name="T10" fmla="*/ 38 w 143"/>
                <a:gd name="T11" fmla="*/ 16 h 46"/>
                <a:gd name="T12" fmla="*/ 26 w 143"/>
                <a:gd name="T13" fmla="*/ 16 h 46"/>
                <a:gd name="T14" fmla="*/ 17 w 143"/>
                <a:gd name="T15" fmla="*/ 16 h 46"/>
                <a:gd name="T16" fmla="*/ 14 w 143"/>
                <a:gd name="T17" fmla="*/ 16 h 46"/>
                <a:gd name="T18" fmla="*/ 9 w 143"/>
                <a:gd name="T19" fmla="*/ 16 h 46"/>
                <a:gd name="T20" fmla="*/ 4 w 143"/>
                <a:gd name="T21" fmla="*/ 19 h 46"/>
                <a:gd name="T22" fmla="*/ 1 w 143"/>
                <a:gd name="T23" fmla="*/ 24 h 46"/>
                <a:gd name="T24" fmla="*/ 0 w 143"/>
                <a:gd name="T25" fmla="*/ 30 h 46"/>
                <a:gd name="T26" fmla="*/ 0 w 143"/>
                <a:gd name="T27" fmla="*/ 35 h 46"/>
                <a:gd name="T28" fmla="*/ 3 w 143"/>
                <a:gd name="T29" fmla="*/ 40 h 46"/>
                <a:gd name="T30" fmla="*/ 7 w 143"/>
                <a:gd name="T31" fmla="*/ 43 h 46"/>
                <a:gd name="T32" fmla="*/ 12 w 143"/>
                <a:gd name="T33" fmla="*/ 45 h 46"/>
                <a:gd name="T34" fmla="*/ 16 w 143"/>
                <a:gd name="T35" fmla="*/ 46 h 46"/>
                <a:gd name="T36" fmla="*/ 26 w 143"/>
                <a:gd name="T37" fmla="*/ 46 h 46"/>
                <a:gd name="T38" fmla="*/ 39 w 143"/>
                <a:gd name="T39" fmla="*/ 46 h 46"/>
                <a:gd name="T40" fmla="*/ 55 w 143"/>
                <a:gd name="T41" fmla="*/ 46 h 46"/>
                <a:gd name="T42" fmla="*/ 75 w 143"/>
                <a:gd name="T43" fmla="*/ 43 h 46"/>
                <a:gd name="T44" fmla="*/ 95 w 143"/>
                <a:gd name="T45" fmla="*/ 40 h 46"/>
                <a:gd name="T46" fmla="*/ 116 w 143"/>
                <a:gd name="T47" fmla="*/ 35 h 46"/>
                <a:gd name="T48" fmla="*/ 135 w 143"/>
                <a:gd name="T49" fmla="*/ 28 h 46"/>
                <a:gd name="T50" fmla="*/ 139 w 143"/>
                <a:gd name="T51" fmla="*/ 25 h 46"/>
                <a:gd name="T52" fmla="*/ 142 w 143"/>
                <a:gd name="T53" fmla="*/ 19 h 46"/>
                <a:gd name="T54" fmla="*/ 143 w 143"/>
                <a:gd name="T55" fmla="*/ 14 h 46"/>
                <a:gd name="T56" fmla="*/ 142 w 143"/>
                <a:gd name="T57" fmla="*/ 8 h 46"/>
                <a:gd name="T58" fmla="*/ 138 w 143"/>
                <a:gd name="T59" fmla="*/ 4 h 46"/>
                <a:gd name="T60" fmla="*/ 134 w 143"/>
                <a:gd name="T61" fmla="*/ 1 h 46"/>
                <a:gd name="T62" fmla="*/ 128 w 143"/>
                <a:gd name="T63" fmla="*/ 0 h 46"/>
                <a:gd name="T64" fmla="*/ 123 w 143"/>
                <a:gd name="T6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46">
                  <a:moveTo>
                    <a:pt x="123" y="1"/>
                  </a:moveTo>
                  <a:lnTo>
                    <a:pt x="106" y="7"/>
                  </a:lnTo>
                  <a:lnTo>
                    <a:pt x="88" y="11"/>
                  </a:lnTo>
                  <a:lnTo>
                    <a:pt x="71" y="14"/>
                  </a:lnTo>
                  <a:lnTo>
                    <a:pt x="53" y="16"/>
                  </a:lnTo>
                  <a:lnTo>
                    <a:pt x="38" y="16"/>
                  </a:lnTo>
                  <a:lnTo>
                    <a:pt x="26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4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7" y="43"/>
                  </a:lnTo>
                  <a:lnTo>
                    <a:pt x="12" y="45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9" y="46"/>
                  </a:lnTo>
                  <a:lnTo>
                    <a:pt x="55" y="46"/>
                  </a:lnTo>
                  <a:lnTo>
                    <a:pt x="75" y="43"/>
                  </a:lnTo>
                  <a:lnTo>
                    <a:pt x="95" y="40"/>
                  </a:lnTo>
                  <a:lnTo>
                    <a:pt x="116" y="35"/>
                  </a:lnTo>
                  <a:lnTo>
                    <a:pt x="135" y="28"/>
                  </a:lnTo>
                  <a:lnTo>
                    <a:pt x="139" y="25"/>
                  </a:lnTo>
                  <a:lnTo>
                    <a:pt x="142" y="19"/>
                  </a:lnTo>
                  <a:lnTo>
                    <a:pt x="143" y="14"/>
                  </a:lnTo>
                  <a:lnTo>
                    <a:pt x="142" y="8"/>
                  </a:lnTo>
                  <a:lnTo>
                    <a:pt x="138" y="4"/>
                  </a:lnTo>
                  <a:lnTo>
                    <a:pt x="134" y="1"/>
                  </a:lnTo>
                  <a:lnTo>
                    <a:pt x="128" y="0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 flipH="1">
              <a:off x="6858621" y="3616326"/>
              <a:ext cx="222052" cy="65088"/>
            </a:xfrm>
            <a:custGeom>
              <a:avLst/>
              <a:gdLst>
                <a:gd name="T0" fmla="*/ 113 w 134"/>
                <a:gd name="T1" fmla="*/ 1 h 41"/>
                <a:gd name="T2" fmla="*/ 111 w 134"/>
                <a:gd name="T3" fmla="*/ 2 h 41"/>
                <a:gd name="T4" fmla="*/ 105 w 134"/>
                <a:gd name="T5" fmla="*/ 4 h 41"/>
                <a:gd name="T6" fmla="*/ 95 w 134"/>
                <a:gd name="T7" fmla="*/ 7 h 41"/>
                <a:gd name="T8" fmla="*/ 84 w 134"/>
                <a:gd name="T9" fmla="*/ 10 h 41"/>
                <a:gd name="T10" fmla="*/ 69 w 134"/>
                <a:gd name="T11" fmla="*/ 12 h 41"/>
                <a:gd name="T12" fmla="*/ 53 w 134"/>
                <a:gd name="T13" fmla="*/ 13 h 41"/>
                <a:gd name="T14" fmla="*/ 36 w 134"/>
                <a:gd name="T15" fmla="*/ 11 h 41"/>
                <a:gd name="T16" fmla="*/ 19 w 134"/>
                <a:gd name="T17" fmla="*/ 6 h 41"/>
                <a:gd name="T18" fmla="*/ 14 w 134"/>
                <a:gd name="T19" fmla="*/ 5 h 41"/>
                <a:gd name="T20" fmla="*/ 9 w 134"/>
                <a:gd name="T21" fmla="*/ 6 h 41"/>
                <a:gd name="T22" fmla="*/ 4 w 134"/>
                <a:gd name="T23" fmla="*/ 9 h 41"/>
                <a:gd name="T24" fmla="*/ 1 w 134"/>
                <a:gd name="T25" fmla="*/ 13 h 41"/>
                <a:gd name="T26" fmla="*/ 0 w 134"/>
                <a:gd name="T27" fmla="*/ 19 h 41"/>
                <a:gd name="T28" fmla="*/ 1 w 134"/>
                <a:gd name="T29" fmla="*/ 25 h 41"/>
                <a:gd name="T30" fmla="*/ 4 w 134"/>
                <a:gd name="T31" fmla="*/ 30 h 41"/>
                <a:gd name="T32" fmla="*/ 9 w 134"/>
                <a:gd name="T33" fmla="*/ 33 h 41"/>
                <a:gd name="T34" fmla="*/ 30 w 134"/>
                <a:gd name="T35" fmla="*/ 39 h 41"/>
                <a:gd name="T36" fmla="*/ 51 w 134"/>
                <a:gd name="T37" fmla="*/ 41 h 41"/>
                <a:gd name="T38" fmla="*/ 70 w 134"/>
                <a:gd name="T39" fmla="*/ 41 h 41"/>
                <a:gd name="T40" fmla="*/ 88 w 134"/>
                <a:gd name="T41" fmla="*/ 39 h 41"/>
                <a:gd name="T42" fmla="*/ 103 w 134"/>
                <a:gd name="T43" fmla="*/ 35 h 41"/>
                <a:gd name="T44" fmla="*/ 114 w 134"/>
                <a:gd name="T45" fmla="*/ 31 h 41"/>
                <a:gd name="T46" fmla="*/ 122 w 134"/>
                <a:gd name="T47" fmla="*/ 28 h 41"/>
                <a:gd name="T48" fmla="*/ 125 w 134"/>
                <a:gd name="T49" fmla="*/ 27 h 41"/>
                <a:gd name="T50" fmla="*/ 130 w 134"/>
                <a:gd name="T51" fmla="*/ 22 h 41"/>
                <a:gd name="T52" fmla="*/ 133 w 134"/>
                <a:gd name="T53" fmla="*/ 18 h 41"/>
                <a:gd name="T54" fmla="*/ 134 w 134"/>
                <a:gd name="T55" fmla="*/ 12 h 41"/>
                <a:gd name="T56" fmla="*/ 132 w 134"/>
                <a:gd name="T57" fmla="*/ 7 h 41"/>
                <a:gd name="T58" fmla="*/ 129 w 134"/>
                <a:gd name="T59" fmla="*/ 3 h 41"/>
                <a:gd name="T60" fmla="*/ 124 w 134"/>
                <a:gd name="T61" fmla="*/ 0 h 41"/>
                <a:gd name="T62" fmla="*/ 118 w 134"/>
                <a:gd name="T63" fmla="*/ 0 h 41"/>
                <a:gd name="T64" fmla="*/ 113 w 134"/>
                <a:gd name="T6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41">
                  <a:moveTo>
                    <a:pt x="113" y="1"/>
                  </a:moveTo>
                  <a:lnTo>
                    <a:pt x="111" y="2"/>
                  </a:lnTo>
                  <a:lnTo>
                    <a:pt x="105" y="4"/>
                  </a:lnTo>
                  <a:lnTo>
                    <a:pt x="95" y="7"/>
                  </a:lnTo>
                  <a:lnTo>
                    <a:pt x="84" y="10"/>
                  </a:lnTo>
                  <a:lnTo>
                    <a:pt x="69" y="12"/>
                  </a:lnTo>
                  <a:lnTo>
                    <a:pt x="53" y="13"/>
                  </a:lnTo>
                  <a:lnTo>
                    <a:pt x="36" y="11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9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9" y="33"/>
                  </a:lnTo>
                  <a:lnTo>
                    <a:pt x="30" y="39"/>
                  </a:lnTo>
                  <a:lnTo>
                    <a:pt x="51" y="41"/>
                  </a:lnTo>
                  <a:lnTo>
                    <a:pt x="70" y="41"/>
                  </a:lnTo>
                  <a:lnTo>
                    <a:pt x="88" y="39"/>
                  </a:lnTo>
                  <a:lnTo>
                    <a:pt x="103" y="35"/>
                  </a:lnTo>
                  <a:lnTo>
                    <a:pt x="114" y="31"/>
                  </a:lnTo>
                  <a:lnTo>
                    <a:pt x="122" y="28"/>
                  </a:lnTo>
                  <a:lnTo>
                    <a:pt x="125" y="27"/>
                  </a:lnTo>
                  <a:lnTo>
                    <a:pt x="130" y="22"/>
                  </a:lnTo>
                  <a:lnTo>
                    <a:pt x="133" y="18"/>
                  </a:lnTo>
                  <a:lnTo>
                    <a:pt x="134" y="12"/>
                  </a:lnTo>
                  <a:lnTo>
                    <a:pt x="132" y="7"/>
                  </a:lnTo>
                  <a:lnTo>
                    <a:pt x="129" y="3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8"/>
            <p:cNvSpPr>
              <a:spLocks/>
            </p:cNvSpPr>
            <p:nvPr/>
          </p:nvSpPr>
          <p:spPr bwMode="auto">
            <a:xfrm flipH="1">
              <a:off x="6615027" y="4519613"/>
              <a:ext cx="392733" cy="730250"/>
            </a:xfrm>
            <a:custGeom>
              <a:avLst/>
              <a:gdLst>
                <a:gd name="T0" fmla="*/ 0 w 237"/>
                <a:gd name="T1" fmla="*/ 7 h 460"/>
                <a:gd name="T2" fmla="*/ 2 w 237"/>
                <a:gd name="T3" fmla="*/ 7 h 460"/>
                <a:gd name="T4" fmla="*/ 6 w 237"/>
                <a:gd name="T5" fmla="*/ 8 h 460"/>
                <a:gd name="T6" fmla="*/ 14 w 237"/>
                <a:gd name="T7" fmla="*/ 8 h 460"/>
                <a:gd name="T8" fmla="*/ 24 w 237"/>
                <a:gd name="T9" fmla="*/ 9 h 460"/>
                <a:gd name="T10" fmla="*/ 36 w 237"/>
                <a:gd name="T11" fmla="*/ 10 h 460"/>
                <a:gd name="T12" fmla="*/ 51 w 237"/>
                <a:gd name="T13" fmla="*/ 11 h 460"/>
                <a:gd name="T14" fmla="*/ 66 w 237"/>
                <a:gd name="T15" fmla="*/ 11 h 460"/>
                <a:gd name="T16" fmla="*/ 83 w 237"/>
                <a:gd name="T17" fmla="*/ 12 h 460"/>
                <a:gd name="T18" fmla="*/ 102 w 237"/>
                <a:gd name="T19" fmla="*/ 12 h 460"/>
                <a:gd name="T20" fmla="*/ 121 w 237"/>
                <a:gd name="T21" fmla="*/ 12 h 460"/>
                <a:gd name="T22" fmla="*/ 141 w 237"/>
                <a:gd name="T23" fmla="*/ 11 h 460"/>
                <a:gd name="T24" fmla="*/ 161 w 237"/>
                <a:gd name="T25" fmla="*/ 10 h 460"/>
                <a:gd name="T26" fmla="*/ 181 w 237"/>
                <a:gd name="T27" fmla="*/ 9 h 460"/>
                <a:gd name="T28" fmla="*/ 200 w 237"/>
                <a:gd name="T29" fmla="*/ 7 h 460"/>
                <a:gd name="T30" fmla="*/ 219 w 237"/>
                <a:gd name="T31" fmla="*/ 4 h 460"/>
                <a:gd name="T32" fmla="*/ 237 w 237"/>
                <a:gd name="T33" fmla="*/ 0 h 460"/>
                <a:gd name="T34" fmla="*/ 145 w 237"/>
                <a:gd name="T35" fmla="*/ 460 h 460"/>
                <a:gd name="T36" fmla="*/ 0 w 237"/>
                <a:gd name="T37" fmla="*/ 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460">
                  <a:moveTo>
                    <a:pt x="0" y="7"/>
                  </a:moveTo>
                  <a:lnTo>
                    <a:pt x="2" y="7"/>
                  </a:lnTo>
                  <a:lnTo>
                    <a:pt x="6" y="8"/>
                  </a:lnTo>
                  <a:lnTo>
                    <a:pt x="14" y="8"/>
                  </a:lnTo>
                  <a:lnTo>
                    <a:pt x="24" y="9"/>
                  </a:lnTo>
                  <a:lnTo>
                    <a:pt x="36" y="10"/>
                  </a:lnTo>
                  <a:lnTo>
                    <a:pt x="51" y="11"/>
                  </a:lnTo>
                  <a:lnTo>
                    <a:pt x="66" y="11"/>
                  </a:lnTo>
                  <a:lnTo>
                    <a:pt x="83" y="12"/>
                  </a:lnTo>
                  <a:lnTo>
                    <a:pt x="102" y="12"/>
                  </a:lnTo>
                  <a:lnTo>
                    <a:pt x="121" y="12"/>
                  </a:lnTo>
                  <a:lnTo>
                    <a:pt x="141" y="11"/>
                  </a:lnTo>
                  <a:lnTo>
                    <a:pt x="161" y="10"/>
                  </a:lnTo>
                  <a:lnTo>
                    <a:pt x="181" y="9"/>
                  </a:lnTo>
                  <a:lnTo>
                    <a:pt x="200" y="7"/>
                  </a:lnTo>
                  <a:lnTo>
                    <a:pt x="219" y="4"/>
                  </a:lnTo>
                  <a:lnTo>
                    <a:pt x="237" y="0"/>
                  </a:lnTo>
                  <a:lnTo>
                    <a:pt x="145" y="46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8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 flipH="1">
              <a:off x="6593485" y="4497388"/>
              <a:ext cx="439132" cy="815975"/>
            </a:xfrm>
            <a:custGeom>
              <a:avLst/>
              <a:gdLst>
                <a:gd name="T0" fmla="*/ 250 w 265"/>
                <a:gd name="T1" fmla="*/ 4 h 514"/>
                <a:gd name="T2" fmla="*/ 232 w 265"/>
                <a:gd name="T3" fmla="*/ 8 h 514"/>
                <a:gd name="T4" fmla="*/ 214 w 265"/>
                <a:gd name="T5" fmla="*/ 10 h 514"/>
                <a:gd name="T6" fmla="*/ 196 w 265"/>
                <a:gd name="T7" fmla="*/ 12 h 514"/>
                <a:gd name="T8" fmla="*/ 176 w 265"/>
                <a:gd name="T9" fmla="*/ 15 h 514"/>
                <a:gd name="T10" fmla="*/ 157 w 265"/>
                <a:gd name="T11" fmla="*/ 16 h 514"/>
                <a:gd name="T12" fmla="*/ 137 w 265"/>
                <a:gd name="T13" fmla="*/ 16 h 514"/>
                <a:gd name="T14" fmla="*/ 118 w 265"/>
                <a:gd name="T15" fmla="*/ 17 h 514"/>
                <a:gd name="T16" fmla="*/ 101 w 265"/>
                <a:gd name="T17" fmla="*/ 16 h 514"/>
                <a:gd name="T18" fmla="*/ 83 w 265"/>
                <a:gd name="T19" fmla="*/ 16 h 514"/>
                <a:gd name="T20" fmla="*/ 67 w 265"/>
                <a:gd name="T21" fmla="*/ 15 h 514"/>
                <a:gd name="T22" fmla="*/ 52 w 265"/>
                <a:gd name="T23" fmla="*/ 15 h 514"/>
                <a:gd name="T24" fmla="*/ 40 w 265"/>
                <a:gd name="T25" fmla="*/ 14 h 514"/>
                <a:gd name="T26" fmla="*/ 30 w 265"/>
                <a:gd name="T27" fmla="*/ 12 h 514"/>
                <a:gd name="T28" fmla="*/ 23 w 265"/>
                <a:gd name="T29" fmla="*/ 12 h 514"/>
                <a:gd name="T30" fmla="*/ 18 w 265"/>
                <a:gd name="T31" fmla="*/ 11 h 514"/>
                <a:gd name="T32" fmla="*/ 16 w 265"/>
                <a:gd name="T33" fmla="*/ 11 h 514"/>
                <a:gd name="T34" fmla="*/ 0 w 265"/>
                <a:gd name="T35" fmla="*/ 9 h 514"/>
                <a:gd name="T36" fmla="*/ 163 w 265"/>
                <a:gd name="T37" fmla="*/ 514 h 514"/>
                <a:gd name="T38" fmla="*/ 265 w 265"/>
                <a:gd name="T39" fmla="*/ 0 h 514"/>
                <a:gd name="T40" fmla="*/ 250 w 265"/>
                <a:gd name="T41" fmla="*/ 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5" h="514">
                  <a:moveTo>
                    <a:pt x="250" y="4"/>
                  </a:moveTo>
                  <a:lnTo>
                    <a:pt x="232" y="8"/>
                  </a:lnTo>
                  <a:lnTo>
                    <a:pt x="214" y="10"/>
                  </a:lnTo>
                  <a:lnTo>
                    <a:pt x="196" y="12"/>
                  </a:lnTo>
                  <a:lnTo>
                    <a:pt x="176" y="15"/>
                  </a:lnTo>
                  <a:lnTo>
                    <a:pt x="157" y="16"/>
                  </a:lnTo>
                  <a:lnTo>
                    <a:pt x="137" y="16"/>
                  </a:lnTo>
                  <a:lnTo>
                    <a:pt x="118" y="17"/>
                  </a:lnTo>
                  <a:lnTo>
                    <a:pt x="101" y="16"/>
                  </a:lnTo>
                  <a:lnTo>
                    <a:pt x="83" y="16"/>
                  </a:lnTo>
                  <a:lnTo>
                    <a:pt x="67" y="15"/>
                  </a:lnTo>
                  <a:lnTo>
                    <a:pt x="52" y="15"/>
                  </a:lnTo>
                  <a:lnTo>
                    <a:pt x="40" y="14"/>
                  </a:lnTo>
                  <a:lnTo>
                    <a:pt x="30" y="12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0" y="9"/>
                  </a:lnTo>
                  <a:lnTo>
                    <a:pt x="163" y="514"/>
                  </a:lnTo>
                  <a:lnTo>
                    <a:pt x="265" y="0"/>
                  </a:lnTo>
                  <a:lnTo>
                    <a:pt x="25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 flipH="1">
              <a:off x="6634912" y="4538663"/>
              <a:ext cx="349649" cy="647700"/>
            </a:xfrm>
            <a:custGeom>
              <a:avLst/>
              <a:gdLst>
                <a:gd name="T0" fmla="*/ 211 w 211"/>
                <a:gd name="T1" fmla="*/ 0 h 408"/>
                <a:gd name="T2" fmla="*/ 207 w 211"/>
                <a:gd name="T3" fmla="*/ 23 h 408"/>
                <a:gd name="T4" fmla="*/ 197 w 211"/>
                <a:gd name="T5" fmla="*/ 66 h 408"/>
                <a:gd name="T6" fmla="*/ 186 w 211"/>
                <a:gd name="T7" fmla="*/ 124 h 408"/>
                <a:gd name="T8" fmla="*/ 173 w 211"/>
                <a:gd name="T9" fmla="*/ 191 h 408"/>
                <a:gd name="T10" fmla="*/ 158 w 211"/>
                <a:gd name="T11" fmla="*/ 259 h 408"/>
                <a:gd name="T12" fmla="*/ 146 w 211"/>
                <a:gd name="T13" fmla="*/ 323 h 408"/>
                <a:gd name="T14" fmla="*/ 136 w 211"/>
                <a:gd name="T15" fmla="*/ 374 h 408"/>
                <a:gd name="T16" fmla="*/ 129 w 211"/>
                <a:gd name="T17" fmla="*/ 408 h 408"/>
                <a:gd name="T18" fmla="*/ 118 w 211"/>
                <a:gd name="T19" fmla="*/ 375 h 408"/>
                <a:gd name="T20" fmla="*/ 101 w 211"/>
                <a:gd name="T21" fmla="*/ 324 h 408"/>
                <a:gd name="T22" fmla="*/ 82 w 211"/>
                <a:gd name="T23" fmla="*/ 262 h 408"/>
                <a:gd name="T24" fmla="*/ 60 w 211"/>
                <a:gd name="T25" fmla="*/ 195 h 408"/>
                <a:gd name="T26" fmla="*/ 39 w 211"/>
                <a:gd name="T27" fmla="*/ 130 h 408"/>
                <a:gd name="T28" fmla="*/ 20 w 211"/>
                <a:gd name="T29" fmla="*/ 72 h 408"/>
                <a:gd name="T30" fmla="*/ 7 w 211"/>
                <a:gd name="T31" fmla="*/ 29 h 408"/>
                <a:gd name="T32" fmla="*/ 0 w 211"/>
                <a:gd name="T33" fmla="*/ 7 h 408"/>
                <a:gd name="T34" fmla="*/ 8 w 211"/>
                <a:gd name="T35" fmla="*/ 7 h 408"/>
                <a:gd name="T36" fmla="*/ 16 w 211"/>
                <a:gd name="T37" fmla="*/ 8 h 408"/>
                <a:gd name="T38" fmla="*/ 27 w 211"/>
                <a:gd name="T39" fmla="*/ 8 h 408"/>
                <a:gd name="T40" fmla="*/ 38 w 211"/>
                <a:gd name="T41" fmla="*/ 9 h 408"/>
                <a:gd name="T42" fmla="*/ 50 w 211"/>
                <a:gd name="T43" fmla="*/ 9 h 408"/>
                <a:gd name="T44" fmla="*/ 63 w 211"/>
                <a:gd name="T45" fmla="*/ 11 h 408"/>
                <a:gd name="T46" fmla="*/ 77 w 211"/>
                <a:gd name="T47" fmla="*/ 11 h 408"/>
                <a:gd name="T48" fmla="*/ 91 w 211"/>
                <a:gd name="T49" fmla="*/ 11 h 408"/>
                <a:gd name="T50" fmla="*/ 105 w 211"/>
                <a:gd name="T51" fmla="*/ 11 h 408"/>
                <a:gd name="T52" fmla="*/ 121 w 211"/>
                <a:gd name="T53" fmla="*/ 9 h 408"/>
                <a:gd name="T54" fmla="*/ 136 w 211"/>
                <a:gd name="T55" fmla="*/ 9 h 408"/>
                <a:gd name="T56" fmla="*/ 151 w 211"/>
                <a:gd name="T57" fmla="*/ 8 h 408"/>
                <a:gd name="T58" fmla="*/ 167 w 211"/>
                <a:gd name="T59" fmla="*/ 6 h 408"/>
                <a:gd name="T60" fmla="*/ 181 w 211"/>
                <a:gd name="T61" fmla="*/ 5 h 408"/>
                <a:gd name="T62" fmla="*/ 196 w 211"/>
                <a:gd name="T63" fmla="*/ 3 h 408"/>
                <a:gd name="T64" fmla="*/ 211 w 211"/>
                <a:gd name="T6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408">
                  <a:moveTo>
                    <a:pt x="211" y="0"/>
                  </a:moveTo>
                  <a:lnTo>
                    <a:pt x="207" y="23"/>
                  </a:lnTo>
                  <a:lnTo>
                    <a:pt x="197" y="66"/>
                  </a:lnTo>
                  <a:lnTo>
                    <a:pt x="186" y="124"/>
                  </a:lnTo>
                  <a:lnTo>
                    <a:pt x="173" y="191"/>
                  </a:lnTo>
                  <a:lnTo>
                    <a:pt x="158" y="259"/>
                  </a:lnTo>
                  <a:lnTo>
                    <a:pt x="146" y="323"/>
                  </a:lnTo>
                  <a:lnTo>
                    <a:pt x="136" y="374"/>
                  </a:lnTo>
                  <a:lnTo>
                    <a:pt x="129" y="408"/>
                  </a:lnTo>
                  <a:lnTo>
                    <a:pt x="118" y="375"/>
                  </a:lnTo>
                  <a:lnTo>
                    <a:pt x="101" y="324"/>
                  </a:lnTo>
                  <a:lnTo>
                    <a:pt x="82" y="262"/>
                  </a:lnTo>
                  <a:lnTo>
                    <a:pt x="60" y="195"/>
                  </a:lnTo>
                  <a:lnTo>
                    <a:pt x="39" y="130"/>
                  </a:lnTo>
                  <a:lnTo>
                    <a:pt x="20" y="72"/>
                  </a:lnTo>
                  <a:lnTo>
                    <a:pt x="7" y="2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6" y="8"/>
                  </a:lnTo>
                  <a:lnTo>
                    <a:pt x="27" y="8"/>
                  </a:lnTo>
                  <a:lnTo>
                    <a:pt x="38" y="9"/>
                  </a:lnTo>
                  <a:lnTo>
                    <a:pt x="50" y="9"/>
                  </a:lnTo>
                  <a:lnTo>
                    <a:pt x="63" y="11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5" y="11"/>
                  </a:lnTo>
                  <a:lnTo>
                    <a:pt x="121" y="9"/>
                  </a:lnTo>
                  <a:lnTo>
                    <a:pt x="136" y="9"/>
                  </a:lnTo>
                  <a:lnTo>
                    <a:pt x="151" y="8"/>
                  </a:lnTo>
                  <a:lnTo>
                    <a:pt x="167" y="6"/>
                  </a:lnTo>
                  <a:lnTo>
                    <a:pt x="181" y="5"/>
                  </a:lnTo>
                  <a:lnTo>
                    <a:pt x="196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E8A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 flipH="1">
              <a:off x="6648169" y="4537076"/>
              <a:ext cx="130911" cy="101600"/>
            </a:xfrm>
            <a:custGeom>
              <a:avLst/>
              <a:gdLst>
                <a:gd name="T0" fmla="*/ 0 w 79"/>
                <a:gd name="T1" fmla="*/ 8 h 64"/>
                <a:gd name="T2" fmla="*/ 2 w 79"/>
                <a:gd name="T3" fmla="*/ 12 h 64"/>
                <a:gd name="T4" fmla="*/ 7 w 79"/>
                <a:gd name="T5" fmla="*/ 17 h 64"/>
                <a:gd name="T6" fmla="*/ 14 w 79"/>
                <a:gd name="T7" fmla="*/ 25 h 64"/>
                <a:gd name="T8" fmla="*/ 23 w 79"/>
                <a:gd name="T9" fmla="*/ 34 h 64"/>
                <a:gd name="T10" fmla="*/ 34 w 79"/>
                <a:gd name="T11" fmla="*/ 44 h 64"/>
                <a:gd name="T12" fmla="*/ 48 w 79"/>
                <a:gd name="T13" fmla="*/ 52 h 64"/>
                <a:gd name="T14" fmla="*/ 61 w 79"/>
                <a:gd name="T15" fmla="*/ 60 h 64"/>
                <a:gd name="T16" fmla="*/ 76 w 79"/>
                <a:gd name="T17" fmla="*/ 64 h 64"/>
                <a:gd name="T18" fmla="*/ 79 w 79"/>
                <a:gd name="T19" fmla="*/ 49 h 64"/>
                <a:gd name="T20" fmla="*/ 66 w 79"/>
                <a:gd name="T21" fmla="*/ 45 h 64"/>
                <a:gd name="T22" fmla="*/ 54 w 79"/>
                <a:gd name="T23" fmla="*/ 39 h 64"/>
                <a:gd name="T24" fmla="*/ 42 w 79"/>
                <a:gd name="T25" fmla="*/ 30 h 64"/>
                <a:gd name="T26" fmla="*/ 31 w 79"/>
                <a:gd name="T27" fmla="*/ 22 h 64"/>
                <a:gd name="T28" fmla="*/ 23 w 79"/>
                <a:gd name="T29" fmla="*/ 14 h 64"/>
                <a:gd name="T30" fmla="*/ 17 w 79"/>
                <a:gd name="T31" fmla="*/ 6 h 64"/>
                <a:gd name="T32" fmla="*/ 12 w 79"/>
                <a:gd name="T33" fmla="*/ 2 h 64"/>
                <a:gd name="T34" fmla="*/ 11 w 79"/>
                <a:gd name="T35" fmla="*/ 0 h 64"/>
                <a:gd name="T36" fmla="*/ 0 w 79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4">
                  <a:moveTo>
                    <a:pt x="0" y="8"/>
                  </a:moveTo>
                  <a:lnTo>
                    <a:pt x="2" y="12"/>
                  </a:lnTo>
                  <a:lnTo>
                    <a:pt x="7" y="17"/>
                  </a:lnTo>
                  <a:lnTo>
                    <a:pt x="14" y="25"/>
                  </a:lnTo>
                  <a:lnTo>
                    <a:pt x="23" y="34"/>
                  </a:lnTo>
                  <a:lnTo>
                    <a:pt x="34" y="44"/>
                  </a:lnTo>
                  <a:lnTo>
                    <a:pt x="48" y="52"/>
                  </a:lnTo>
                  <a:lnTo>
                    <a:pt x="61" y="60"/>
                  </a:lnTo>
                  <a:lnTo>
                    <a:pt x="76" y="64"/>
                  </a:lnTo>
                  <a:lnTo>
                    <a:pt x="79" y="49"/>
                  </a:lnTo>
                  <a:lnTo>
                    <a:pt x="66" y="45"/>
                  </a:lnTo>
                  <a:lnTo>
                    <a:pt x="54" y="39"/>
                  </a:lnTo>
                  <a:lnTo>
                    <a:pt x="42" y="30"/>
                  </a:lnTo>
                  <a:lnTo>
                    <a:pt x="31" y="22"/>
                  </a:lnTo>
                  <a:lnTo>
                    <a:pt x="23" y="14"/>
                  </a:lnTo>
                  <a:lnTo>
                    <a:pt x="17" y="6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 flipH="1">
              <a:off x="6659769" y="4540251"/>
              <a:ext cx="251880" cy="201613"/>
            </a:xfrm>
            <a:custGeom>
              <a:avLst/>
              <a:gdLst>
                <a:gd name="T0" fmla="*/ 0 w 152"/>
                <a:gd name="T1" fmla="*/ 10 h 127"/>
                <a:gd name="T2" fmla="*/ 4 w 152"/>
                <a:gd name="T3" fmla="*/ 15 h 127"/>
                <a:gd name="T4" fmla="*/ 15 w 152"/>
                <a:gd name="T5" fmla="*/ 28 h 127"/>
                <a:gd name="T6" fmla="*/ 31 w 152"/>
                <a:gd name="T7" fmla="*/ 45 h 127"/>
                <a:gd name="T8" fmla="*/ 50 w 152"/>
                <a:gd name="T9" fmla="*/ 65 h 127"/>
                <a:gd name="T10" fmla="*/ 73 w 152"/>
                <a:gd name="T11" fmla="*/ 86 h 127"/>
                <a:gd name="T12" fmla="*/ 97 w 152"/>
                <a:gd name="T13" fmla="*/ 103 h 127"/>
                <a:gd name="T14" fmla="*/ 124 w 152"/>
                <a:gd name="T15" fmla="*/ 119 h 127"/>
                <a:gd name="T16" fmla="*/ 150 w 152"/>
                <a:gd name="T17" fmla="*/ 127 h 127"/>
                <a:gd name="T18" fmla="*/ 152 w 152"/>
                <a:gd name="T19" fmla="*/ 114 h 127"/>
                <a:gd name="T20" fmla="*/ 128 w 152"/>
                <a:gd name="T21" fmla="*/ 106 h 127"/>
                <a:gd name="T22" fmla="*/ 103 w 152"/>
                <a:gd name="T23" fmla="*/ 91 h 127"/>
                <a:gd name="T24" fmla="*/ 80 w 152"/>
                <a:gd name="T25" fmla="*/ 73 h 127"/>
                <a:gd name="T26" fmla="*/ 58 w 152"/>
                <a:gd name="T27" fmla="*/ 52 h 127"/>
                <a:gd name="T28" fmla="*/ 39 w 152"/>
                <a:gd name="T29" fmla="*/ 34 h 127"/>
                <a:gd name="T30" fmla="*/ 24 w 152"/>
                <a:gd name="T31" fmla="*/ 17 h 127"/>
                <a:gd name="T32" fmla="*/ 15 w 152"/>
                <a:gd name="T33" fmla="*/ 4 h 127"/>
                <a:gd name="T34" fmla="*/ 11 w 152"/>
                <a:gd name="T35" fmla="*/ 0 h 127"/>
                <a:gd name="T36" fmla="*/ 0 w 152"/>
                <a:gd name="T3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27">
                  <a:moveTo>
                    <a:pt x="0" y="10"/>
                  </a:moveTo>
                  <a:lnTo>
                    <a:pt x="4" y="15"/>
                  </a:lnTo>
                  <a:lnTo>
                    <a:pt x="15" y="28"/>
                  </a:lnTo>
                  <a:lnTo>
                    <a:pt x="31" y="45"/>
                  </a:lnTo>
                  <a:lnTo>
                    <a:pt x="50" y="65"/>
                  </a:lnTo>
                  <a:lnTo>
                    <a:pt x="73" y="86"/>
                  </a:lnTo>
                  <a:lnTo>
                    <a:pt x="97" y="103"/>
                  </a:lnTo>
                  <a:lnTo>
                    <a:pt x="124" y="119"/>
                  </a:lnTo>
                  <a:lnTo>
                    <a:pt x="150" y="127"/>
                  </a:lnTo>
                  <a:lnTo>
                    <a:pt x="152" y="114"/>
                  </a:lnTo>
                  <a:lnTo>
                    <a:pt x="128" y="106"/>
                  </a:lnTo>
                  <a:lnTo>
                    <a:pt x="103" y="91"/>
                  </a:lnTo>
                  <a:lnTo>
                    <a:pt x="80" y="73"/>
                  </a:lnTo>
                  <a:lnTo>
                    <a:pt x="58" y="52"/>
                  </a:lnTo>
                  <a:lnTo>
                    <a:pt x="39" y="34"/>
                  </a:lnTo>
                  <a:lnTo>
                    <a:pt x="24" y="17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 flipH="1">
              <a:off x="6686282" y="4583113"/>
              <a:ext cx="311535" cy="260350"/>
            </a:xfrm>
            <a:custGeom>
              <a:avLst/>
              <a:gdLst>
                <a:gd name="T0" fmla="*/ 0 w 188"/>
                <a:gd name="T1" fmla="*/ 9 h 164"/>
                <a:gd name="T2" fmla="*/ 2 w 188"/>
                <a:gd name="T3" fmla="*/ 11 h 164"/>
                <a:gd name="T4" fmla="*/ 5 w 188"/>
                <a:gd name="T5" fmla="*/ 17 h 164"/>
                <a:gd name="T6" fmla="*/ 10 w 188"/>
                <a:gd name="T7" fmla="*/ 24 h 164"/>
                <a:gd name="T8" fmla="*/ 17 w 188"/>
                <a:gd name="T9" fmla="*/ 34 h 164"/>
                <a:gd name="T10" fmla="*/ 25 w 188"/>
                <a:gd name="T11" fmla="*/ 45 h 164"/>
                <a:gd name="T12" fmla="*/ 36 w 188"/>
                <a:gd name="T13" fmla="*/ 58 h 164"/>
                <a:gd name="T14" fmla="*/ 47 w 188"/>
                <a:gd name="T15" fmla="*/ 71 h 164"/>
                <a:gd name="T16" fmla="*/ 60 w 188"/>
                <a:gd name="T17" fmla="*/ 86 h 164"/>
                <a:gd name="T18" fmla="*/ 73 w 188"/>
                <a:gd name="T19" fmla="*/ 99 h 164"/>
                <a:gd name="T20" fmla="*/ 88 w 188"/>
                <a:gd name="T21" fmla="*/ 113 h 164"/>
                <a:gd name="T22" fmla="*/ 103 w 188"/>
                <a:gd name="T23" fmla="*/ 126 h 164"/>
                <a:gd name="T24" fmla="*/ 118 w 188"/>
                <a:gd name="T25" fmla="*/ 137 h 164"/>
                <a:gd name="T26" fmla="*/ 136 w 188"/>
                <a:gd name="T27" fmla="*/ 147 h 164"/>
                <a:gd name="T28" fmla="*/ 152 w 188"/>
                <a:gd name="T29" fmla="*/ 156 h 164"/>
                <a:gd name="T30" fmla="*/ 170 w 188"/>
                <a:gd name="T31" fmla="*/ 161 h 164"/>
                <a:gd name="T32" fmla="*/ 187 w 188"/>
                <a:gd name="T33" fmla="*/ 164 h 164"/>
                <a:gd name="T34" fmla="*/ 188 w 188"/>
                <a:gd name="T35" fmla="*/ 150 h 164"/>
                <a:gd name="T36" fmla="*/ 172 w 188"/>
                <a:gd name="T37" fmla="*/ 146 h 164"/>
                <a:gd name="T38" fmla="*/ 155 w 188"/>
                <a:gd name="T39" fmla="*/ 141 h 164"/>
                <a:gd name="T40" fmla="*/ 140 w 188"/>
                <a:gd name="T41" fmla="*/ 134 h 164"/>
                <a:gd name="T42" fmla="*/ 124 w 188"/>
                <a:gd name="T43" fmla="*/ 123 h 164"/>
                <a:gd name="T44" fmla="*/ 108 w 188"/>
                <a:gd name="T45" fmla="*/ 112 h 164"/>
                <a:gd name="T46" fmla="*/ 94 w 188"/>
                <a:gd name="T47" fmla="*/ 99 h 164"/>
                <a:gd name="T48" fmla="*/ 81 w 188"/>
                <a:gd name="T49" fmla="*/ 87 h 164"/>
                <a:gd name="T50" fmla="*/ 67 w 188"/>
                <a:gd name="T51" fmla="*/ 73 h 164"/>
                <a:gd name="T52" fmla="*/ 55 w 188"/>
                <a:gd name="T53" fmla="*/ 60 h 164"/>
                <a:gd name="T54" fmla="*/ 45 w 188"/>
                <a:gd name="T55" fmla="*/ 46 h 164"/>
                <a:gd name="T56" fmla="*/ 35 w 188"/>
                <a:gd name="T57" fmla="*/ 34 h 164"/>
                <a:gd name="T58" fmla="*/ 27 w 188"/>
                <a:gd name="T59" fmla="*/ 23 h 164"/>
                <a:gd name="T60" fmla="*/ 20 w 188"/>
                <a:gd name="T61" fmla="*/ 14 h 164"/>
                <a:gd name="T62" fmla="*/ 15 w 188"/>
                <a:gd name="T63" fmla="*/ 7 h 164"/>
                <a:gd name="T64" fmla="*/ 12 w 188"/>
                <a:gd name="T65" fmla="*/ 2 h 164"/>
                <a:gd name="T66" fmla="*/ 11 w 188"/>
                <a:gd name="T67" fmla="*/ 0 h 164"/>
                <a:gd name="T68" fmla="*/ 0 w 188"/>
                <a:gd name="T69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164">
                  <a:moveTo>
                    <a:pt x="0" y="9"/>
                  </a:moveTo>
                  <a:lnTo>
                    <a:pt x="2" y="11"/>
                  </a:lnTo>
                  <a:lnTo>
                    <a:pt x="5" y="17"/>
                  </a:lnTo>
                  <a:lnTo>
                    <a:pt x="10" y="24"/>
                  </a:lnTo>
                  <a:lnTo>
                    <a:pt x="17" y="34"/>
                  </a:lnTo>
                  <a:lnTo>
                    <a:pt x="25" y="45"/>
                  </a:lnTo>
                  <a:lnTo>
                    <a:pt x="36" y="58"/>
                  </a:lnTo>
                  <a:lnTo>
                    <a:pt x="47" y="71"/>
                  </a:lnTo>
                  <a:lnTo>
                    <a:pt x="60" y="86"/>
                  </a:lnTo>
                  <a:lnTo>
                    <a:pt x="73" y="99"/>
                  </a:lnTo>
                  <a:lnTo>
                    <a:pt x="88" y="113"/>
                  </a:lnTo>
                  <a:lnTo>
                    <a:pt x="103" y="126"/>
                  </a:lnTo>
                  <a:lnTo>
                    <a:pt x="118" y="137"/>
                  </a:lnTo>
                  <a:lnTo>
                    <a:pt x="136" y="147"/>
                  </a:lnTo>
                  <a:lnTo>
                    <a:pt x="152" y="156"/>
                  </a:lnTo>
                  <a:lnTo>
                    <a:pt x="170" y="161"/>
                  </a:lnTo>
                  <a:lnTo>
                    <a:pt x="187" y="164"/>
                  </a:lnTo>
                  <a:lnTo>
                    <a:pt x="188" y="150"/>
                  </a:lnTo>
                  <a:lnTo>
                    <a:pt x="172" y="146"/>
                  </a:lnTo>
                  <a:lnTo>
                    <a:pt x="155" y="141"/>
                  </a:lnTo>
                  <a:lnTo>
                    <a:pt x="140" y="134"/>
                  </a:lnTo>
                  <a:lnTo>
                    <a:pt x="124" y="123"/>
                  </a:lnTo>
                  <a:lnTo>
                    <a:pt x="108" y="112"/>
                  </a:lnTo>
                  <a:lnTo>
                    <a:pt x="94" y="99"/>
                  </a:lnTo>
                  <a:lnTo>
                    <a:pt x="81" y="87"/>
                  </a:lnTo>
                  <a:lnTo>
                    <a:pt x="67" y="73"/>
                  </a:lnTo>
                  <a:lnTo>
                    <a:pt x="55" y="60"/>
                  </a:lnTo>
                  <a:lnTo>
                    <a:pt x="45" y="46"/>
                  </a:lnTo>
                  <a:lnTo>
                    <a:pt x="35" y="34"/>
                  </a:lnTo>
                  <a:lnTo>
                    <a:pt x="27" y="23"/>
                  </a:lnTo>
                  <a:lnTo>
                    <a:pt x="20" y="14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 flipH="1">
              <a:off x="6701196" y="4786313"/>
              <a:ext cx="230337" cy="176213"/>
            </a:xfrm>
            <a:custGeom>
              <a:avLst/>
              <a:gdLst>
                <a:gd name="T0" fmla="*/ 0 w 139"/>
                <a:gd name="T1" fmla="*/ 7 h 111"/>
                <a:gd name="T2" fmla="*/ 3 w 139"/>
                <a:gd name="T3" fmla="*/ 12 h 111"/>
                <a:gd name="T4" fmla="*/ 11 w 139"/>
                <a:gd name="T5" fmla="*/ 23 h 111"/>
                <a:gd name="T6" fmla="*/ 22 w 139"/>
                <a:gd name="T7" fmla="*/ 37 h 111"/>
                <a:gd name="T8" fmla="*/ 39 w 139"/>
                <a:gd name="T9" fmla="*/ 54 h 111"/>
                <a:gd name="T10" fmla="*/ 58 w 139"/>
                <a:gd name="T11" fmla="*/ 72 h 111"/>
                <a:gd name="T12" fmla="*/ 81 w 139"/>
                <a:gd name="T13" fmla="*/ 88 h 111"/>
                <a:gd name="T14" fmla="*/ 107 w 139"/>
                <a:gd name="T15" fmla="*/ 102 h 111"/>
                <a:gd name="T16" fmla="*/ 136 w 139"/>
                <a:gd name="T17" fmla="*/ 111 h 111"/>
                <a:gd name="T18" fmla="*/ 139 w 139"/>
                <a:gd name="T19" fmla="*/ 97 h 111"/>
                <a:gd name="T20" fmla="*/ 112 w 139"/>
                <a:gd name="T21" fmla="*/ 88 h 111"/>
                <a:gd name="T22" fmla="*/ 88 w 139"/>
                <a:gd name="T23" fmla="*/ 76 h 111"/>
                <a:gd name="T24" fmla="*/ 66 w 139"/>
                <a:gd name="T25" fmla="*/ 60 h 111"/>
                <a:gd name="T26" fmla="*/ 48 w 139"/>
                <a:gd name="T27" fmla="*/ 43 h 111"/>
                <a:gd name="T28" fmla="*/ 32 w 139"/>
                <a:gd name="T29" fmla="*/ 27 h 111"/>
                <a:gd name="T30" fmla="*/ 21 w 139"/>
                <a:gd name="T31" fmla="*/ 13 h 111"/>
                <a:gd name="T32" fmla="*/ 14 w 139"/>
                <a:gd name="T33" fmla="*/ 4 h 111"/>
                <a:gd name="T34" fmla="*/ 11 w 139"/>
                <a:gd name="T35" fmla="*/ 0 h 111"/>
                <a:gd name="T36" fmla="*/ 0 w 139"/>
                <a:gd name="T37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11">
                  <a:moveTo>
                    <a:pt x="0" y="7"/>
                  </a:moveTo>
                  <a:lnTo>
                    <a:pt x="3" y="12"/>
                  </a:lnTo>
                  <a:lnTo>
                    <a:pt x="11" y="23"/>
                  </a:lnTo>
                  <a:lnTo>
                    <a:pt x="22" y="37"/>
                  </a:lnTo>
                  <a:lnTo>
                    <a:pt x="39" y="54"/>
                  </a:lnTo>
                  <a:lnTo>
                    <a:pt x="58" y="72"/>
                  </a:lnTo>
                  <a:lnTo>
                    <a:pt x="81" y="88"/>
                  </a:lnTo>
                  <a:lnTo>
                    <a:pt x="107" y="102"/>
                  </a:lnTo>
                  <a:lnTo>
                    <a:pt x="136" y="111"/>
                  </a:lnTo>
                  <a:lnTo>
                    <a:pt x="139" y="97"/>
                  </a:lnTo>
                  <a:lnTo>
                    <a:pt x="112" y="88"/>
                  </a:lnTo>
                  <a:lnTo>
                    <a:pt x="88" y="76"/>
                  </a:lnTo>
                  <a:lnTo>
                    <a:pt x="66" y="60"/>
                  </a:lnTo>
                  <a:lnTo>
                    <a:pt x="48" y="43"/>
                  </a:lnTo>
                  <a:lnTo>
                    <a:pt x="32" y="27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 flipH="1">
              <a:off x="6735995" y="4957763"/>
              <a:ext cx="122626" cy="106363"/>
            </a:xfrm>
            <a:custGeom>
              <a:avLst/>
              <a:gdLst>
                <a:gd name="T0" fmla="*/ 0 w 74"/>
                <a:gd name="T1" fmla="*/ 8 h 67"/>
                <a:gd name="T2" fmla="*/ 3 w 74"/>
                <a:gd name="T3" fmla="*/ 12 h 67"/>
                <a:gd name="T4" fmla="*/ 8 w 74"/>
                <a:gd name="T5" fmla="*/ 19 h 67"/>
                <a:gd name="T6" fmla="*/ 16 w 74"/>
                <a:gd name="T7" fmla="*/ 29 h 67"/>
                <a:gd name="T8" fmla="*/ 25 w 74"/>
                <a:gd name="T9" fmla="*/ 40 h 67"/>
                <a:gd name="T10" fmla="*/ 36 w 74"/>
                <a:gd name="T11" fmla="*/ 50 h 67"/>
                <a:gd name="T12" fmla="*/ 49 w 74"/>
                <a:gd name="T13" fmla="*/ 59 h 67"/>
                <a:gd name="T14" fmla="*/ 61 w 74"/>
                <a:gd name="T15" fmla="*/ 65 h 67"/>
                <a:gd name="T16" fmla="*/ 74 w 74"/>
                <a:gd name="T17" fmla="*/ 67 h 67"/>
                <a:gd name="T18" fmla="*/ 74 w 74"/>
                <a:gd name="T19" fmla="*/ 52 h 67"/>
                <a:gd name="T20" fmla="*/ 65 w 74"/>
                <a:gd name="T21" fmla="*/ 50 h 67"/>
                <a:gd name="T22" fmla="*/ 56 w 74"/>
                <a:gd name="T23" fmla="*/ 46 h 67"/>
                <a:gd name="T24" fmla="*/ 47 w 74"/>
                <a:gd name="T25" fmla="*/ 40 h 67"/>
                <a:gd name="T26" fmla="*/ 37 w 74"/>
                <a:gd name="T27" fmla="*/ 32 h 67"/>
                <a:gd name="T28" fmla="*/ 29 w 74"/>
                <a:gd name="T29" fmla="*/ 23 h 67"/>
                <a:gd name="T30" fmla="*/ 22 w 74"/>
                <a:gd name="T31" fmla="*/ 15 h 67"/>
                <a:gd name="T32" fmla="*/ 16 w 74"/>
                <a:gd name="T33" fmla="*/ 6 h 67"/>
                <a:gd name="T34" fmla="*/ 12 w 74"/>
                <a:gd name="T35" fmla="*/ 0 h 67"/>
                <a:gd name="T36" fmla="*/ 0 w 74"/>
                <a:gd name="T37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67">
                  <a:moveTo>
                    <a:pt x="0" y="8"/>
                  </a:moveTo>
                  <a:lnTo>
                    <a:pt x="3" y="12"/>
                  </a:lnTo>
                  <a:lnTo>
                    <a:pt x="8" y="19"/>
                  </a:lnTo>
                  <a:lnTo>
                    <a:pt x="16" y="29"/>
                  </a:lnTo>
                  <a:lnTo>
                    <a:pt x="25" y="40"/>
                  </a:lnTo>
                  <a:lnTo>
                    <a:pt x="36" y="50"/>
                  </a:lnTo>
                  <a:lnTo>
                    <a:pt x="49" y="59"/>
                  </a:lnTo>
                  <a:lnTo>
                    <a:pt x="61" y="65"/>
                  </a:lnTo>
                  <a:lnTo>
                    <a:pt x="74" y="67"/>
                  </a:lnTo>
                  <a:lnTo>
                    <a:pt x="74" y="52"/>
                  </a:lnTo>
                  <a:lnTo>
                    <a:pt x="65" y="50"/>
                  </a:lnTo>
                  <a:lnTo>
                    <a:pt x="56" y="46"/>
                  </a:lnTo>
                  <a:lnTo>
                    <a:pt x="47" y="40"/>
                  </a:lnTo>
                  <a:lnTo>
                    <a:pt x="37" y="32"/>
                  </a:lnTo>
                  <a:lnTo>
                    <a:pt x="29" y="23"/>
                  </a:lnTo>
                  <a:lnTo>
                    <a:pt x="22" y="15"/>
                  </a:lnTo>
                  <a:lnTo>
                    <a:pt x="16" y="6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 flipH="1">
              <a:off x="6850336" y="4540251"/>
              <a:ext cx="124283" cy="120650"/>
            </a:xfrm>
            <a:custGeom>
              <a:avLst/>
              <a:gdLst>
                <a:gd name="T0" fmla="*/ 0 w 75"/>
                <a:gd name="T1" fmla="*/ 63 h 76"/>
                <a:gd name="T2" fmla="*/ 4 w 75"/>
                <a:gd name="T3" fmla="*/ 76 h 76"/>
                <a:gd name="T4" fmla="*/ 19 w 75"/>
                <a:gd name="T5" fmla="*/ 70 h 76"/>
                <a:gd name="T6" fmla="*/ 33 w 75"/>
                <a:gd name="T7" fmla="*/ 61 h 76"/>
                <a:gd name="T8" fmla="*/ 44 w 75"/>
                <a:gd name="T9" fmla="*/ 50 h 76"/>
                <a:gd name="T10" fmla="*/ 54 w 75"/>
                <a:gd name="T11" fmla="*/ 39 h 76"/>
                <a:gd name="T12" fmla="*/ 62 w 75"/>
                <a:gd name="T13" fmla="*/ 27 h 76"/>
                <a:gd name="T14" fmla="*/ 69 w 75"/>
                <a:gd name="T15" fmla="*/ 18 h 76"/>
                <a:gd name="T16" fmla="*/ 73 w 75"/>
                <a:gd name="T17" fmla="*/ 11 h 76"/>
                <a:gd name="T18" fmla="*/ 75 w 75"/>
                <a:gd name="T19" fmla="*/ 7 h 76"/>
                <a:gd name="T20" fmla="*/ 62 w 75"/>
                <a:gd name="T21" fmla="*/ 0 h 76"/>
                <a:gd name="T22" fmla="*/ 61 w 75"/>
                <a:gd name="T23" fmla="*/ 2 h 76"/>
                <a:gd name="T24" fmla="*/ 57 w 75"/>
                <a:gd name="T25" fmla="*/ 8 h 76"/>
                <a:gd name="T26" fmla="*/ 52 w 75"/>
                <a:gd name="T27" fmla="*/ 18 h 76"/>
                <a:gd name="T28" fmla="*/ 44 w 75"/>
                <a:gd name="T29" fmla="*/ 28 h 76"/>
                <a:gd name="T30" fmla="*/ 35 w 75"/>
                <a:gd name="T31" fmla="*/ 39 h 76"/>
                <a:gd name="T32" fmla="*/ 25 w 75"/>
                <a:gd name="T33" fmla="*/ 49 h 76"/>
                <a:gd name="T34" fmla="*/ 12 w 75"/>
                <a:gd name="T35" fmla="*/ 58 h 76"/>
                <a:gd name="T36" fmla="*/ 0 w 75"/>
                <a:gd name="T3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6">
                  <a:moveTo>
                    <a:pt x="0" y="63"/>
                  </a:moveTo>
                  <a:lnTo>
                    <a:pt x="4" y="76"/>
                  </a:lnTo>
                  <a:lnTo>
                    <a:pt x="19" y="70"/>
                  </a:lnTo>
                  <a:lnTo>
                    <a:pt x="33" y="61"/>
                  </a:lnTo>
                  <a:lnTo>
                    <a:pt x="44" y="50"/>
                  </a:lnTo>
                  <a:lnTo>
                    <a:pt x="54" y="39"/>
                  </a:lnTo>
                  <a:lnTo>
                    <a:pt x="62" y="27"/>
                  </a:lnTo>
                  <a:lnTo>
                    <a:pt x="69" y="18"/>
                  </a:lnTo>
                  <a:lnTo>
                    <a:pt x="73" y="11"/>
                  </a:lnTo>
                  <a:lnTo>
                    <a:pt x="75" y="7"/>
                  </a:lnTo>
                  <a:lnTo>
                    <a:pt x="62" y="0"/>
                  </a:lnTo>
                  <a:lnTo>
                    <a:pt x="61" y="2"/>
                  </a:lnTo>
                  <a:lnTo>
                    <a:pt x="57" y="8"/>
                  </a:lnTo>
                  <a:lnTo>
                    <a:pt x="52" y="18"/>
                  </a:lnTo>
                  <a:lnTo>
                    <a:pt x="44" y="28"/>
                  </a:lnTo>
                  <a:lnTo>
                    <a:pt x="35" y="39"/>
                  </a:lnTo>
                  <a:lnTo>
                    <a:pt x="25" y="49"/>
                  </a:lnTo>
                  <a:lnTo>
                    <a:pt x="12" y="5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 flipH="1">
              <a:off x="6721081" y="4540251"/>
              <a:ext cx="231994" cy="223838"/>
            </a:xfrm>
            <a:custGeom>
              <a:avLst/>
              <a:gdLst>
                <a:gd name="T0" fmla="*/ 0 w 140"/>
                <a:gd name="T1" fmla="*/ 127 h 141"/>
                <a:gd name="T2" fmla="*/ 4 w 140"/>
                <a:gd name="T3" fmla="*/ 141 h 141"/>
                <a:gd name="T4" fmla="*/ 30 w 140"/>
                <a:gd name="T5" fmla="*/ 130 h 141"/>
                <a:gd name="T6" fmla="*/ 55 w 140"/>
                <a:gd name="T7" fmla="*/ 112 h 141"/>
                <a:gd name="T8" fmla="*/ 77 w 140"/>
                <a:gd name="T9" fmla="*/ 91 h 141"/>
                <a:gd name="T10" fmla="*/ 98 w 140"/>
                <a:gd name="T11" fmla="*/ 68 h 141"/>
                <a:gd name="T12" fmla="*/ 114 w 140"/>
                <a:gd name="T13" fmla="*/ 46 h 141"/>
                <a:gd name="T14" fmla="*/ 127 w 140"/>
                <a:gd name="T15" fmla="*/ 27 h 141"/>
                <a:gd name="T16" fmla="*/ 136 w 140"/>
                <a:gd name="T17" fmla="*/ 14 h 141"/>
                <a:gd name="T18" fmla="*/ 140 w 140"/>
                <a:gd name="T19" fmla="*/ 7 h 141"/>
                <a:gd name="T20" fmla="*/ 128 w 140"/>
                <a:gd name="T21" fmla="*/ 0 h 141"/>
                <a:gd name="T22" fmla="*/ 125 w 140"/>
                <a:gd name="T23" fmla="*/ 5 h 141"/>
                <a:gd name="T24" fmla="*/ 117 w 140"/>
                <a:gd name="T25" fmla="*/ 18 h 141"/>
                <a:gd name="T26" fmla="*/ 105 w 140"/>
                <a:gd name="T27" fmla="*/ 36 h 141"/>
                <a:gd name="T28" fmla="*/ 88 w 140"/>
                <a:gd name="T29" fmla="*/ 56 h 141"/>
                <a:gd name="T30" fmla="*/ 69 w 140"/>
                <a:gd name="T31" fmla="*/ 78 h 141"/>
                <a:gd name="T32" fmla="*/ 47 w 140"/>
                <a:gd name="T33" fmla="*/ 99 h 141"/>
                <a:gd name="T34" fmla="*/ 24 w 140"/>
                <a:gd name="T35" fmla="*/ 116 h 141"/>
                <a:gd name="T36" fmla="*/ 0 w 140"/>
                <a:gd name="T37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41">
                  <a:moveTo>
                    <a:pt x="0" y="127"/>
                  </a:moveTo>
                  <a:lnTo>
                    <a:pt x="4" y="141"/>
                  </a:lnTo>
                  <a:lnTo>
                    <a:pt x="30" y="130"/>
                  </a:lnTo>
                  <a:lnTo>
                    <a:pt x="55" y="112"/>
                  </a:lnTo>
                  <a:lnTo>
                    <a:pt x="77" y="91"/>
                  </a:lnTo>
                  <a:lnTo>
                    <a:pt x="98" y="68"/>
                  </a:lnTo>
                  <a:lnTo>
                    <a:pt x="114" y="46"/>
                  </a:lnTo>
                  <a:lnTo>
                    <a:pt x="127" y="27"/>
                  </a:lnTo>
                  <a:lnTo>
                    <a:pt x="136" y="14"/>
                  </a:lnTo>
                  <a:lnTo>
                    <a:pt x="140" y="7"/>
                  </a:lnTo>
                  <a:lnTo>
                    <a:pt x="128" y="0"/>
                  </a:lnTo>
                  <a:lnTo>
                    <a:pt x="125" y="5"/>
                  </a:lnTo>
                  <a:lnTo>
                    <a:pt x="117" y="18"/>
                  </a:lnTo>
                  <a:lnTo>
                    <a:pt x="105" y="36"/>
                  </a:lnTo>
                  <a:lnTo>
                    <a:pt x="88" y="56"/>
                  </a:lnTo>
                  <a:lnTo>
                    <a:pt x="69" y="78"/>
                  </a:lnTo>
                  <a:lnTo>
                    <a:pt x="47" y="99"/>
                  </a:lnTo>
                  <a:lnTo>
                    <a:pt x="24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 flipH="1">
              <a:off x="6626627" y="4557713"/>
              <a:ext cx="286679" cy="304800"/>
            </a:xfrm>
            <a:custGeom>
              <a:avLst/>
              <a:gdLst>
                <a:gd name="T0" fmla="*/ 0 w 173"/>
                <a:gd name="T1" fmla="*/ 177 h 192"/>
                <a:gd name="T2" fmla="*/ 3 w 173"/>
                <a:gd name="T3" fmla="*/ 192 h 192"/>
                <a:gd name="T4" fmla="*/ 20 w 173"/>
                <a:gd name="T5" fmla="*/ 187 h 192"/>
                <a:gd name="T6" fmla="*/ 37 w 173"/>
                <a:gd name="T7" fmla="*/ 179 h 192"/>
                <a:gd name="T8" fmla="*/ 52 w 173"/>
                <a:gd name="T9" fmla="*/ 170 h 192"/>
                <a:gd name="T10" fmla="*/ 67 w 173"/>
                <a:gd name="T11" fmla="*/ 158 h 192"/>
                <a:gd name="T12" fmla="*/ 83 w 173"/>
                <a:gd name="T13" fmla="*/ 145 h 192"/>
                <a:gd name="T14" fmla="*/ 96 w 173"/>
                <a:gd name="T15" fmla="*/ 130 h 192"/>
                <a:gd name="T16" fmla="*/ 109 w 173"/>
                <a:gd name="T17" fmla="*/ 115 h 192"/>
                <a:gd name="T18" fmla="*/ 122 w 173"/>
                <a:gd name="T19" fmla="*/ 100 h 192"/>
                <a:gd name="T20" fmla="*/ 132 w 173"/>
                <a:gd name="T21" fmla="*/ 85 h 192"/>
                <a:gd name="T22" fmla="*/ 142 w 173"/>
                <a:gd name="T23" fmla="*/ 71 h 192"/>
                <a:gd name="T24" fmla="*/ 150 w 173"/>
                <a:gd name="T25" fmla="*/ 56 h 192"/>
                <a:gd name="T26" fmla="*/ 157 w 173"/>
                <a:gd name="T27" fmla="*/ 44 h 192"/>
                <a:gd name="T28" fmla="*/ 164 w 173"/>
                <a:gd name="T29" fmla="*/ 33 h 192"/>
                <a:gd name="T30" fmla="*/ 169 w 173"/>
                <a:gd name="T31" fmla="*/ 25 h 192"/>
                <a:gd name="T32" fmla="*/ 172 w 173"/>
                <a:gd name="T33" fmla="*/ 19 h 192"/>
                <a:gd name="T34" fmla="*/ 173 w 173"/>
                <a:gd name="T35" fmla="*/ 16 h 192"/>
                <a:gd name="T36" fmla="*/ 167 w 173"/>
                <a:gd name="T37" fmla="*/ 0 h 192"/>
                <a:gd name="T38" fmla="*/ 166 w 173"/>
                <a:gd name="T39" fmla="*/ 2 h 192"/>
                <a:gd name="T40" fmla="*/ 162 w 173"/>
                <a:gd name="T41" fmla="*/ 7 h 192"/>
                <a:gd name="T42" fmla="*/ 158 w 173"/>
                <a:gd name="T43" fmla="*/ 15 h 192"/>
                <a:gd name="T44" fmla="*/ 152 w 173"/>
                <a:gd name="T45" fmla="*/ 26 h 192"/>
                <a:gd name="T46" fmla="*/ 144 w 173"/>
                <a:gd name="T47" fmla="*/ 38 h 192"/>
                <a:gd name="T48" fmla="*/ 136 w 173"/>
                <a:gd name="T49" fmla="*/ 53 h 192"/>
                <a:gd name="T50" fmla="*/ 126 w 173"/>
                <a:gd name="T51" fmla="*/ 67 h 192"/>
                <a:gd name="T52" fmla="*/ 114 w 173"/>
                <a:gd name="T53" fmla="*/ 83 h 192"/>
                <a:gd name="T54" fmla="*/ 102 w 173"/>
                <a:gd name="T55" fmla="*/ 99 h 192"/>
                <a:gd name="T56" fmla="*/ 90 w 173"/>
                <a:gd name="T57" fmla="*/ 114 h 192"/>
                <a:gd name="T58" fmla="*/ 76 w 173"/>
                <a:gd name="T59" fmla="*/ 129 h 192"/>
                <a:gd name="T60" fmla="*/ 61 w 173"/>
                <a:gd name="T61" fmla="*/ 143 h 192"/>
                <a:gd name="T62" fmla="*/ 47 w 173"/>
                <a:gd name="T63" fmla="*/ 155 h 192"/>
                <a:gd name="T64" fmla="*/ 32 w 173"/>
                <a:gd name="T65" fmla="*/ 165 h 192"/>
                <a:gd name="T66" fmla="*/ 15 w 173"/>
                <a:gd name="T67" fmla="*/ 173 h 192"/>
                <a:gd name="T68" fmla="*/ 0 w 173"/>
                <a:gd name="T69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92">
                  <a:moveTo>
                    <a:pt x="0" y="177"/>
                  </a:moveTo>
                  <a:lnTo>
                    <a:pt x="3" y="192"/>
                  </a:lnTo>
                  <a:lnTo>
                    <a:pt x="20" y="187"/>
                  </a:lnTo>
                  <a:lnTo>
                    <a:pt x="37" y="179"/>
                  </a:lnTo>
                  <a:lnTo>
                    <a:pt x="52" y="170"/>
                  </a:lnTo>
                  <a:lnTo>
                    <a:pt x="67" y="158"/>
                  </a:lnTo>
                  <a:lnTo>
                    <a:pt x="83" y="145"/>
                  </a:lnTo>
                  <a:lnTo>
                    <a:pt x="96" y="130"/>
                  </a:lnTo>
                  <a:lnTo>
                    <a:pt x="109" y="115"/>
                  </a:lnTo>
                  <a:lnTo>
                    <a:pt x="122" y="100"/>
                  </a:lnTo>
                  <a:lnTo>
                    <a:pt x="132" y="85"/>
                  </a:lnTo>
                  <a:lnTo>
                    <a:pt x="142" y="71"/>
                  </a:lnTo>
                  <a:lnTo>
                    <a:pt x="150" y="56"/>
                  </a:lnTo>
                  <a:lnTo>
                    <a:pt x="157" y="44"/>
                  </a:lnTo>
                  <a:lnTo>
                    <a:pt x="164" y="33"/>
                  </a:lnTo>
                  <a:lnTo>
                    <a:pt x="169" y="25"/>
                  </a:lnTo>
                  <a:lnTo>
                    <a:pt x="172" y="19"/>
                  </a:lnTo>
                  <a:lnTo>
                    <a:pt x="173" y="16"/>
                  </a:lnTo>
                  <a:lnTo>
                    <a:pt x="167" y="0"/>
                  </a:lnTo>
                  <a:lnTo>
                    <a:pt x="166" y="2"/>
                  </a:lnTo>
                  <a:lnTo>
                    <a:pt x="162" y="7"/>
                  </a:lnTo>
                  <a:lnTo>
                    <a:pt x="158" y="15"/>
                  </a:lnTo>
                  <a:lnTo>
                    <a:pt x="152" y="26"/>
                  </a:lnTo>
                  <a:lnTo>
                    <a:pt x="144" y="38"/>
                  </a:lnTo>
                  <a:lnTo>
                    <a:pt x="136" y="53"/>
                  </a:lnTo>
                  <a:lnTo>
                    <a:pt x="126" y="67"/>
                  </a:lnTo>
                  <a:lnTo>
                    <a:pt x="114" y="83"/>
                  </a:lnTo>
                  <a:lnTo>
                    <a:pt x="102" y="99"/>
                  </a:lnTo>
                  <a:lnTo>
                    <a:pt x="90" y="114"/>
                  </a:lnTo>
                  <a:lnTo>
                    <a:pt x="76" y="129"/>
                  </a:lnTo>
                  <a:lnTo>
                    <a:pt x="61" y="143"/>
                  </a:lnTo>
                  <a:lnTo>
                    <a:pt x="47" y="155"/>
                  </a:lnTo>
                  <a:lnTo>
                    <a:pt x="32" y="165"/>
                  </a:lnTo>
                  <a:lnTo>
                    <a:pt x="15" y="173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 flipH="1">
              <a:off x="6668054" y="4783138"/>
              <a:ext cx="207138" cy="188913"/>
            </a:xfrm>
            <a:custGeom>
              <a:avLst/>
              <a:gdLst>
                <a:gd name="T0" fmla="*/ 0 w 125"/>
                <a:gd name="T1" fmla="*/ 104 h 119"/>
                <a:gd name="T2" fmla="*/ 3 w 125"/>
                <a:gd name="T3" fmla="*/ 119 h 119"/>
                <a:gd name="T4" fmla="*/ 32 w 125"/>
                <a:gd name="T5" fmla="*/ 109 h 119"/>
                <a:gd name="T6" fmla="*/ 57 w 125"/>
                <a:gd name="T7" fmla="*/ 95 h 119"/>
                <a:gd name="T8" fmla="*/ 78 w 125"/>
                <a:gd name="T9" fmla="*/ 77 h 119"/>
                <a:gd name="T10" fmla="*/ 95 w 125"/>
                <a:gd name="T11" fmla="*/ 57 h 119"/>
                <a:gd name="T12" fmla="*/ 108 w 125"/>
                <a:gd name="T13" fmla="*/ 38 h 119"/>
                <a:gd name="T14" fmla="*/ 117 w 125"/>
                <a:gd name="T15" fmla="*/ 23 h 119"/>
                <a:gd name="T16" fmla="*/ 123 w 125"/>
                <a:gd name="T17" fmla="*/ 10 h 119"/>
                <a:gd name="T18" fmla="*/ 125 w 125"/>
                <a:gd name="T19" fmla="*/ 5 h 119"/>
                <a:gd name="T20" fmla="*/ 112 w 125"/>
                <a:gd name="T21" fmla="*/ 0 h 119"/>
                <a:gd name="T22" fmla="*/ 110 w 125"/>
                <a:gd name="T23" fmla="*/ 4 h 119"/>
                <a:gd name="T24" fmla="*/ 105 w 125"/>
                <a:gd name="T25" fmla="*/ 14 h 119"/>
                <a:gd name="T26" fmla="*/ 97 w 125"/>
                <a:gd name="T27" fmla="*/ 30 h 119"/>
                <a:gd name="T28" fmla="*/ 84 w 125"/>
                <a:gd name="T29" fmla="*/ 47 h 119"/>
                <a:gd name="T30" fmla="*/ 69 w 125"/>
                <a:gd name="T31" fmla="*/ 65 h 119"/>
                <a:gd name="T32" fmla="*/ 50 w 125"/>
                <a:gd name="T33" fmla="*/ 82 h 119"/>
                <a:gd name="T34" fmla="*/ 27 w 125"/>
                <a:gd name="T35" fmla="*/ 96 h 119"/>
                <a:gd name="T36" fmla="*/ 0 w 125"/>
                <a:gd name="T37" fmla="*/ 10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19">
                  <a:moveTo>
                    <a:pt x="0" y="104"/>
                  </a:moveTo>
                  <a:lnTo>
                    <a:pt x="3" y="119"/>
                  </a:lnTo>
                  <a:lnTo>
                    <a:pt x="32" y="109"/>
                  </a:lnTo>
                  <a:lnTo>
                    <a:pt x="57" y="95"/>
                  </a:lnTo>
                  <a:lnTo>
                    <a:pt x="78" y="77"/>
                  </a:lnTo>
                  <a:lnTo>
                    <a:pt x="95" y="57"/>
                  </a:lnTo>
                  <a:lnTo>
                    <a:pt x="108" y="38"/>
                  </a:lnTo>
                  <a:lnTo>
                    <a:pt x="117" y="23"/>
                  </a:lnTo>
                  <a:lnTo>
                    <a:pt x="123" y="10"/>
                  </a:lnTo>
                  <a:lnTo>
                    <a:pt x="125" y="5"/>
                  </a:lnTo>
                  <a:lnTo>
                    <a:pt x="112" y="0"/>
                  </a:lnTo>
                  <a:lnTo>
                    <a:pt x="110" y="4"/>
                  </a:lnTo>
                  <a:lnTo>
                    <a:pt x="105" y="14"/>
                  </a:lnTo>
                  <a:lnTo>
                    <a:pt x="97" y="30"/>
                  </a:lnTo>
                  <a:lnTo>
                    <a:pt x="84" y="47"/>
                  </a:lnTo>
                  <a:lnTo>
                    <a:pt x="69" y="65"/>
                  </a:lnTo>
                  <a:lnTo>
                    <a:pt x="50" y="82"/>
                  </a:lnTo>
                  <a:lnTo>
                    <a:pt x="27" y="9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 flipH="1">
              <a:off x="6704510" y="4954588"/>
              <a:ext cx="119311" cy="115888"/>
            </a:xfrm>
            <a:custGeom>
              <a:avLst/>
              <a:gdLst>
                <a:gd name="T0" fmla="*/ 0 w 72"/>
                <a:gd name="T1" fmla="*/ 59 h 73"/>
                <a:gd name="T2" fmla="*/ 2 w 72"/>
                <a:gd name="T3" fmla="*/ 73 h 73"/>
                <a:gd name="T4" fmla="*/ 15 w 72"/>
                <a:gd name="T5" fmla="*/ 69 h 73"/>
                <a:gd name="T6" fmla="*/ 28 w 72"/>
                <a:gd name="T7" fmla="*/ 62 h 73"/>
                <a:gd name="T8" fmla="*/ 39 w 72"/>
                <a:gd name="T9" fmla="*/ 52 h 73"/>
                <a:gd name="T10" fmla="*/ 49 w 72"/>
                <a:gd name="T11" fmla="*/ 41 h 73"/>
                <a:gd name="T12" fmla="*/ 57 w 72"/>
                <a:gd name="T13" fmla="*/ 30 h 73"/>
                <a:gd name="T14" fmla="*/ 65 w 72"/>
                <a:gd name="T15" fmla="*/ 20 h 73"/>
                <a:gd name="T16" fmla="*/ 70 w 72"/>
                <a:gd name="T17" fmla="*/ 12 h 73"/>
                <a:gd name="T18" fmla="*/ 72 w 72"/>
                <a:gd name="T19" fmla="*/ 7 h 73"/>
                <a:gd name="T20" fmla="*/ 59 w 72"/>
                <a:gd name="T21" fmla="*/ 0 h 73"/>
                <a:gd name="T22" fmla="*/ 55 w 72"/>
                <a:gd name="T23" fmla="*/ 7 h 73"/>
                <a:gd name="T24" fmla="*/ 50 w 72"/>
                <a:gd name="T25" fmla="*/ 16 h 73"/>
                <a:gd name="T26" fmla="*/ 43 w 72"/>
                <a:gd name="T27" fmla="*/ 25 h 73"/>
                <a:gd name="T28" fmla="*/ 36 w 72"/>
                <a:gd name="T29" fmla="*/ 35 h 73"/>
                <a:gd name="T30" fmla="*/ 27 w 72"/>
                <a:gd name="T31" fmla="*/ 43 h 73"/>
                <a:gd name="T32" fmla="*/ 19 w 72"/>
                <a:gd name="T33" fmla="*/ 51 h 73"/>
                <a:gd name="T34" fmla="*/ 9 w 72"/>
                <a:gd name="T35" fmla="*/ 57 h 73"/>
                <a:gd name="T36" fmla="*/ 0 w 72"/>
                <a:gd name="T37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3">
                  <a:moveTo>
                    <a:pt x="0" y="59"/>
                  </a:moveTo>
                  <a:lnTo>
                    <a:pt x="2" y="73"/>
                  </a:lnTo>
                  <a:lnTo>
                    <a:pt x="15" y="69"/>
                  </a:lnTo>
                  <a:lnTo>
                    <a:pt x="28" y="62"/>
                  </a:lnTo>
                  <a:lnTo>
                    <a:pt x="39" y="52"/>
                  </a:lnTo>
                  <a:lnTo>
                    <a:pt x="49" y="41"/>
                  </a:lnTo>
                  <a:lnTo>
                    <a:pt x="57" y="30"/>
                  </a:lnTo>
                  <a:lnTo>
                    <a:pt x="65" y="20"/>
                  </a:lnTo>
                  <a:lnTo>
                    <a:pt x="70" y="12"/>
                  </a:lnTo>
                  <a:lnTo>
                    <a:pt x="72" y="7"/>
                  </a:lnTo>
                  <a:lnTo>
                    <a:pt x="59" y="0"/>
                  </a:lnTo>
                  <a:lnTo>
                    <a:pt x="55" y="7"/>
                  </a:lnTo>
                  <a:lnTo>
                    <a:pt x="50" y="16"/>
                  </a:lnTo>
                  <a:lnTo>
                    <a:pt x="43" y="25"/>
                  </a:lnTo>
                  <a:lnTo>
                    <a:pt x="36" y="35"/>
                  </a:lnTo>
                  <a:lnTo>
                    <a:pt x="27" y="43"/>
                  </a:lnTo>
                  <a:lnTo>
                    <a:pt x="19" y="51"/>
                  </a:lnTo>
                  <a:lnTo>
                    <a:pt x="9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 flipH="1">
              <a:off x="6507315" y="4044951"/>
              <a:ext cx="611471" cy="542925"/>
            </a:xfrm>
            <a:custGeom>
              <a:avLst/>
              <a:gdLst>
                <a:gd name="T0" fmla="*/ 137 w 369"/>
                <a:gd name="T1" fmla="*/ 8 h 342"/>
                <a:gd name="T2" fmla="*/ 116 w 369"/>
                <a:gd name="T3" fmla="*/ 18 h 342"/>
                <a:gd name="T4" fmla="*/ 97 w 369"/>
                <a:gd name="T5" fmla="*/ 31 h 342"/>
                <a:gd name="T6" fmla="*/ 83 w 369"/>
                <a:gd name="T7" fmla="*/ 47 h 342"/>
                <a:gd name="T8" fmla="*/ 70 w 369"/>
                <a:gd name="T9" fmla="*/ 72 h 342"/>
                <a:gd name="T10" fmla="*/ 64 w 369"/>
                <a:gd name="T11" fmla="*/ 103 h 342"/>
                <a:gd name="T12" fmla="*/ 63 w 369"/>
                <a:gd name="T13" fmla="*/ 124 h 342"/>
                <a:gd name="T14" fmla="*/ 64 w 369"/>
                <a:gd name="T15" fmla="*/ 138 h 342"/>
                <a:gd name="T16" fmla="*/ 58 w 369"/>
                <a:gd name="T17" fmla="*/ 145 h 342"/>
                <a:gd name="T18" fmla="*/ 48 w 369"/>
                <a:gd name="T19" fmla="*/ 150 h 342"/>
                <a:gd name="T20" fmla="*/ 40 w 369"/>
                <a:gd name="T21" fmla="*/ 155 h 342"/>
                <a:gd name="T22" fmla="*/ 35 w 369"/>
                <a:gd name="T23" fmla="*/ 159 h 342"/>
                <a:gd name="T24" fmla="*/ 33 w 369"/>
                <a:gd name="T25" fmla="*/ 161 h 342"/>
                <a:gd name="T26" fmla="*/ 25 w 369"/>
                <a:gd name="T27" fmla="*/ 171 h 342"/>
                <a:gd name="T28" fmla="*/ 12 w 369"/>
                <a:gd name="T29" fmla="*/ 190 h 342"/>
                <a:gd name="T30" fmla="*/ 5 w 369"/>
                <a:gd name="T31" fmla="*/ 209 h 342"/>
                <a:gd name="T32" fmla="*/ 1 w 369"/>
                <a:gd name="T33" fmla="*/ 228 h 342"/>
                <a:gd name="T34" fmla="*/ 0 w 369"/>
                <a:gd name="T35" fmla="*/ 240 h 342"/>
                <a:gd name="T36" fmla="*/ 1 w 369"/>
                <a:gd name="T37" fmla="*/ 247 h 342"/>
                <a:gd name="T38" fmla="*/ 6 w 369"/>
                <a:gd name="T39" fmla="*/ 267 h 342"/>
                <a:gd name="T40" fmla="*/ 21 w 369"/>
                <a:gd name="T41" fmla="*/ 293 h 342"/>
                <a:gd name="T42" fmla="*/ 37 w 369"/>
                <a:gd name="T43" fmla="*/ 311 h 342"/>
                <a:gd name="T44" fmla="*/ 50 w 369"/>
                <a:gd name="T45" fmla="*/ 322 h 342"/>
                <a:gd name="T46" fmla="*/ 53 w 369"/>
                <a:gd name="T47" fmla="*/ 324 h 342"/>
                <a:gd name="T48" fmla="*/ 89 w 369"/>
                <a:gd name="T49" fmla="*/ 332 h 342"/>
                <a:gd name="T50" fmla="*/ 150 w 369"/>
                <a:gd name="T51" fmla="*/ 341 h 342"/>
                <a:gd name="T52" fmla="*/ 202 w 369"/>
                <a:gd name="T53" fmla="*/ 342 h 342"/>
                <a:gd name="T54" fmla="*/ 245 w 369"/>
                <a:gd name="T55" fmla="*/ 336 h 342"/>
                <a:gd name="T56" fmla="*/ 278 w 369"/>
                <a:gd name="T57" fmla="*/ 326 h 342"/>
                <a:gd name="T58" fmla="*/ 304 w 369"/>
                <a:gd name="T59" fmla="*/ 313 h 342"/>
                <a:gd name="T60" fmla="*/ 321 w 369"/>
                <a:gd name="T61" fmla="*/ 303 h 342"/>
                <a:gd name="T62" fmla="*/ 329 w 369"/>
                <a:gd name="T63" fmla="*/ 295 h 342"/>
                <a:gd name="T64" fmla="*/ 341 w 369"/>
                <a:gd name="T65" fmla="*/ 284 h 342"/>
                <a:gd name="T66" fmla="*/ 355 w 369"/>
                <a:gd name="T67" fmla="*/ 263 h 342"/>
                <a:gd name="T68" fmla="*/ 364 w 369"/>
                <a:gd name="T69" fmla="*/ 243 h 342"/>
                <a:gd name="T70" fmla="*/ 368 w 369"/>
                <a:gd name="T71" fmla="*/ 222 h 342"/>
                <a:gd name="T72" fmla="*/ 369 w 369"/>
                <a:gd name="T73" fmla="*/ 209 h 342"/>
                <a:gd name="T74" fmla="*/ 369 w 369"/>
                <a:gd name="T75" fmla="*/ 202 h 342"/>
                <a:gd name="T76" fmla="*/ 364 w 369"/>
                <a:gd name="T77" fmla="*/ 186 h 342"/>
                <a:gd name="T78" fmla="*/ 353 w 369"/>
                <a:gd name="T79" fmla="*/ 163 h 342"/>
                <a:gd name="T80" fmla="*/ 338 w 369"/>
                <a:gd name="T81" fmla="*/ 147 h 342"/>
                <a:gd name="T82" fmla="*/ 324 w 369"/>
                <a:gd name="T83" fmla="*/ 136 h 342"/>
                <a:gd name="T84" fmla="*/ 315 w 369"/>
                <a:gd name="T85" fmla="*/ 119 h 342"/>
                <a:gd name="T86" fmla="*/ 306 w 369"/>
                <a:gd name="T87" fmla="*/ 90 h 342"/>
                <a:gd name="T88" fmla="*/ 290 w 369"/>
                <a:gd name="T89" fmla="*/ 59 h 342"/>
                <a:gd name="T90" fmla="*/ 266 w 369"/>
                <a:gd name="T91" fmla="*/ 31 h 342"/>
                <a:gd name="T92" fmla="*/ 239 w 369"/>
                <a:gd name="T93" fmla="*/ 14 h 342"/>
                <a:gd name="T94" fmla="*/ 216 w 369"/>
                <a:gd name="T95" fmla="*/ 4 h 342"/>
                <a:gd name="T96" fmla="*/ 191 w 369"/>
                <a:gd name="T97" fmla="*/ 0 h 342"/>
                <a:gd name="T98" fmla="*/ 164 w 369"/>
                <a:gd name="T99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9" h="342">
                  <a:moveTo>
                    <a:pt x="149" y="4"/>
                  </a:moveTo>
                  <a:lnTo>
                    <a:pt x="137" y="8"/>
                  </a:lnTo>
                  <a:lnTo>
                    <a:pt x="126" y="12"/>
                  </a:lnTo>
                  <a:lnTo>
                    <a:pt x="116" y="18"/>
                  </a:lnTo>
                  <a:lnTo>
                    <a:pt x="106" y="24"/>
                  </a:lnTo>
                  <a:lnTo>
                    <a:pt x="97" y="31"/>
                  </a:lnTo>
                  <a:lnTo>
                    <a:pt x="89" y="39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0" y="72"/>
                  </a:lnTo>
                  <a:lnTo>
                    <a:pt x="66" y="88"/>
                  </a:lnTo>
                  <a:lnTo>
                    <a:pt x="64" y="103"/>
                  </a:lnTo>
                  <a:lnTo>
                    <a:pt x="63" y="117"/>
                  </a:lnTo>
                  <a:lnTo>
                    <a:pt x="63" y="124"/>
                  </a:lnTo>
                  <a:lnTo>
                    <a:pt x="64" y="131"/>
                  </a:lnTo>
                  <a:lnTo>
                    <a:pt x="64" y="138"/>
                  </a:lnTo>
                  <a:lnTo>
                    <a:pt x="65" y="143"/>
                  </a:lnTo>
                  <a:lnTo>
                    <a:pt x="58" y="145"/>
                  </a:lnTo>
                  <a:lnTo>
                    <a:pt x="53" y="147"/>
                  </a:lnTo>
                  <a:lnTo>
                    <a:pt x="48" y="150"/>
                  </a:lnTo>
                  <a:lnTo>
                    <a:pt x="44" y="152"/>
                  </a:lnTo>
                  <a:lnTo>
                    <a:pt x="40" y="155"/>
                  </a:lnTo>
                  <a:lnTo>
                    <a:pt x="37" y="158"/>
                  </a:lnTo>
                  <a:lnTo>
                    <a:pt x="35" y="159"/>
                  </a:lnTo>
                  <a:lnTo>
                    <a:pt x="34" y="160"/>
                  </a:lnTo>
                  <a:lnTo>
                    <a:pt x="33" y="161"/>
                  </a:lnTo>
                  <a:lnTo>
                    <a:pt x="32" y="162"/>
                  </a:lnTo>
                  <a:lnTo>
                    <a:pt x="25" y="171"/>
                  </a:lnTo>
                  <a:lnTo>
                    <a:pt x="19" y="181"/>
                  </a:lnTo>
                  <a:lnTo>
                    <a:pt x="12" y="190"/>
                  </a:lnTo>
                  <a:lnTo>
                    <a:pt x="8" y="199"/>
                  </a:lnTo>
                  <a:lnTo>
                    <a:pt x="5" y="209"/>
                  </a:lnTo>
                  <a:lnTo>
                    <a:pt x="2" y="218"/>
                  </a:lnTo>
                  <a:lnTo>
                    <a:pt x="1" y="228"/>
                  </a:lnTo>
                  <a:lnTo>
                    <a:pt x="0" y="237"/>
                  </a:lnTo>
                  <a:lnTo>
                    <a:pt x="0" y="240"/>
                  </a:lnTo>
                  <a:lnTo>
                    <a:pt x="1" y="244"/>
                  </a:lnTo>
                  <a:lnTo>
                    <a:pt x="1" y="247"/>
                  </a:lnTo>
                  <a:lnTo>
                    <a:pt x="2" y="252"/>
                  </a:lnTo>
                  <a:lnTo>
                    <a:pt x="6" y="267"/>
                  </a:lnTo>
                  <a:lnTo>
                    <a:pt x="12" y="282"/>
                  </a:lnTo>
                  <a:lnTo>
                    <a:pt x="21" y="293"/>
                  </a:lnTo>
                  <a:lnTo>
                    <a:pt x="29" y="304"/>
                  </a:lnTo>
                  <a:lnTo>
                    <a:pt x="37" y="311"/>
                  </a:lnTo>
                  <a:lnTo>
                    <a:pt x="44" y="317"/>
                  </a:lnTo>
                  <a:lnTo>
                    <a:pt x="50" y="322"/>
                  </a:lnTo>
                  <a:lnTo>
                    <a:pt x="52" y="323"/>
                  </a:lnTo>
                  <a:lnTo>
                    <a:pt x="53" y="324"/>
                  </a:lnTo>
                  <a:lnTo>
                    <a:pt x="55" y="324"/>
                  </a:lnTo>
                  <a:lnTo>
                    <a:pt x="89" y="332"/>
                  </a:lnTo>
                  <a:lnTo>
                    <a:pt x="121" y="338"/>
                  </a:lnTo>
                  <a:lnTo>
                    <a:pt x="150" y="341"/>
                  </a:lnTo>
                  <a:lnTo>
                    <a:pt x="177" y="342"/>
                  </a:lnTo>
                  <a:lnTo>
                    <a:pt x="202" y="342"/>
                  </a:lnTo>
                  <a:lnTo>
                    <a:pt x="224" y="339"/>
                  </a:lnTo>
                  <a:lnTo>
                    <a:pt x="245" y="336"/>
                  </a:lnTo>
                  <a:lnTo>
                    <a:pt x="263" y="331"/>
                  </a:lnTo>
                  <a:lnTo>
                    <a:pt x="278" y="326"/>
                  </a:lnTo>
                  <a:lnTo>
                    <a:pt x="293" y="319"/>
                  </a:lnTo>
                  <a:lnTo>
                    <a:pt x="304" y="313"/>
                  </a:lnTo>
                  <a:lnTo>
                    <a:pt x="313" y="308"/>
                  </a:lnTo>
                  <a:lnTo>
                    <a:pt x="321" y="303"/>
                  </a:lnTo>
                  <a:lnTo>
                    <a:pt x="326" y="299"/>
                  </a:lnTo>
                  <a:lnTo>
                    <a:pt x="329" y="295"/>
                  </a:lnTo>
                  <a:lnTo>
                    <a:pt x="331" y="294"/>
                  </a:lnTo>
                  <a:lnTo>
                    <a:pt x="341" y="284"/>
                  </a:lnTo>
                  <a:lnTo>
                    <a:pt x="348" y="273"/>
                  </a:lnTo>
                  <a:lnTo>
                    <a:pt x="355" y="263"/>
                  </a:lnTo>
                  <a:lnTo>
                    <a:pt x="360" y="253"/>
                  </a:lnTo>
                  <a:lnTo>
                    <a:pt x="364" y="243"/>
                  </a:lnTo>
                  <a:lnTo>
                    <a:pt x="367" y="233"/>
                  </a:lnTo>
                  <a:lnTo>
                    <a:pt x="368" y="222"/>
                  </a:lnTo>
                  <a:lnTo>
                    <a:pt x="369" y="213"/>
                  </a:lnTo>
                  <a:lnTo>
                    <a:pt x="369" y="209"/>
                  </a:lnTo>
                  <a:lnTo>
                    <a:pt x="369" y="206"/>
                  </a:lnTo>
                  <a:lnTo>
                    <a:pt x="369" y="202"/>
                  </a:lnTo>
                  <a:lnTo>
                    <a:pt x="368" y="198"/>
                  </a:lnTo>
                  <a:lnTo>
                    <a:pt x="364" y="186"/>
                  </a:lnTo>
                  <a:lnTo>
                    <a:pt x="359" y="173"/>
                  </a:lnTo>
                  <a:lnTo>
                    <a:pt x="353" y="163"/>
                  </a:lnTo>
                  <a:lnTo>
                    <a:pt x="346" y="154"/>
                  </a:lnTo>
                  <a:lnTo>
                    <a:pt x="338" y="147"/>
                  </a:lnTo>
                  <a:lnTo>
                    <a:pt x="330" y="140"/>
                  </a:lnTo>
                  <a:lnTo>
                    <a:pt x="324" y="136"/>
                  </a:lnTo>
                  <a:lnTo>
                    <a:pt x="318" y="131"/>
                  </a:lnTo>
                  <a:lnTo>
                    <a:pt x="315" y="119"/>
                  </a:lnTo>
                  <a:lnTo>
                    <a:pt x="311" y="105"/>
                  </a:lnTo>
                  <a:lnTo>
                    <a:pt x="306" y="90"/>
                  </a:lnTo>
                  <a:lnTo>
                    <a:pt x="299" y="75"/>
                  </a:lnTo>
                  <a:lnTo>
                    <a:pt x="290" y="59"/>
                  </a:lnTo>
                  <a:lnTo>
                    <a:pt x="278" y="45"/>
                  </a:lnTo>
                  <a:lnTo>
                    <a:pt x="266" y="31"/>
                  </a:lnTo>
                  <a:lnTo>
                    <a:pt x="251" y="20"/>
                  </a:lnTo>
                  <a:lnTo>
                    <a:pt x="239" y="14"/>
                  </a:lnTo>
                  <a:lnTo>
                    <a:pt x="228" y="7"/>
                  </a:lnTo>
                  <a:lnTo>
                    <a:pt x="216" y="4"/>
                  </a:lnTo>
                  <a:lnTo>
                    <a:pt x="204" y="1"/>
                  </a:lnTo>
                  <a:lnTo>
                    <a:pt x="191" y="0"/>
                  </a:lnTo>
                  <a:lnTo>
                    <a:pt x="178" y="0"/>
                  </a:lnTo>
                  <a:lnTo>
                    <a:pt x="164" y="1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 flipH="1">
              <a:off x="6552057" y="4090988"/>
              <a:ext cx="518673" cy="450850"/>
            </a:xfrm>
            <a:custGeom>
              <a:avLst/>
              <a:gdLst>
                <a:gd name="T0" fmla="*/ 71 w 313"/>
                <a:gd name="T1" fmla="*/ 140 h 284"/>
                <a:gd name="T2" fmla="*/ 65 w 313"/>
                <a:gd name="T3" fmla="*/ 119 h 284"/>
                <a:gd name="T4" fmla="*/ 63 w 313"/>
                <a:gd name="T5" fmla="*/ 101 h 284"/>
                <a:gd name="T6" fmla="*/ 62 w 313"/>
                <a:gd name="T7" fmla="*/ 76 h 284"/>
                <a:gd name="T8" fmla="*/ 67 w 313"/>
                <a:gd name="T9" fmla="*/ 53 h 284"/>
                <a:gd name="T10" fmla="*/ 77 w 313"/>
                <a:gd name="T11" fmla="*/ 36 h 284"/>
                <a:gd name="T12" fmla="*/ 88 w 313"/>
                <a:gd name="T13" fmla="*/ 23 h 284"/>
                <a:gd name="T14" fmla="*/ 102 w 313"/>
                <a:gd name="T15" fmla="*/ 14 h 284"/>
                <a:gd name="T16" fmla="*/ 118 w 313"/>
                <a:gd name="T17" fmla="*/ 6 h 284"/>
                <a:gd name="T18" fmla="*/ 139 w 313"/>
                <a:gd name="T19" fmla="*/ 1 h 284"/>
                <a:gd name="T20" fmla="*/ 159 w 313"/>
                <a:gd name="T21" fmla="*/ 0 h 284"/>
                <a:gd name="T22" fmla="*/ 180 w 313"/>
                <a:gd name="T23" fmla="*/ 3 h 284"/>
                <a:gd name="T24" fmla="*/ 198 w 313"/>
                <a:gd name="T25" fmla="*/ 10 h 284"/>
                <a:gd name="T26" fmla="*/ 220 w 313"/>
                <a:gd name="T27" fmla="*/ 25 h 284"/>
                <a:gd name="T28" fmla="*/ 239 w 313"/>
                <a:gd name="T29" fmla="*/ 51 h 284"/>
                <a:gd name="T30" fmla="*/ 253 w 313"/>
                <a:gd name="T31" fmla="*/ 80 h 284"/>
                <a:gd name="T32" fmla="*/ 261 w 313"/>
                <a:gd name="T33" fmla="*/ 105 h 284"/>
                <a:gd name="T34" fmla="*/ 264 w 313"/>
                <a:gd name="T35" fmla="*/ 122 h 284"/>
                <a:gd name="T36" fmla="*/ 272 w 313"/>
                <a:gd name="T37" fmla="*/ 126 h 284"/>
                <a:gd name="T38" fmla="*/ 282 w 313"/>
                <a:gd name="T39" fmla="*/ 133 h 284"/>
                <a:gd name="T40" fmla="*/ 296 w 313"/>
                <a:gd name="T41" fmla="*/ 145 h 284"/>
                <a:gd name="T42" fmla="*/ 309 w 313"/>
                <a:gd name="T43" fmla="*/ 163 h 284"/>
                <a:gd name="T44" fmla="*/ 313 w 313"/>
                <a:gd name="T45" fmla="*/ 183 h 284"/>
                <a:gd name="T46" fmla="*/ 310 w 313"/>
                <a:gd name="T47" fmla="*/ 200 h 284"/>
                <a:gd name="T48" fmla="*/ 302 w 313"/>
                <a:gd name="T49" fmla="*/ 217 h 284"/>
                <a:gd name="T50" fmla="*/ 290 w 313"/>
                <a:gd name="T51" fmla="*/ 235 h 284"/>
                <a:gd name="T52" fmla="*/ 281 w 313"/>
                <a:gd name="T53" fmla="*/ 246 h 284"/>
                <a:gd name="T54" fmla="*/ 274 w 313"/>
                <a:gd name="T55" fmla="*/ 251 h 284"/>
                <a:gd name="T56" fmla="*/ 260 w 313"/>
                <a:gd name="T57" fmla="*/ 260 h 284"/>
                <a:gd name="T58" fmla="*/ 237 w 313"/>
                <a:gd name="T59" fmla="*/ 270 h 284"/>
                <a:gd name="T60" fmla="*/ 206 w 313"/>
                <a:gd name="T61" fmla="*/ 279 h 284"/>
                <a:gd name="T62" fmla="*/ 168 w 313"/>
                <a:gd name="T63" fmla="*/ 284 h 284"/>
                <a:gd name="T64" fmla="*/ 121 w 313"/>
                <a:gd name="T65" fmla="*/ 283 h 284"/>
                <a:gd name="T66" fmla="*/ 66 w 313"/>
                <a:gd name="T67" fmla="*/ 275 h 284"/>
                <a:gd name="T68" fmla="*/ 34 w 313"/>
                <a:gd name="T69" fmla="*/ 266 h 284"/>
                <a:gd name="T70" fmla="*/ 24 w 313"/>
                <a:gd name="T71" fmla="*/ 258 h 284"/>
                <a:gd name="T72" fmla="*/ 13 w 313"/>
                <a:gd name="T73" fmla="*/ 246 h 284"/>
                <a:gd name="T74" fmla="*/ 4 w 313"/>
                <a:gd name="T75" fmla="*/ 228 h 284"/>
                <a:gd name="T76" fmla="*/ 0 w 313"/>
                <a:gd name="T77" fmla="*/ 215 h 284"/>
                <a:gd name="T78" fmla="*/ 0 w 313"/>
                <a:gd name="T79" fmla="*/ 210 h 284"/>
                <a:gd name="T80" fmla="*/ 2 w 313"/>
                <a:gd name="T81" fmla="*/ 194 h 284"/>
                <a:gd name="T82" fmla="*/ 14 w 313"/>
                <a:gd name="T83" fmla="*/ 166 h 284"/>
                <a:gd name="T84" fmla="*/ 29 w 313"/>
                <a:gd name="T85" fmla="*/ 148 h 284"/>
                <a:gd name="T86" fmla="*/ 45 w 313"/>
                <a:gd name="T87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3" h="284">
                  <a:moveTo>
                    <a:pt x="53" y="140"/>
                  </a:moveTo>
                  <a:lnTo>
                    <a:pt x="71" y="140"/>
                  </a:lnTo>
                  <a:lnTo>
                    <a:pt x="66" y="121"/>
                  </a:lnTo>
                  <a:lnTo>
                    <a:pt x="65" y="119"/>
                  </a:lnTo>
                  <a:lnTo>
                    <a:pt x="64" y="112"/>
                  </a:lnTo>
                  <a:lnTo>
                    <a:pt x="63" y="101"/>
                  </a:lnTo>
                  <a:lnTo>
                    <a:pt x="62" y="88"/>
                  </a:lnTo>
                  <a:lnTo>
                    <a:pt x="62" y="76"/>
                  </a:lnTo>
                  <a:lnTo>
                    <a:pt x="64" y="65"/>
                  </a:lnTo>
                  <a:lnTo>
                    <a:pt x="67" y="53"/>
                  </a:lnTo>
                  <a:lnTo>
                    <a:pt x="72" y="42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8" y="23"/>
                  </a:lnTo>
                  <a:lnTo>
                    <a:pt x="95" y="18"/>
                  </a:lnTo>
                  <a:lnTo>
                    <a:pt x="102" y="14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8" y="3"/>
                  </a:lnTo>
                  <a:lnTo>
                    <a:pt x="139" y="1"/>
                  </a:lnTo>
                  <a:lnTo>
                    <a:pt x="149" y="0"/>
                  </a:lnTo>
                  <a:lnTo>
                    <a:pt x="159" y="0"/>
                  </a:lnTo>
                  <a:lnTo>
                    <a:pt x="170" y="1"/>
                  </a:lnTo>
                  <a:lnTo>
                    <a:pt x="180" y="3"/>
                  </a:lnTo>
                  <a:lnTo>
                    <a:pt x="189" y="5"/>
                  </a:lnTo>
                  <a:lnTo>
                    <a:pt x="198" y="10"/>
                  </a:lnTo>
                  <a:lnTo>
                    <a:pt x="206" y="15"/>
                  </a:lnTo>
                  <a:lnTo>
                    <a:pt x="220" y="25"/>
                  </a:lnTo>
                  <a:lnTo>
                    <a:pt x="230" y="38"/>
                  </a:lnTo>
                  <a:lnTo>
                    <a:pt x="239" y="51"/>
                  </a:lnTo>
                  <a:lnTo>
                    <a:pt x="247" y="66"/>
                  </a:lnTo>
                  <a:lnTo>
                    <a:pt x="253" y="80"/>
                  </a:lnTo>
                  <a:lnTo>
                    <a:pt x="257" y="92"/>
                  </a:lnTo>
                  <a:lnTo>
                    <a:pt x="261" y="105"/>
                  </a:lnTo>
                  <a:lnTo>
                    <a:pt x="263" y="114"/>
                  </a:lnTo>
                  <a:lnTo>
                    <a:pt x="264" y="122"/>
                  </a:lnTo>
                  <a:lnTo>
                    <a:pt x="271" y="125"/>
                  </a:lnTo>
                  <a:lnTo>
                    <a:pt x="272" y="126"/>
                  </a:lnTo>
                  <a:lnTo>
                    <a:pt x="276" y="129"/>
                  </a:lnTo>
                  <a:lnTo>
                    <a:pt x="282" y="133"/>
                  </a:lnTo>
                  <a:lnTo>
                    <a:pt x="289" y="138"/>
                  </a:lnTo>
                  <a:lnTo>
                    <a:pt x="296" y="145"/>
                  </a:lnTo>
                  <a:lnTo>
                    <a:pt x="302" y="154"/>
                  </a:lnTo>
                  <a:lnTo>
                    <a:pt x="309" y="163"/>
                  </a:lnTo>
                  <a:lnTo>
                    <a:pt x="312" y="175"/>
                  </a:lnTo>
                  <a:lnTo>
                    <a:pt x="313" y="183"/>
                  </a:lnTo>
                  <a:lnTo>
                    <a:pt x="312" y="191"/>
                  </a:lnTo>
                  <a:lnTo>
                    <a:pt x="310" y="200"/>
                  </a:lnTo>
                  <a:lnTo>
                    <a:pt x="307" y="208"/>
                  </a:lnTo>
                  <a:lnTo>
                    <a:pt x="302" y="217"/>
                  </a:lnTo>
                  <a:lnTo>
                    <a:pt x="297" y="226"/>
                  </a:lnTo>
                  <a:lnTo>
                    <a:pt x="290" y="235"/>
                  </a:lnTo>
                  <a:lnTo>
                    <a:pt x="282" y="244"/>
                  </a:lnTo>
                  <a:lnTo>
                    <a:pt x="281" y="246"/>
                  </a:lnTo>
                  <a:lnTo>
                    <a:pt x="278" y="248"/>
                  </a:lnTo>
                  <a:lnTo>
                    <a:pt x="274" y="251"/>
                  </a:lnTo>
                  <a:lnTo>
                    <a:pt x="268" y="255"/>
                  </a:lnTo>
                  <a:lnTo>
                    <a:pt x="260" y="260"/>
                  </a:lnTo>
                  <a:lnTo>
                    <a:pt x="249" y="264"/>
                  </a:lnTo>
                  <a:lnTo>
                    <a:pt x="237" y="270"/>
                  </a:lnTo>
                  <a:lnTo>
                    <a:pt x="223" y="275"/>
                  </a:lnTo>
                  <a:lnTo>
                    <a:pt x="206" y="279"/>
                  </a:lnTo>
                  <a:lnTo>
                    <a:pt x="188" y="282"/>
                  </a:lnTo>
                  <a:lnTo>
                    <a:pt x="168" y="284"/>
                  </a:lnTo>
                  <a:lnTo>
                    <a:pt x="146" y="284"/>
                  </a:lnTo>
                  <a:lnTo>
                    <a:pt x="121" y="283"/>
                  </a:lnTo>
                  <a:lnTo>
                    <a:pt x="95" y="281"/>
                  </a:lnTo>
                  <a:lnTo>
                    <a:pt x="66" y="275"/>
                  </a:lnTo>
                  <a:lnTo>
                    <a:pt x="36" y="267"/>
                  </a:lnTo>
                  <a:lnTo>
                    <a:pt x="34" y="266"/>
                  </a:lnTo>
                  <a:lnTo>
                    <a:pt x="29" y="263"/>
                  </a:lnTo>
                  <a:lnTo>
                    <a:pt x="24" y="258"/>
                  </a:lnTo>
                  <a:lnTo>
                    <a:pt x="19" y="253"/>
                  </a:lnTo>
                  <a:lnTo>
                    <a:pt x="13" y="246"/>
                  </a:lnTo>
                  <a:lnTo>
                    <a:pt x="8" y="237"/>
                  </a:lnTo>
                  <a:lnTo>
                    <a:pt x="4" y="228"/>
                  </a:lnTo>
                  <a:lnTo>
                    <a:pt x="1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2" y="194"/>
                  </a:lnTo>
                  <a:lnTo>
                    <a:pt x="6" y="181"/>
                  </a:lnTo>
                  <a:lnTo>
                    <a:pt x="14" y="166"/>
                  </a:lnTo>
                  <a:lnTo>
                    <a:pt x="24" y="153"/>
                  </a:lnTo>
                  <a:lnTo>
                    <a:pt x="29" y="148"/>
                  </a:lnTo>
                  <a:lnTo>
                    <a:pt x="37" y="144"/>
                  </a:lnTo>
                  <a:lnTo>
                    <a:pt x="45" y="141"/>
                  </a:lnTo>
                  <a:lnTo>
                    <a:pt x="53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 flipH="1">
              <a:off x="6381375" y="3784601"/>
              <a:ext cx="265137" cy="127000"/>
            </a:xfrm>
            <a:custGeom>
              <a:avLst/>
              <a:gdLst>
                <a:gd name="T0" fmla="*/ 149 w 160"/>
                <a:gd name="T1" fmla="*/ 1 h 80"/>
                <a:gd name="T2" fmla="*/ 125 w 160"/>
                <a:gd name="T3" fmla="*/ 20 h 80"/>
                <a:gd name="T4" fmla="*/ 101 w 160"/>
                <a:gd name="T5" fmla="*/ 36 h 80"/>
                <a:gd name="T6" fmla="*/ 76 w 160"/>
                <a:gd name="T7" fmla="*/ 47 h 80"/>
                <a:gd name="T8" fmla="*/ 55 w 160"/>
                <a:gd name="T9" fmla="*/ 55 h 80"/>
                <a:gd name="T10" fmla="*/ 35 w 160"/>
                <a:gd name="T11" fmla="*/ 61 h 80"/>
                <a:gd name="T12" fmla="*/ 21 w 160"/>
                <a:gd name="T13" fmla="*/ 64 h 80"/>
                <a:gd name="T14" fmla="*/ 11 w 160"/>
                <a:gd name="T15" fmla="*/ 66 h 80"/>
                <a:gd name="T16" fmla="*/ 7 w 160"/>
                <a:gd name="T17" fmla="*/ 66 h 80"/>
                <a:gd name="T18" fmla="*/ 5 w 160"/>
                <a:gd name="T19" fmla="*/ 67 h 80"/>
                <a:gd name="T20" fmla="*/ 3 w 160"/>
                <a:gd name="T21" fmla="*/ 68 h 80"/>
                <a:gd name="T22" fmla="*/ 1 w 160"/>
                <a:gd name="T23" fmla="*/ 71 h 80"/>
                <a:gd name="T24" fmla="*/ 0 w 160"/>
                <a:gd name="T25" fmla="*/ 73 h 80"/>
                <a:gd name="T26" fmla="*/ 1 w 160"/>
                <a:gd name="T27" fmla="*/ 76 h 80"/>
                <a:gd name="T28" fmla="*/ 4 w 160"/>
                <a:gd name="T29" fmla="*/ 78 h 80"/>
                <a:gd name="T30" fmla="*/ 6 w 160"/>
                <a:gd name="T31" fmla="*/ 79 h 80"/>
                <a:gd name="T32" fmla="*/ 9 w 160"/>
                <a:gd name="T33" fmla="*/ 80 h 80"/>
                <a:gd name="T34" fmla="*/ 14 w 160"/>
                <a:gd name="T35" fmla="*/ 80 h 80"/>
                <a:gd name="T36" fmla="*/ 24 w 160"/>
                <a:gd name="T37" fmla="*/ 78 h 80"/>
                <a:gd name="T38" fmla="*/ 40 w 160"/>
                <a:gd name="T39" fmla="*/ 75 h 80"/>
                <a:gd name="T40" fmla="*/ 60 w 160"/>
                <a:gd name="T41" fmla="*/ 69 h 80"/>
                <a:gd name="T42" fmla="*/ 82 w 160"/>
                <a:gd name="T43" fmla="*/ 61 h 80"/>
                <a:gd name="T44" fmla="*/ 108 w 160"/>
                <a:gd name="T45" fmla="*/ 49 h 80"/>
                <a:gd name="T46" fmla="*/ 132 w 160"/>
                <a:gd name="T47" fmla="*/ 32 h 80"/>
                <a:gd name="T48" fmla="*/ 158 w 160"/>
                <a:gd name="T49" fmla="*/ 13 h 80"/>
                <a:gd name="T50" fmla="*/ 160 w 160"/>
                <a:gd name="T51" fmla="*/ 10 h 80"/>
                <a:gd name="T52" fmla="*/ 160 w 160"/>
                <a:gd name="T53" fmla="*/ 7 h 80"/>
                <a:gd name="T54" fmla="*/ 160 w 160"/>
                <a:gd name="T55" fmla="*/ 4 h 80"/>
                <a:gd name="T56" fmla="*/ 159 w 160"/>
                <a:gd name="T57" fmla="*/ 2 h 80"/>
                <a:gd name="T58" fmla="*/ 157 w 160"/>
                <a:gd name="T59" fmla="*/ 0 h 80"/>
                <a:gd name="T60" fmla="*/ 154 w 160"/>
                <a:gd name="T61" fmla="*/ 0 h 80"/>
                <a:gd name="T62" fmla="*/ 151 w 160"/>
                <a:gd name="T63" fmla="*/ 0 h 80"/>
                <a:gd name="T64" fmla="*/ 149 w 160"/>
                <a:gd name="T6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80">
                  <a:moveTo>
                    <a:pt x="149" y="1"/>
                  </a:moveTo>
                  <a:lnTo>
                    <a:pt x="125" y="20"/>
                  </a:lnTo>
                  <a:lnTo>
                    <a:pt x="101" y="36"/>
                  </a:lnTo>
                  <a:lnTo>
                    <a:pt x="76" y="47"/>
                  </a:lnTo>
                  <a:lnTo>
                    <a:pt x="55" y="55"/>
                  </a:lnTo>
                  <a:lnTo>
                    <a:pt x="35" y="61"/>
                  </a:lnTo>
                  <a:lnTo>
                    <a:pt x="21" y="64"/>
                  </a:lnTo>
                  <a:lnTo>
                    <a:pt x="11" y="66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68"/>
                  </a:lnTo>
                  <a:lnTo>
                    <a:pt x="1" y="71"/>
                  </a:lnTo>
                  <a:lnTo>
                    <a:pt x="0" y="73"/>
                  </a:lnTo>
                  <a:lnTo>
                    <a:pt x="1" y="76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9" y="80"/>
                  </a:lnTo>
                  <a:lnTo>
                    <a:pt x="14" y="80"/>
                  </a:lnTo>
                  <a:lnTo>
                    <a:pt x="24" y="78"/>
                  </a:lnTo>
                  <a:lnTo>
                    <a:pt x="40" y="75"/>
                  </a:lnTo>
                  <a:lnTo>
                    <a:pt x="60" y="69"/>
                  </a:lnTo>
                  <a:lnTo>
                    <a:pt x="82" y="61"/>
                  </a:lnTo>
                  <a:lnTo>
                    <a:pt x="108" y="49"/>
                  </a:lnTo>
                  <a:lnTo>
                    <a:pt x="132" y="32"/>
                  </a:lnTo>
                  <a:lnTo>
                    <a:pt x="158" y="13"/>
                  </a:lnTo>
                  <a:lnTo>
                    <a:pt x="160" y="10"/>
                  </a:lnTo>
                  <a:lnTo>
                    <a:pt x="160" y="7"/>
                  </a:lnTo>
                  <a:lnTo>
                    <a:pt x="160" y="4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 flipH="1">
              <a:off x="6366461" y="3810001"/>
              <a:ext cx="230337" cy="252413"/>
            </a:xfrm>
            <a:custGeom>
              <a:avLst/>
              <a:gdLst>
                <a:gd name="T0" fmla="*/ 97 w 139"/>
                <a:gd name="T1" fmla="*/ 8 h 159"/>
                <a:gd name="T2" fmla="*/ 90 w 139"/>
                <a:gd name="T3" fmla="*/ 12 h 159"/>
                <a:gd name="T4" fmla="*/ 81 w 139"/>
                <a:gd name="T5" fmla="*/ 17 h 159"/>
                <a:gd name="T6" fmla="*/ 71 w 139"/>
                <a:gd name="T7" fmla="*/ 24 h 159"/>
                <a:gd name="T8" fmla="*/ 60 w 139"/>
                <a:gd name="T9" fmla="*/ 29 h 159"/>
                <a:gd name="T10" fmla="*/ 48 w 139"/>
                <a:gd name="T11" fmla="*/ 35 h 159"/>
                <a:gd name="T12" fmla="*/ 38 w 139"/>
                <a:gd name="T13" fmla="*/ 39 h 159"/>
                <a:gd name="T14" fmla="*/ 28 w 139"/>
                <a:gd name="T15" fmla="*/ 42 h 159"/>
                <a:gd name="T16" fmla="*/ 20 w 139"/>
                <a:gd name="T17" fmla="*/ 44 h 159"/>
                <a:gd name="T18" fmla="*/ 16 w 139"/>
                <a:gd name="T19" fmla="*/ 44 h 159"/>
                <a:gd name="T20" fmla="*/ 14 w 139"/>
                <a:gd name="T21" fmla="*/ 46 h 159"/>
                <a:gd name="T22" fmla="*/ 12 w 139"/>
                <a:gd name="T23" fmla="*/ 49 h 159"/>
                <a:gd name="T24" fmla="*/ 8 w 139"/>
                <a:gd name="T25" fmla="*/ 55 h 159"/>
                <a:gd name="T26" fmla="*/ 4 w 139"/>
                <a:gd name="T27" fmla="*/ 65 h 159"/>
                <a:gd name="T28" fmla="*/ 1 w 139"/>
                <a:gd name="T29" fmla="*/ 78 h 159"/>
                <a:gd name="T30" fmla="*/ 0 w 139"/>
                <a:gd name="T31" fmla="*/ 93 h 159"/>
                <a:gd name="T32" fmla="*/ 3 w 139"/>
                <a:gd name="T33" fmla="*/ 109 h 159"/>
                <a:gd name="T34" fmla="*/ 11 w 139"/>
                <a:gd name="T35" fmla="*/ 127 h 159"/>
                <a:gd name="T36" fmla="*/ 28 w 139"/>
                <a:gd name="T37" fmla="*/ 145 h 159"/>
                <a:gd name="T38" fmla="*/ 29 w 139"/>
                <a:gd name="T39" fmla="*/ 146 h 159"/>
                <a:gd name="T40" fmla="*/ 32 w 139"/>
                <a:gd name="T41" fmla="*/ 149 h 159"/>
                <a:gd name="T42" fmla="*/ 37 w 139"/>
                <a:gd name="T43" fmla="*/ 152 h 159"/>
                <a:gd name="T44" fmla="*/ 44 w 139"/>
                <a:gd name="T45" fmla="*/ 155 h 159"/>
                <a:gd name="T46" fmla="*/ 53 w 139"/>
                <a:gd name="T47" fmla="*/ 158 h 159"/>
                <a:gd name="T48" fmla="*/ 67 w 139"/>
                <a:gd name="T49" fmla="*/ 159 h 159"/>
                <a:gd name="T50" fmla="*/ 81 w 139"/>
                <a:gd name="T51" fmla="*/ 158 h 159"/>
                <a:gd name="T52" fmla="*/ 99 w 139"/>
                <a:gd name="T53" fmla="*/ 153 h 159"/>
                <a:gd name="T54" fmla="*/ 106 w 139"/>
                <a:gd name="T55" fmla="*/ 151 h 159"/>
                <a:gd name="T56" fmla="*/ 114 w 139"/>
                <a:gd name="T57" fmla="*/ 148 h 159"/>
                <a:gd name="T58" fmla="*/ 119 w 139"/>
                <a:gd name="T59" fmla="*/ 144 h 159"/>
                <a:gd name="T60" fmla="*/ 125 w 139"/>
                <a:gd name="T61" fmla="*/ 140 h 159"/>
                <a:gd name="T62" fmla="*/ 129 w 139"/>
                <a:gd name="T63" fmla="*/ 135 h 159"/>
                <a:gd name="T64" fmla="*/ 132 w 139"/>
                <a:gd name="T65" fmla="*/ 131 h 159"/>
                <a:gd name="T66" fmla="*/ 135 w 139"/>
                <a:gd name="T67" fmla="*/ 126 h 159"/>
                <a:gd name="T68" fmla="*/ 137 w 139"/>
                <a:gd name="T69" fmla="*/ 121 h 159"/>
                <a:gd name="T70" fmla="*/ 139 w 139"/>
                <a:gd name="T71" fmla="*/ 105 h 159"/>
                <a:gd name="T72" fmla="*/ 136 w 139"/>
                <a:gd name="T73" fmla="*/ 91 h 159"/>
                <a:gd name="T74" fmla="*/ 132 w 139"/>
                <a:gd name="T75" fmla="*/ 80 h 159"/>
                <a:gd name="T76" fmla="*/ 129 w 139"/>
                <a:gd name="T77" fmla="*/ 76 h 159"/>
                <a:gd name="T78" fmla="*/ 128 w 139"/>
                <a:gd name="T79" fmla="*/ 75 h 159"/>
                <a:gd name="T80" fmla="*/ 127 w 139"/>
                <a:gd name="T81" fmla="*/ 74 h 159"/>
                <a:gd name="T82" fmla="*/ 123 w 139"/>
                <a:gd name="T83" fmla="*/ 71 h 159"/>
                <a:gd name="T84" fmla="*/ 116 w 139"/>
                <a:gd name="T85" fmla="*/ 61 h 159"/>
                <a:gd name="T86" fmla="*/ 110 w 139"/>
                <a:gd name="T87" fmla="*/ 44 h 159"/>
                <a:gd name="T88" fmla="*/ 107 w 139"/>
                <a:gd name="T89" fmla="*/ 14 h 159"/>
                <a:gd name="T90" fmla="*/ 109 w 139"/>
                <a:gd name="T91" fmla="*/ 0 h 159"/>
                <a:gd name="T92" fmla="*/ 97 w 139"/>
                <a:gd name="T93" fmla="*/ 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59">
                  <a:moveTo>
                    <a:pt x="97" y="8"/>
                  </a:moveTo>
                  <a:lnTo>
                    <a:pt x="90" y="12"/>
                  </a:lnTo>
                  <a:lnTo>
                    <a:pt x="81" y="17"/>
                  </a:lnTo>
                  <a:lnTo>
                    <a:pt x="71" y="24"/>
                  </a:lnTo>
                  <a:lnTo>
                    <a:pt x="60" y="29"/>
                  </a:lnTo>
                  <a:lnTo>
                    <a:pt x="48" y="35"/>
                  </a:lnTo>
                  <a:lnTo>
                    <a:pt x="38" y="39"/>
                  </a:lnTo>
                  <a:lnTo>
                    <a:pt x="28" y="42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2" y="49"/>
                  </a:lnTo>
                  <a:lnTo>
                    <a:pt x="8" y="55"/>
                  </a:lnTo>
                  <a:lnTo>
                    <a:pt x="4" y="65"/>
                  </a:lnTo>
                  <a:lnTo>
                    <a:pt x="1" y="78"/>
                  </a:lnTo>
                  <a:lnTo>
                    <a:pt x="0" y="93"/>
                  </a:lnTo>
                  <a:lnTo>
                    <a:pt x="3" y="109"/>
                  </a:lnTo>
                  <a:lnTo>
                    <a:pt x="11" y="127"/>
                  </a:lnTo>
                  <a:lnTo>
                    <a:pt x="28" y="145"/>
                  </a:lnTo>
                  <a:lnTo>
                    <a:pt x="29" y="146"/>
                  </a:lnTo>
                  <a:lnTo>
                    <a:pt x="32" y="149"/>
                  </a:lnTo>
                  <a:lnTo>
                    <a:pt x="37" y="152"/>
                  </a:lnTo>
                  <a:lnTo>
                    <a:pt x="44" y="155"/>
                  </a:lnTo>
                  <a:lnTo>
                    <a:pt x="53" y="158"/>
                  </a:lnTo>
                  <a:lnTo>
                    <a:pt x="67" y="159"/>
                  </a:lnTo>
                  <a:lnTo>
                    <a:pt x="81" y="158"/>
                  </a:lnTo>
                  <a:lnTo>
                    <a:pt x="99" y="153"/>
                  </a:lnTo>
                  <a:lnTo>
                    <a:pt x="106" y="151"/>
                  </a:lnTo>
                  <a:lnTo>
                    <a:pt x="114" y="148"/>
                  </a:lnTo>
                  <a:lnTo>
                    <a:pt x="119" y="144"/>
                  </a:lnTo>
                  <a:lnTo>
                    <a:pt x="125" y="140"/>
                  </a:lnTo>
                  <a:lnTo>
                    <a:pt x="129" y="135"/>
                  </a:lnTo>
                  <a:lnTo>
                    <a:pt x="132" y="131"/>
                  </a:lnTo>
                  <a:lnTo>
                    <a:pt x="135" y="126"/>
                  </a:lnTo>
                  <a:lnTo>
                    <a:pt x="137" y="121"/>
                  </a:lnTo>
                  <a:lnTo>
                    <a:pt x="139" y="105"/>
                  </a:lnTo>
                  <a:lnTo>
                    <a:pt x="136" y="91"/>
                  </a:lnTo>
                  <a:lnTo>
                    <a:pt x="132" y="80"/>
                  </a:lnTo>
                  <a:lnTo>
                    <a:pt x="129" y="76"/>
                  </a:lnTo>
                  <a:lnTo>
                    <a:pt x="128" y="75"/>
                  </a:lnTo>
                  <a:lnTo>
                    <a:pt x="127" y="74"/>
                  </a:lnTo>
                  <a:lnTo>
                    <a:pt x="123" y="71"/>
                  </a:lnTo>
                  <a:lnTo>
                    <a:pt x="116" y="61"/>
                  </a:lnTo>
                  <a:lnTo>
                    <a:pt x="110" y="44"/>
                  </a:lnTo>
                  <a:lnTo>
                    <a:pt x="107" y="14"/>
                  </a:lnTo>
                  <a:lnTo>
                    <a:pt x="109" y="0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 flipH="1">
              <a:off x="6388004" y="3852863"/>
              <a:ext cx="185596" cy="187325"/>
            </a:xfrm>
            <a:custGeom>
              <a:avLst/>
              <a:gdLst>
                <a:gd name="T0" fmla="*/ 80 w 112"/>
                <a:gd name="T1" fmla="*/ 0 h 118"/>
                <a:gd name="T2" fmla="*/ 83 w 112"/>
                <a:gd name="T3" fmla="*/ 25 h 118"/>
                <a:gd name="T4" fmla="*/ 90 w 112"/>
                <a:gd name="T5" fmla="*/ 42 h 118"/>
                <a:gd name="T6" fmla="*/ 99 w 112"/>
                <a:gd name="T7" fmla="*/ 53 h 118"/>
                <a:gd name="T8" fmla="*/ 105 w 112"/>
                <a:gd name="T9" fmla="*/ 58 h 118"/>
                <a:gd name="T10" fmla="*/ 107 w 112"/>
                <a:gd name="T11" fmla="*/ 61 h 118"/>
                <a:gd name="T12" fmla="*/ 109 w 112"/>
                <a:gd name="T13" fmla="*/ 67 h 118"/>
                <a:gd name="T14" fmla="*/ 111 w 112"/>
                <a:gd name="T15" fmla="*/ 74 h 118"/>
                <a:gd name="T16" fmla="*/ 112 w 112"/>
                <a:gd name="T17" fmla="*/ 81 h 118"/>
                <a:gd name="T18" fmla="*/ 112 w 112"/>
                <a:gd name="T19" fmla="*/ 83 h 118"/>
                <a:gd name="T20" fmla="*/ 111 w 112"/>
                <a:gd name="T21" fmla="*/ 85 h 118"/>
                <a:gd name="T22" fmla="*/ 111 w 112"/>
                <a:gd name="T23" fmla="*/ 88 h 118"/>
                <a:gd name="T24" fmla="*/ 110 w 112"/>
                <a:gd name="T25" fmla="*/ 90 h 118"/>
                <a:gd name="T26" fmla="*/ 107 w 112"/>
                <a:gd name="T27" fmla="*/ 97 h 118"/>
                <a:gd name="T28" fmla="*/ 101 w 112"/>
                <a:gd name="T29" fmla="*/ 102 h 118"/>
                <a:gd name="T30" fmla="*/ 92 w 112"/>
                <a:gd name="T31" fmla="*/ 108 h 118"/>
                <a:gd name="T32" fmla="*/ 81 w 112"/>
                <a:gd name="T33" fmla="*/ 113 h 118"/>
                <a:gd name="T34" fmla="*/ 67 w 112"/>
                <a:gd name="T35" fmla="*/ 117 h 118"/>
                <a:gd name="T36" fmla="*/ 55 w 112"/>
                <a:gd name="T37" fmla="*/ 118 h 118"/>
                <a:gd name="T38" fmla="*/ 45 w 112"/>
                <a:gd name="T39" fmla="*/ 118 h 118"/>
                <a:gd name="T40" fmla="*/ 37 w 112"/>
                <a:gd name="T41" fmla="*/ 116 h 118"/>
                <a:gd name="T42" fmla="*/ 31 w 112"/>
                <a:gd name="T43" fmla="*/ 114 h 118"/>
                <a:gd name="T44" fmla="*/ 27 w 112"/>
                <a:gd name="T45" fmla="*/ 112 h 118"/>
                <a:gd name="T46" fmla="*/ 25 w 112"/>
                <a:gd name="T47" fmla="*/ 109 h 118"/>
                <a:gd name="T48" fmla="*/ 24 w 112"/>
                <a:gd name="T49" fmla="*/ 108 h 118"/>
                <a:gd name="T50" fmla="*/ 13 w 112"/>
                <a:gd name="T51" fmla="*/ 96 h 118"/>
                <a:gd name="T52" fmla="*/ 6 w 112"/>
                <a:gd name="T53" fmla="*/ 83 h 118"/>
                <a:gd name="T54" fmla="*/ 1 w 112"/>
                <a:gd name="T55" fmla="*/ 72 h 118"/>
                <a:gd name="T56" fmla="*/ 0 w 112"/>
                <a:gd name="T57" fmla="*/ 61 h 118"/>
                <a:gd name="T58" fmla="*/ 1 w 112"/>
                <a:gd name="T59" fmla="*/ 51 h 118"/>
                <a:gd name="T60" fmla="*/ 4 w 112"/>
                <a:gd name="T61" fmla="*/ 42 h 118"/>
                <a:gd name="T62" fmla="*/ 7 w 112"/>
                <a:gd name="T63" fmla="*/ 34 h 118"/>
                <a:gd name="T64" fmla="*/ 10 w 112"/>
                <a:gd name="T65" fmla="*/ 30 h 118"/>
                <a:gd name="T66" fmla="*/ 18 w 112"/>
                <a:gd name="T67" fmla="*/ 29 h 118"/>
                <a:gd name="T68" fmla="*/ 27 w 112"/>
                <a:gd name="T69" fmla="*/ 26 h 118"/>
                <a:gd name="T70" fmla="*/ 37 w 112"/>
                <a:gd name="T71" fmla="*/ 23 h 118"/>
                <a:gd name="T72" fmla="*/ 46 w 112"/>
                <a:gd name="T73" fmla="*/ 18 h 118"/>
                <a:gd name="T74" fmla="*/ 56 w 112"/>
                <a:gd name="T75" fmla="*/ 13 h 118"/>
                <a:gd name="T76" fmla="*/ 65 w 112"/>
                <a:gd name="T77" fmla="*/ 8 h 118"/>
                <a:gd name="T78" fmla="*/ 73 w 112"/>
                <a:gd name="T79" fmla="*/ 4 h 118"/>
                <a:gd name="T80" fmla="*/ 80 w 112"/>
                <a:gd name="T8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18">
                  <a:moveTo>
                    <a:pt x="80" y="0"/>
                  </a:moveTo>
                  <a:lnTo>
                    <a:pt x="83" y="25"/>
                  </a:lnTo>
                  <a:lnTo>
                    <a:pt x="90" y="42"/>
                  </a:lnTo>
                  <a:lnTo>
                    <a:pt x="99" y="53"/>
                  </a:lnTo>
                  <a:lnTo>
                    <a:pt x="105" y="58"/>
                  </a:lnTo>
                  <a:lnTo>
                    <a:pt x="107" y="61"/>
                  </a:lnTo>
                  <a:lnTo>
                    <a:pt x="109" y="67"/>
                  </a:lnTo>
                  <a:lnTo>
                    <a:pt x="111" y="74"/>
                  </a:lnTo>
                  <a:lnTo>
                    <a:pt x="112" y="81"/>
                  </a:lnTo>
                  <a:lnTo>
                    <a:pt x="112" y="83"/>
                  </a:lnTo>
                  <a:lnTo>
                    <a:pt x="111" y="85"/>
                  </a:lnTo>
                  <a:lnTo>
                    <a:pt x="111" y="88"/>
                  </a:lnTo>
                  <a:lnTo>
                    <a:pt x="110" y="90"/>
                  </a:lnTo>
                  <a:lnTo>
                    <a:pt x="107" y="97"/>
                  </a:lnTo>
                  <a:lnTo>
                    <a:pt x="101" y="102"/>
                  </a:lnTo>
                  <a:lnTo>
                    <a:pt x="92" y="108"/>
                  </a:lnTo>
                  <a:lnTo>
                    <a:pt x="81" y="113"/>
                  </a:lnTo>
                  <a:lnTo>
                    <a:pt x="67" y="117"/>
                  </a:lnTo>
                  <a:lnTo>
                    <a:pt x="55" y="118"/>
                  </a:lnTo>
                  <a:lnTo>
                    <a:pt x="45" y="118"/>
                  </a:lnTo>
                  <a:lnTo>
                    <a:pt x="37" y="116"/>
                  </a:lnTo>
                  <a:lnTo>
                    <a:pt x="31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4" y="108"/>
                  </a:lnTo>
                  <a:lnTo>
                    <a:pt x="13" y="96"/>
                  </a:lnTo>
                  <a:lnTo>
                    <a:pt x="6" y="83"/>
                  </a:lnTo>
                  <a:lnTo>
                    <a:pt x="1" y="72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4" y="42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8" y="29"/>
                  </a:lnTo>
                  <a:lnTo>
                    <a:pt x="27" y="26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3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 flipH="1">
              <a:off x="6482459" y="3879851"/>
              <a:ext cx="28171" cy="93663"/>
            </a:xfrm>
            <a:custGeom>
              <a:avLst/>
              <a:gdLst>
                <a:gd name="T0" fmla="*/ 0 w 17"/>
                <a:gd name="T1" fmla="*/ 0 h 59"/>
                <a:gd name="T2" fmla="*/ 1 w 17"/>
                <a:gd name="T3" fmla="*/ 6 h 59"/>
                <a:gd name="T4" fmla="*/ 3 w 17"/>
                <a:gd name="T5" fmla="*/ 21 h 59"/>
                <a:gd name="T6" fmla="*/ 8 w 17"/>
                <a:gd name="T7" fmla="*/ 41 h 59"/>
                <a:gd name="T8" fmla="*/ 17 w 17"/>
                <a:gd name="T9" fmla="*/ 59 h 59"/>
                <a:gd name="T10" fmla="*/ 0 w 1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9">
                  <a:moveTo>
                    <a:pt x="0" y="0"/>
                  </a:moveTo>
                  <a:lnTo>
                    <a:pt x="1" y="6"/>
                  </a:lnTo>
                  <a:lnTo>
                    <a:pt x="3" y="21"/>
                  </a:lnTo>
                  <a:lnTo>
                    <a:pt x="8" y="41"/>
                  </a:lnTo>
                  <a:lnTo>
                    <a:pt x="17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47"/>
            <p:cNvSpPr>
              <a:spLocks/>
            </p:cNvSpPr>
            <p:nvPr/>
          </p:nvSpPr>
          <p:spPr bwMode="auto">
            <a:xfrm flipH="1">
              <a:off x="6470859" y="3867151"/>
              <a:ext cx="51370" cy="117475"/>
            </a:xfrm>
            <a:custGeom>
              <a:avLst/>
              <a:gdLst>
                <a:gd name="T0" fmla="*/ 6 w 31"/>
                <a:gd name="T1" fmla="*/ 0 h 74"/>
                <a:gd name="T2" fmla="*/ 3 w 31"/>
                <a:gd name="T3" fmla="*/ 1 h 74"/>
                <a:gd name="T4" fmla="*/ 2 w 31"/>
                <a:gd name="T5" fmla="*/ 3 h 74"/>
                <a:gd name="T6" fmla="*/ 0 w 31"/>
                <a:gd name="T7" fmla="*/ 5 h 74"/>
                <a:gd name="T8" fmla="*/ 0 w 31"/>
                <a:gd name="T9" fmla="*/ 9 h 74"/>
                <a:gd name="T10" fmla="*/ 1 w 31"/>
                <a:gd name="T11" fmla="*/ 16 h 74"/>
                <a:gd name="T12" fmla="*/ 3 w 31"/>
                <a:gd name="T13" fmla="*/ 33 h 74"/>
                <a:gd name="T14" fmla="*/ 8 w 31"/>
                <a:gd name="T15" fmla="*/ 52 h 74"/>
                <a:gd name="T16" fmla="*/ 18 w 31"/>
                <a:gd name="T17" fmla="*/ 71 h 74"/>
                <a:gd name="T18" fmla="*/ 20 w 31"/>
                <a:gd name="T19" fmla="*/ 73 h 74"/>
                <a:gd name="T20" fmla="*/ 22 w 31"/>
                <a:gd name="T21" fmla="*/ 74 h 74"/>
                <a:gd name="T22" fmla="*/ 25 w 31"/>
                <a:gd name="T23" fmla="*/ 74 h 74"/>
                <a:gd name="T24" fmla="*/ 28 w 31"/>
                <a:gd name="T25" fmla="*/ 73 h 74"/>
                <a:gd name="T26" fmla="*/ 30 w 31"/>
                <a:gd name="T27" fmla="*/ 71 h 74"/>
                <a:gd name="T28" fmla="*/ 31 w 31"/>
                <a:gd name="T29" fmla="*/ 69 h 74"/>
                <a:gd name="T30" fmla="*/ 31 w 31"/>
                <a:gd name="T31" fmla="*/ 66 h 74"/>
                <a:gd name="T32" fmla="*/ 30 w 31"/>
                <a:gd name="T33" fmla="*/ 63 h 74"/>
                <a:gd name="T34" fmla="*/ 23 w 31"/>
                <a:gd name="T35" fmla="*/ 47 h 74"/>
                <a:gd name="T36" fmla="*/ 18 w 31"/>
                <a:gd name="T37" fmla="*/ 28 h 74"/>
                <a:gd name="T38" fmla="*/ 15 w 31"/>
                <a:gd name="T39" fmla="*/ 14 h 74"/>
                <a:gd name="T40" fmla="*/ 14 w 31"/>
                <a:gd name="T41" fmla="*/ 8 h 74"/>
                <a:gd name="T42" fmla="*/ 13 w 31"/>
                <a:gd name="T43" fmla="*/ 4 h 74"/>
                <a:gd name="T44" fmla="*/ 11 w 31"/>
                <a:gd name="T45" fmla="*/ 2 h 74"/>
                <a:gd name="T46" fmla="*/ 9 w 31"/>
                <a:gd name="T47" fmla="*/ 1 h 74"/>
                <a:gd name="T48" fmla="*/ 6 w 31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74">
                  <a:moveTo>
                    <a:pt x="6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3" y="33"/>
                  </a:lnTo>
                  <a:lnTo>
                    <a:pt x="8" y="52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2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30" y="71"/>
                  </a:lnTo>
                  <a:lnTo>
                    <a:pt x="31" y="69"/>
                  </a:lnTo>
                  <a:lnTo>
                    <a:pt x="31" y="66"/>
                  </a:lnTo>
                  <a:lnTo>
                    <a:pt x="30" y="63"/>
                  </a:lnTo>
                  <a:lnTo>
                    <a:pt x="23" y="47"/>
                  </a:lnTo>
                  <a:lnTo>
                    <a:pt x="18" y="28"/>
                  </a:lnTo>
                  <a:lnTo>
                    <a:pt x="15" y="14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 flipH="1">
              <a:off x="6803937" y="4691063"/>
              <a:ext cx="195538" cy="268288"/>
            </a:xfrm>
            <a:custGeom>
              <a:avLst/>
              <a:gdLst>
                <a:gd name="T0" fmla="*/ 104 w 118"/>
                <a:gd name="T1" fmla="*/ 10 h 169"/>
                <a:gd name="T2" fmla="*/ 101 w 118"/>
                <a:gd name="T3" fmla="*/ 8 h 169"/>
                <a:gd name="T4" fmla="*/ 95 w 118"/>
                <a:gd name="T5" fmla="*/ 6 h 169"/>
                <a:gd name="T6" fmla="*/ 84 w 118"/>
                <a:gd name="T7" fmla="*/ 3 h 169"/>
                <a:gd name="T8" fmla="*/ 71 w 118"/>
                <a:gd name="T9" fmla="*/ 1 h 169"/>
                <a:gd name="T10" fmla="*/ 56 w 118"/>
                <a:gd name="T11" fmla="*/ 0 h 169"/>
                <a:gd name="T12" fmla="*/ 41 w 118"/>
                <a:gd name="T13" fmla="*/ 2 h 169"/>
                <a:gd name="T14" fmla="*/ 26 w 118"/>
                <a:gd name="T15" fmla="*/ 6 h 169"/>
                <a:gd name="T16" fmla="*/ 13 w 118"/>
                <a:gd name="T17" fmla="*/ 16 h 169"/>
                <a:gd name="T18" fmla="*/ 4 w 118"/>
                <a:gd name="T19" fmla="*/ 26 h 169"/>
                <a:gd name="T20" fmla="*/ 0 w 118"/>
                <a:gd name="T21" fmla="*/ 38 h 169"/>
                <a:gd name="T22" fmla="*/ 1 w 118"/>
                <a:gd name="T23" fmla="*/ 47 h 169"/>
                <a:gd name="T24" fmla="*/ 4 w 118"/>
                <a:gd name="T25" fmla="*/ 57 h 169"/>
                <a:gd name="T26" fmla="*/ 9 w 118"/>
                <a:gd name="T27" fmla="*/ 64 h 169"/>
                <a:gd name="T28" fmla="*/ 14 w 118"/>
                <a:gd name="T29" fmla="*/ 70 h 169"/>
                <a:gd name="T30" fmla="*/ 17 w 118"/>
                <a:gd name="T31" fmla="*/ 74 h 169"/>
                <a:gd name="T32" fmla="*/ 19 w 118"/>
                <a:gd name="T33" fmla="*/ 75 h 169"/>
                <a:gd name="T34" fmla="*/ 19 w 118"/>
                <a:gd name="T35" fmla="*/ 84 h 169"/>
                <a:gd name="T36" fmla="*/ 23 w 118"/>
                <a:gd name="T37" fmla="*/ 106 h 169"/>
                <a:gd name="T38" fmla="*/ 31 w 118"/>
                <a:gd name="T39" fmla="*/ 133 h 169"/>
                <a:gd name="T40" fmla="*/ 49 w 118"/>
                <a:gd name="T41" fmla="*/ 158 h 169"/>
                <a:gd name="T42" fmla="*/ 60 w 118"/>
                <a:gd name="T43" fmla="*/ 166 h 169"/>
                <a:gd name="T44" fmla="*/ 70 w 118"/>
                <a:gd name="T45" fmla="*/ 169 h 169"/>
                <a:gd name="T46" fmla="*/ 81 w 118"/>
                <a:gd name="T47" fmla="*/ 168 h 169"/>
                <a:gd name="T48" fmla="*/ 91 w 118"/>
                <a:gd name="T49" fmla="*/ 164 h 169"/>
                <a:gd name="T50" fmla="*/ 98 w 118"/>
                <a:gd name="T51" fmla="*/ 157 h 169"/>
                <a:gd name="T52" fmla="*/ 105 w 118"/>
                <a:gd name="T53" fmla="*/ 148 h 169"/>
                <a:gd name="T54" fmla="*/ 109 w 118"/>
                <a:gd name="T55" fmla="*/ 139 h 169"/>
                <a:gd name="T56" fmla="*/ 110 w 118"/>
                <a:gd name="T57" fmla="*/ 129 h 169"/>
                <a:gd name="T58" fmla="*/ 108 w 118"/>
                <a:gd name="T59" fmla="*/ 109 h 169"/>
                <a:gd name="T60" fmla="*/ 102 w 118"/>
                <a:gd name="T61" fmla="*/ 90 h 169"/>
                <a:gd name="T62" fmla="*/ 97 w 118"/>
                <a:gd name="T63" fmla="*/ 77 h 169"/>
                <a:gd name="T64" fmla="*/ 94 w 118"/>
                <a:gd name="T65" fmla="*/ 72 h 169"/>
                <a:gd name="T66" fmla="*/ 96 w 118"/>
                <a:gd name="T67" fmla="*/ 70 h 169"/>
                <a:gd name="T68" fmla="*/ 101 w 118"/>
                <a:gd name="T69" fmla="*/ 65 h 169"/>
                <a:gd name="T70" fmla="*/ 107 w 118"/>
                <a:gd name="T71" fmla="*/ 57 h 169"/>
                <a:gd name="T72" fmla="*/ 113 w 118"/>
                <a:gd name="T73" fmla="*/ 47 h 169"/>
                <a:gd name="T74" fmla="*/ 118 w 118"/>
                <a:gd name="T75" fmla="*/ 37 h 169"/>
                <a:gd name="T76" fmla="*/ 118 w 118"/>
                <a:gd name="T77" fmla="*/ 26 h 169"/>
                <a:gd name="T78" fmla="*/ 114 w 118"/>
                <a:gd name="T79" fmla="*/ 17 h 169"/>
                <a:gd name="T80" fmla="*/ 104 w 118"/>
                <a:gd name="T81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69">
                  <a:moveTo>
                    <a:pt x="104" y="10"/>
                  </a:moveTo>
                  <a:lnTo>
                    <a:pt x="101" y="8"/>
                  </a:lnTo>
                  <a:lnTo>
                    <a:pt x="95" y="6"/>
                  </a:lnTo>
                  <a:lnTo>
                    <a:pt x="84" y="3"/>
                  </a:lnTo>
                  <a:lnTo>
                    <a:pt x="71" y="1"/>
                  </a:lnTo>
                  <a:lnTo>
                    <a:pt x="56" y="0"/>
                  </a:lnTo>
                  <a:lnTo>
                    <a:pt x="41" y="2"/>
                  </a:lnTo>
                  <a:lnTo>
                    <a:pt x="26" y="6"/>
                  </a:lnTo>
                  <a:lnTo>
                    <a:pt x="13" y="16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1" y="47"/>
                  </a:lnTo>
                  <a:lnTo>
                    <a:pt x="4" y="57"/>
                  </a:lnTo>
                  <a:lnTo>
                    <a:pt x="9" y="64"/>
                  </a:lnTo>
                  <a:lnTo>
                    <a:pt x="14" y="70"/>
                  </a:lnTo>
                  <a:lnTo>
                    <a:pt x="17" y="74"/>
                  </a:lnTo>
                  <a:lnTo>
                    <a:pt x="19" y="75"/>
                  </a:lnTo>
                  <a:lnTo>
                    <a:pt x="19" y="84"/>
                  </a:lnTo>
                  <a:lnTo>
                    <a:pt x="23" y="106"/>
                  </a:lnTo>
                  <a:lnTo>
                    <a:pt x="31" y="133"/>
                  </a:lnTo>
                  <a:lnTo>
                    <a:pt x="49" y="158"/>
                  </a:lnTo>
                  <a:lnTo>
                    <a:pt x="60" y="166"/>
                  </a:lnTo>
                  <a:lnTo>
                    <a:pt x="70" y="169"/>
                  </a:lnTo>
                  <a:lnTo>
                    <a:pt x="81" y="168"/>
                  </a:lnTo>
                  <a:lnTo>
                    <a:pt x="91" y="164"/>
                  </a:lnTo>
                  <a:lnTo>
                    <a:pt x="98" y="157"/>
                  </a:lnTo>
                  <a:lnTo>
                    <a:pt x="105" y="148"/>
                  </a:lnTo>
                  <a:lnTo>
                    <a:pt x="109" y="139"/>
                  </a:lnTo>
                  <a:lnTo>
                    <a:pt x="110" y="129"/>
                  </a:lnTo>
                  <a:lnTo>
                    <a:pt x="108" y="109"/>
                  </a:lnTo>
                  <a:lnTo>
                    <a:pt x="102" y="90"/>
                  </a:lnTo>
                  <a:lnTo>
                    <a:pt x="97" y="77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101" y="65"/>
                  </a:lnTo>
                  <a:lnTo>
                    <a:pt x="107" y="57"/>
                  </a:lnTo>
                  <a:lnTo>
                    <a:pt x="113" y="47"/>
                  </a:lnTo>
                  <a:lnTo>
                    <a:pt x="118" y="37"/>
                  </a:lnTo>
                  <a:lnTo>
                    <a:pt x="118" y="26"/>
                  </a:lnTo>
                  <a:lnTo>
                    <a:pt x="114" y="17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49"/>
            <p:cNvSpPr>
              <a:spLocks/>
            </p:cNvSpPr>
            <p:nvPr/>
          </p:nvSpPr>
          <p:spPr bwMode="auto">
            <a:xfrm flipH="1">
              <a:off x="6779080" y="4670426"/>
              <a:ext cx="245251" cy="312738"/>
            </a:xfrm>
            <a:custGeom>
              <a:avLst/>
              <a:gdLst>
                <a:gd name="T0" fmla="*/ 19 w 148"/>
                <a:gd name="T1" fmla="*/ 18 h 197"/>
                <a:gd name="T2" fmla="*/ 10 w 148"/>
                <a:gd name="T3" fmla="*/ 28 h 197"/>
                <a:gd name="T4" fmla="*/ 5 w 148"/>
                <a:gd name="T5" fmla="*/ 37 h 197"/>
                <a:gd name="T6" fmla="*/ 1 w 148"/>
                <a:gd name="T7" fmla="*/ 47 h 197"/>
                <a:gd name="T8" fmla="*/ 0 w 148"/>
                <a:gd name="T9" fmla="*/ 54 h 197"/>
                <a:gd name="T10" fmla="*/ 0 w 148"/>
                <a:gd name="T11" fmla="*/ 55 h 197"/>
                <a:gd name="T12" fmla="*/ 0 w 148"/>
                <a:gd name="T13" fmla="*/ 55 h 197"/>
                <a:gd name="T14" fmla="*/ 0 w 148"/>
                <a:gd name="T15" fmla="*/ 56 h 197"/>
                <a:gd name="T16" fmla="*/ 1 w 148"/>
                <a:gd name="T17" fmla="*/ 56 h 197"/>
                <a:gd name="T18" fmla="*/ 4 w 148"/>
                <a:gd name="T19" fmla="*/ 70 h 197"/>
                <a:gd name="T20" fmla="*/ 9 w 148"/>
                <a:gd name="T21" fmla="*/ 80 h 197"/>
                <a:gd name="T22" fmla="*/ 15 w 148"/>
                <a:gd name="T23" fmla="*/ 89 h 197"/>
                <a:gd name="T24" fmla="*/ 21 w 148"/>
                <a:gd name="T25" fmla="*/ 96 h 197"/>
                <a:gd name="T26" fmla="*/ 22 w 148"/>
                <a:gd name="T27" fmla="*/ 103 h 197"/>
                <a:gd name="T28" fmla="*/ 23 w 148"/>
                <a:gd name="T29" fmla="*/ 111 h 197"/>
                <a:gd name="T30" fmla="*/ 25 w 148"/>
                <a:gd name="T31" fmla="*/ 123 h 197"/>
                <a:gd name="T32" fmla="*/ 28 w 148"/>
                <a:gd name="T33" fmla="*/ 134 h 197"/>
                <a:gd name="T34" fmla="*/ 32 w 148"/>
                <a:gd name="T35" fmla="*/ 147 h 197"/>
                <a:gd name="T36" fmla="*/ 37 w 148"/>
                <a:gd name="T37" fmla="*/ 158 h 197"/>
                <a:gd name="T38" fmla="*/ 44 w 148"/>
                <a:gd name="T39" fmla="*/ 171 h 197"/>
                <a:gd name="T40" fmla="*/ 54 w 148"/>
                <a:gd name="T41" fmla="*/ 181 h 197"/>
                <a:gd name="T42" fmla="*/ 60 w 148"/>
                <a:gd name="T43" fmla="*/ 186 h 197"/>
                <a:gd name="T44" fmla="*/ 66 w 148"/>
                <a:gd name="T45" fmla="*/ 191 h 197"/>
                <a:gd name="T46" fmla="*/ 72 w 148"/>
                <a:gd name="T47" fmla="*/ 194 h 197"/>
                <a:gd name="T48" fmla="*/ 78 w 148"/>
                <a:gd name="T49" fmla="*/ 196 h 197"/>
                <a:gd name="T50" fmla="*/ 85 w 148"/>
                <a:gd name="T51" fmla="*/ 197 h 197"/>
                <a:gd name="T52" fmla="*/ 91 w 148"/>
                <a:gd name="T53" fmla="*/ 197 h 197"/>
                <a:gd name="T54" fmla="*/ 99 w 148"/>
                <a:gd name="T55" fmla="*/ 196 h 197"/>
                <a:gd name="T56" fmla="*/ 105 w 148"/>
                <a:gd name="T57" fmla="*/ 194 h 197"/>
                <a:gd name="T58" fmla="*/ 112 w 148"/>
                <a:gd name="T59" fmla="*/ 190 h 197"/>
                <a:gd name="T60" fmla="*/ 119 w 148"/>
                <a:gd name="T61" fmla="*/ 185 h 197"/>
                <a:gd name="T62" fmla="*/ 125 w 148"/>
                <a:gd name="T63" fmla="*/ 179 h 197"/>
                <a:gd name="T64" fmla="*/ 130 w 148"/>
                <a:gd name="T65" fmla="*/ 172 h 197"/>
                <a:gd name="T66" fmla="*/ 134 w 148"/>
                <a:gd name="T67" fmla="*/ 165 h 197"/>
                <a:gd name="T68" fmla="*/ 137 w 148"/>
                <a:gd name="T69" fmla="*/ 157 h 197"/>
                <a:gd name="T70" fmla="*/ 138 w 148"/>
                <a:gd name="T71" fmla="*/ 150 h 197"/>
                <a:gd name="T72" fmla="*/ 140 w 148"/>
                <a:gd name="T73" fmla="*/ 142 h 197"/>
                <a:gd name="T74" fmla="*/ 138 w 148"/>
                <a:gd name="T75" fmla="*/ 126 h 197"/>
                <a:gd name="T76" fmla="*/ 134 w 148"/>
                <a:gd name="T77" fmla="*/ 111 h 197"/>
                <a:gd name="T78" fmla="*/ 130 w 148"/>
                <a:gd name="T79" fmla="*/ 99 h 197"/>
                <a:gd name="T80" fmla="*/ 126 w 148"/>
                <a:gd name="T81" fmla="*/ 88 h 197"/>
                <a:gd name="T82" fmla="*/ 133 w 148"/>
                <a:gd name="T83" fmla="*/ 79 h 197"/>
                <a:gd name="T84" fmla="*/ 141 w 148"/>
                <a:gd name="T85" fmla="*/ 67 h 197"/>
                <a:gd name="T86" fmla="*/ 146 w 148"/>
                <a:gd name="T87" fmla="*/ 55 h 197"/>
                <a:gd name="T88" fmla="*/ 148 w 148"/>
                <a:gd name="T89" fmla="*/ 41 h 197"/>
                <a:gd name="T90" fmla="*/ 148 w 148"/>
                <a:gd name="T91" fmla="*/ 39 h 197"/>
                <a:gd name="T92" fmla="*/ 148 w 148"/>
                <a:gd name="T93" fmla="*/ 38 h 197"/>
                <a:gd name="T94" fmla="*/ 148 w 148"/>
                <a:gd name="T95" fmla="*/ 36 h 197"/>
                <a:gd name="T96" fmla="*/ 148 w 148"/>
                <a:gd name="T97" fmla="*/ 35 h 197"/>
                <a:gd name="T98" fmla="*/ 146 w 148"/>
                <a:gd name="T99" fmla="*/ 29 h 197"/>
                <a:gd name="T100" fmla="*/ 142 w 148"/>
                <a:gd name="T101" fmla="*/ 21 h 197"/>
                <a:gd name="T102" fmla="*/ 134 w 148"/>
                <a:gd name="T103" fmla="*/ 14 h 197"/>
                <a:gd name="T104" fmla="*/ 124 w 148"/>
                <a:gd name="T105" fmla="*/ 9 h 197"/>
                <a:gd name="T106" fmla="*/ 124 w 148"/>
                <a:gd name="T107" fmla="*/ 9 h 197"/>
                <a:gd name="T108" fmla="*/ 120 w 148"/>
                <a:gd name="T109" fmla="*/ 8 h 197"/>
                <a:gd name="T110" fmla="*/ 112 w 148"/>
                <a:gd name="T111" fmla="*/ 5 h 197"/>
                <a:gd name="T112" fmla="*/ 100 w 148"/>
                <a:gd name="T113" fmla="*/ 2 h 197"/>
                <a:gd name="T114" fmla="*/ 84 w 148"/>
                <a:gd name="T115" fmla="*/ 0 h 197"/>
                <a:gd name="T116" fmla="*/ 68 w 148"/>
                <a:gd name="T117" fmla="*/ 0 h 197"/>
                <a:gd name="T118" fmla="*/ 51 w 148"/>
                <a:gd name="T119" fmla="*/ 2 h 197"/>
                <a:gd name="T120" fmla="*/ 34 w 148"/>
                <a:gd name="T121" fmla="*/ 8 h 197"/>
                <a:gd name="T122" fmla="*/ 19 w 148"/>
                <a:gd name="T123" fmla="*/ 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" h="197">
                  <a:moveTo>
                    <a:pt x="19" y="18"/>
                  </a:moveTo>
                  <a:lnTo>
                    <a:pt x="10" y="28"/>
                  </a:lnTo>
                  <a:lnTo>
                    <a:pt x="5" y="37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5" y="89"/>
                  </a:lnTo>
                  <a:lnTo>
                    <a:pt x="21" y="96"/>
                  </a:lnTo>
                  <a:lnTo>
                    <a:pt x="22" y="103"/>
                  </a:lnTo>
                  <a:lnTo>
                    <a:pt x="23" y="111"/>
                  </a:lnTo>
                  <a:lnTo>
                    <a:pt x="25" y="123"/>
                  </a:lnTo>
                  <a:lnTo>
                    <a:pt x="28" y="134"/>
                  </a:lnTo>
                  <a:lnTo>
                    <a:pt x="32" y="147"/>
                  </a:lnTo>
                  <a:lnTo>
                    <a:pt x="37" y="158"/>
                  </a:lnTo>
                  <a:lnTo>
                    <a:pt x="44" y="171"/>
                  </a:lnTo>
                  <a:lnTo>
                    <a:pt x="54" y="181"/>
                  </a:lnTo>
                  <a:lnTo>
                    <a:pt x="60" y="186"/>
                  </a:lnTo>
                  <a:lnTo>
                    <a:pt x="66" y="191"/>
                  </a:lnTo>
                  <a:lnTo>
                    <a:pt x="72" y="194"/>
                  </a:lnTo>
                  <a:lnTo>
                    <a:pt x="78" y="196"/>
                  </a:lnTo>
                  <a:lnTo>
                    <a:pt x="85" y="197"/>
                  </a:lnTo>
                  <a:lnTo>
                    <a:pt x="91" y="197"/>
                  </a:lnTo>
                  <a:lnTo>
                    <a:pt x="99" y="196"/>
                  </a:lnTo>
                  <a:lnTo>
                    <a:pt x="105" y="194"/>
                  </a:lnTo>
                  <a:lnTo>
                    <a:pt x="112" y="190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0" y="172"/>
                  </a:lnTo>
                  <a:lnTo>
                    <a:pt x="134" y="165"/>
                  </a:lnTo>
                  <a:lnTo>
                    <a:pt x="137" y="157"/>
                  </a:lnTo>
                  <a:lnTo>
                    <a:pt x="138" y="150"/>
                  </a:lnTo>
                  <a:lnTo>
                    <a:pt x="140" y="142"/>
                  </a:lnTo>
                  <a:lnTo>
                    <a:pt x="138" y="126"/>
                  </a:lnTo>
                  <a:lnTo>
                    <a:pt x="134" y="111"/>
                  </a:lnTo>
                  <a:lnTo>
                    <a:pt x="130" y="99"/>
                  </a:lnTo>
                  <a:lnTo>
                    <a:pt x="126" y="88"/>
                  </a:lnTo>
                  <a:lnTo>
                    <a:pt x="133" y="79"/>
                  </a:lnTo>
                  <a:lnTo>
                    <a:pt x="141" y="67"/>
                  </a:lnTo>
                  <a:lnTo>
                    <a:pt x="146" y="55"/>
                  </a:lnTo>
                  <a:lnTo>
                    <a:pt x="148" y="41"/>
                  </a:lnTo>
                  <a:lnTo>
                    <a:pt x="148" y="39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48" y="35"/>
                  </a:lnTo>
                  <a:lnTo>
                    <a:pt x="146" y="29"/>
                  </a:lnTo>
                  <a:lnTo>
                    <a:pt x="142" y="21"/>
                  </a:lnTo>
                  <a:lnTo>
                    <a:pt x="134" y="14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0" y="8"/>
                  </a:lnTo>
                  <a:lnTo>
                    <a:pt x="112" y="5"/>
                  </a:lnTo>
                  <a:lnTo>
                    <a:pt x="100" y="2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1" y="2"/>
                  </a:lnTo>
                  <a:lnTo>
                    <a:pt x="34" y="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auto">
            <a:xfrm flipH="1">
              <a:off x="6825479" y="4714876"/>
              <a:ext cx="150796" cy="222250"/>
            </a:xfrm>
            <a:custGeom>
              <a:avLst/>
              <a:gdLst>
                <a:gd name="T0" fmla="*/ 45 w 91"/>
                <a:gd name="T1" fmla="*/ 132 h 140"/>
                <a:gd name="T2" fmla="*/ 31 w 91"/>
                <a:gd name="T3" fmla="*/ 110 h 140"/>
                <a:gd name="T4" fmla="*/ 24 w 91"/>
                <a:gd name="T5" fmla="*/ 86 h 140"/>
                <a:gd name="T6" fmla="*/ 21 w 91"/>
                <a:gd name="T7" fmla="*/ 68 h 140"/>
                <a:gd name="T8" fmla="*/ 20 w 91"/>
                <a:gd name="T9" fmla="*/ 60 h 140"/>
                <a:gd name="T10" fmla="*/ 20 w 91"/>
                <a:gd name="T11" fmla="*/ 53 h 140"/>
                <a:gd name="T12" fmla="*/ 14 w 91"/>
                <a:gd name="T13" fmla="*/ 49 h 140"/>
                <a:gd name="T14" fmla="*/ 10 w 91"/>
                <a:gd name="T15" fmla="*/ 46 h 140"/>
                <a:gd name="T16" fmla="*/ 6 w 91"/>
                <a:gd name="T17" fmla="*/ 40 h 140"/>
                <a:gd name="T18" fmla="*/ 2 w 91"/>
                <a:gd name="T19" fmla="*/ 34 h 140"/>
                <a:gd name="T20" fmla="*/ 0 w 91"/>
                <a:gd name="T21" fmla="*/ 27 h 140"/>
                <a:gd name="T22" fmla="*/ 0 w 91"/>
                <a:gd name="T23" fmla="*/ 25 h 140"/>
                <a:gd name="T24" fmla="*/ 1 w 91"/>
                <a:gd name="T25" fmla="*/ 22 h 140"/>
                <a:gd name="T26" fmla="*/ 3 w 91"/>
                <a:gd name="T27" fmla="*/ 16 h 140"/>
                <a:gd name="T28" fmla="*/ 8 w 91"/>
                <a:gd name="T29" fmla="*/ 11 h 140"/>
                <a:gd name="T30" fmla="*/ 17 w 91"/>
                <a:gd name="T31" fmla="*/ 5 h 140"/>
                <a:gd name="T32" fmla="*/ 28 w 91"/>
                <a:gd name="T33" fmla="*/ 2 h 140"/>
                <a:gd name="T34" fmla="*/ 38 w 91"/>
                <a:gd name="T35" fmla="*/ 1 h 140"/>
                <a:gd name="T36" fmla="*/ 49 w 91"/>
                <a:gd name="T37" fmla="*/ 0 h 140"/>
                <a:gd name="T38" fmla="*/ 60 w 91"/>
                <a:gd name="T39" fmla="*/ 1 h 140"/>
                <a:gd name="T40" fmla="*/ 70 w 91"/>
                <a:gd name="T41" fmla="*/ 3 h 140"/>
                <a:gd name="T42" fmla="*/ 79 w 91"/>
                <a:gd name="T43" fmla="*/ 5 h 140"/>
                <a:gd name="T44" fmla="*/ 85 w 91"/>
                <a:gd name="T45" fmla="*/ 7 h 140"/>
                <a:gd name="T46" fmla="*/ 87 w 91"/>
                <a:gd name="T47" fmla="*/ 8 h 140"/>
                <a:gd name="T48" fmla="*/ 88 w 91"/>
                <a:gd name="T49" fmla="*/ 9 h 140"/>
                <a:gd name="T50" fmla="*/ 90 w 91"/>
                <a:gd name="T51" fmla="*/ 11 h 140"/>
                <a:gd name="T52" fmla="*/ 91 w 91"/>
                <a:gd name="T53" fmla="*/ 12 h 140"/>
                <a:gd name="T54" fmla="*/ 91 w 91"/>
                <a:gd name="T55" fmla="*/ 13 h 140"/>
                <a:gd name="T56" fmla="*/ 91 w 91"/>
                <a:gd name="T57" fmla="*/ 13 h 140"/>
                <a:gd name="T58" fmla="*/ 91 w 91"/>
                <a:gd name="T59" fmla="*/ 13 h 140"/>
                <a:gd name="T60" fmla="*/ 91 w 91"/>
                <a:gd name="T61" fmla="*/ 14 h 140"/>
                <a:gd name="T62" fmla="*/ 89 w 91"/>
                <a:gd name="T63" fmla="*/ 21 h 140"/>
                <a:gd name="T64" fmla="*/ 85 w 91"/>
                <a:gd name="T65" fmla="*/ 29 h 140"/>
                <a:gd name="T66" fmla="*/ 78 w 91"/>
                <a:gd name="T67" fmla="*/ 38 h 140"/>
                <a:gd name="T68" fmla="*/ 71 w 91"/>
                <a:gd name="T69" fmla="*/ 47 h 140"/>
                <a:gd name="T70" fmla="*/ 62 w 91"/>
                <a:gd name="T71" fmla="*/ 54 h 140"/>
                <a:gd name="T72" fmla="*/ 68 w 91"/>
                <a:gd name="T73" fmla="*/ 64 h 140"/>
                <a:gd name="T74" fmla="*/ 70 w 91"/>
                <a:gd name="T75" fmla="*/ 69 h 140"/>
                <a:gd name="T76" fmla="*/ 75 w 91"/>
                <a:gd name="T77" fmla="*/ 80 h 140"/>
                <a:gd name="T78" fmla="*/ 80 w 91"/>
                <a:gd name="T79" fmla="*/ 96 h 140"/>
                <a:gd name="T80" fmla="*/ 82 w 91"/>
                <a:gd name="T81" fmla="*/ 114 h 140"/>
                <a:gd name="T82" fmla="*/ 81 w 91"/>
                <a:gd name="T83" fmla="*/ 121 h 140"/>
                <a:gd name="T84" fmla="*/ 77 w 91"/>
                <a:gd name="T85" fmla="*/ 128 h 140"/>
                <a:gd name="T86" fmla="*/ 72 w 91"/>
                <a:gd name="T87" fmla="*/ 134 h 140"/>
                <a:gd name="T88" fmla="*/ 66 w 91"/>
                <a:gd name="T89" fmla="*/ 139 h 140"/>
                <a:gd name="T90" fmla="*/ 62 w 91"/>
                <a:gd name="T91" fmla="*/ 140 h 140"/>
                <a:gd name="T92" fmla="*/ 58 w 91"/>
                <a:gd name="T93" fmla="*/ 140 h 140"/>
                <a:gd name="T94" fmla="*/ 52 w 91"/>
                <a:gd name="T95" fmla="*/ 139 h 140"/>
                <a:gd name="T96" fmla="*/ 45 w 91"/>
                <a:gd name="T97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0">
                  <a:moveTo>
                    <a:pt x="45" y="132"/>
                  </a:moveTo>
                  <a:lnTo>
                    <a:pt x="31" y="110"/>
                  </a:lnTo>
                  <a:lnTo>
                    <a:pt x="24" y="86"/>
                  </a:lnTo>
                  <a:lnTo>
                    <a:pt x="21" y="68"/>
                  </a:lnTo>
                  <a:lnTo>
                    <a:pt x="20" y="60"/>
                  </a:lnTo>
                  <a:lnTo>
                    <a:pt x="20" y="53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28" y="2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3"/>
                  </a:lnTo>
                  <a:lnTo>
                    <a:pt x="79" y="5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29"/>
                  </a:lnTo>
                  <a:lnTo>
                    <a:pt x="78" y="38"/>
                  </a:lnTo>
                  <a:lnTo>
                    <a:pt x="71" y="47"/>
                  </a:lnTo>
                  <a:lnTo>
                    <a:pt x="62" y="54"/>
                  </a:lnTo>
                  <a:lnTo>
                    <a:pt x="68" y="64"/>
                  </a:lnTo>
                  <a:lnTo>
                    <a:pt x="70" y="69"/>
                  </a:lnTo>
                  <a:lnTo>
                    <a:pt x="75" y="80"/>
                  </a:lnTo>
                  <a:lnTo>
                    <a:pt x="80" y="96"/>
                  </a:lnTo>
                  <a:lnTo>
                    <a:pt x="82" y="114"/>
                  </a:lnTo>
                  <a:lnTo>
                    <a:pt x="81" y="121"/>
                  </a:lnTo>
                  <a:lnTo>
                    <a:pt x="77" y="128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2" y="140"/>
                  </a:lnTo>
                  <a:lnTo>
                    <a:pt x="58" y="140"/>
                  </a:lnTo>
                  <a:lnTo>
                    <a:pt x="52" y="139"/>
                  </a:lnTo>
                  <a:lnTo>
                    <a:pt x="45" y="13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51"/>
            <p:cNvSpPr>
              <a:spLocks/>
            </p:cNvSpPr>
            <p:nvPr/>
          </p:nvSpPr>
          <p:spPr bwMode="auto">
            <a:xfrm flipH="1">
              <a:off x="6295206" y="4114801"/>
              <a:ext cx="442447" cy="1009650"/>
            </a:xfrm>
            <a:custGeom>
              <a:avLst/>
              <a:gdLst>
                <a:gd name="T0" fmla="*/ 239 w 267"/>
                <a:gd name="T1" fmla="*/ 44 h 636"/>
                <a:gd name="T2" fmla="*/ 230 w 267"/>
                <a:gd name="T3" fmla="*/ 116 h 636"/>
                <a:gd name="T4" fmla="*/ 216 w 267"/>
                <a:gd name="T5" fmla="*/ 199 h 636"/>
                <a:gd name="T6" fmla="*/ 197 w 267"/>
                <a:gd name="T7" fmla="*/ 289 h 636"/>
                <a:gd name="T8" fmla="*/ 173 w 267"/>
                <a:gd name="T9" fmla="*/ 378 h 636"/>
                <a:gd name="T10" fmla="*/ 146 w 267"/>
                <a:gd name="T11" fmla="*/ 461 h 636"/>
                <a:gd name="T12" fmla="*/ 117 w 267"/>
                <a:gd name="T13" fmla="*/ 532 h 636"/>
                <a:gd name="T14" fmla="*/ 86 w 267"/>
                <a:gd name="T15" fmla="*/ 586 h 636"/>
                <a:gd name="T16" fmla="*/ 67 w 267"/>
                <a:gd name="T17" fmla="*/ 605 h 636"/>
                <a:gd name="T18" fmla="*/ 63 w 267"/>
                <a:gd name="T19" fmla="*/ 606 h 636"/>
                <a:gd name="T20" fmla="*/ 56 w 267"/>
                <a:gd name="T21" fmla="*/ 604 h 636"/>
                <a:gd name="T22" fmla="*/ 47 w 267"/>
                <a:gd name="T23" fmla="*/ 598 h 636"/>
                <a:gd name="T24" fmla="*/ 38 w 267"/>
                <a:gd name="T25" fmla="*/ 588 h 636"/>
                <a:gd name="T26" fmla="*/ 30 w 267"/>
                <a:gd name="T27" fmla="*/ 575 h 636"/>
                <a:gd name="T28" fmla="*/ 23 w 267"/>
                <a:gd name="T29" fmla="*/ 566 h 636"/>
                <a:gd name="T30" fmla="*/ 13 w 267"/>
                <a:gd name="T31" fmla="*/ 563 h 636"/>
                <a:gd name="T32" fmla="*/ 3 w 267"/>
                <a:gd name="T33" fmla="*/ 569 h 636"/>
                <a:gd name="T34" fmla="*/ 0 w 267"/>
                <a:gd name="T35" fmla="*/ 579 h 636"/>
                <a:gd name="T36" fmla="*/ 3 w 267"/>
                <a:gd name="T37" fmla="*/ 588 h 636"/>
                <a:gd name="T38" fmla="*/ 13 w 267"/>
                <a:gd name="T39" fmla="*/ 601 h 636"/>
                <a:gd name="T40" fmla="*/ 27 w 267"/>
                <a:gd name="T41" fmla="*/ 618 h 636"/>
                <a:gd name="T42" fmla="*/ 45 w 267"/>
                <a:gd name="T43" fmla="*/ 631 h 636"/>
                <a:gd name="T44" fmla="*/ 61 w 267"/>
                <a:gd name="T45" fmla="*/ 636 h 636"/>
                <a:gd name="T46" fmla="*/ 69 w 267"/>
                <a:gd name="T47" fmla="*/ 635 h 636"/>
                <a:gd name="T48" fmla="*/ 77 w 267"/>
                <a:gd name="T49" fmla="*/ 632 h 636"/>
                <a:gd name="T50" fmla="*/ 85 w 267"/>
                <a:gd name="T51" fmla="*/ 627 h 636"/>
                <a:gd name="T52" fmla="*/ 107 w 267"/>
                <a:gd name="T53" fmla="*/ 604 h 636"/>
                <a:gd name="T54" fmla="*/ 141 w 267"/>
                <a:gd name="T55" fmla="*/ 547 h 636"/>
                <a:gd name="T56" fmla="*/ 173 w 267"/>
                <a:gd name="T57" fmla="*/ 471 h 636"/>
                <a:gd name="T58" fmla="*/ 201 w 267"/>
                <a:gd name="T59" fmla="*/ 383 h 636"/>
                <a:gd name="T60" fmla="*/ 225 w 267"/>
                <a:gd name="T61" fmla="*/ 290 h 636"/>
                <a:gd name="T62" fmla="*/ 244 w 267"/>
                <a:gd name="T63" fmla="*/ 198 h 636"/>
                <a:gd name="T64" fmla="*/ 258 w 267"/>
                <a:gd name="T65" fmla="*/ 114 h 636"/>
                <a:gd name="T66" fmla="*/ 266 w 267"/>
                <a:gd name="T67" fmla="*/ 43 h 636"/>
                <a:gd name="T68" fmla="*/ 266 w 267"/>
                <a:gd name="T69" fmla="*/ 9 h 636"/>
                <a:gd name="T70" fmla="*/ 259 w 267"/>
                <a:gd name="T71" fmla="*/ 1 h 636"/>
                <a:gd name="T72" fmla="*/ 248 w 267"/>
                <a:gd name="T73" fmla="*/ 1 h 636"/>
                <a:gd name="T74" fmla="*/ 241 w 267"/>
                <a:gd name="T75" fmla="*/ 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7" h="636">
                  <a:moveTo>
                    <a:pt x="240" y="14"/>
                  </a:moveTo>
                  <a:lnTo>
                    <a:pt x="239" y="44"/>
                  </a:lnTo>
                  <a:lnTo>
                    <a:pt x="234" y="78"/>
                  </a:lnTo>
                  <a:lnTo>
                    <a:pt x="230" y="116"/>
                  </a:lnTo>
                  <a:lnTo>
                    <a:pt x="224" y="156"/>
                  </a:lnTo>
                  <a:lnTo>
                    <a:pt x="216" y="199"/>
                  </a:lnTo>
                  <a:lnTo>
                    <a:pt x="207" y="244"/>
                  </a:lnTo>
                  <a:lnTo>
                    <a:pt x="197" y="289"/>
                  </a:lnTo>
                  <a:lnTo>
                    <a:pt x="185" y="334"/>
                  </a:lnTo>
                  <a:lnTo>
                    <a:pt x="173" y="378"/>
                  </a:lnTo>
                  <a:lnTo>
                    <a:pt x="161" y="421"/>
                  </a:lnTo>
                  <a:lnTo>
                    <a:pt x="146" y="461"/>
                  </a:lnTo>
                  <a:lnTo>
                    <a:pt x="132" y="499"/>
                  </a:lnTo>
                  <a:lnTo>
                    <a:pt x="117" y="532"/>
                  </a:lnTo>
                  <a:lnTo>
                    <a:pt x="101" y="561"/>
                  </a:lnTo>
                  <a:lnTo>
                    <a:pt x="86" y="586"/>
                  </a:lnTo>
                  <a:lnTo>
                    <a:pt x="70" y="603"/>
                  </a:lnTo>
                  <a:lnTo>
                    <a:pt x="67" y="605"/>
                  </a:lnTo>
                  <a:lnTo>
                    <a:pt x="65" y="606"/>
                  </a:lnTo>
                  <a:lnTo>
                    <a:pt x="63" y="606"/>
                  </a:lnTo>
                  <a:lnTo>
                    <a:pt x="61" y="606"/>
                  </a:lnTo>
                  <a:lnTo>
                    <a:pt x="56" y="604"/>
                  </a:lnTo>
                  <a:lnTo>
                    <a:pt x="51" y="602"/>
                  </a:lnTo>
                  <a:lnTo>
                    <a:pt x="47" y="598"/>
                  </a:lnTo>
                  <a:lnTo>
                    <a:pt x="42" y="593"/>
                  </a:lnTo>
                  <a:lnTo>
                    <a:pt x="38" y="588"/>
                  </a:lnTo>
                  <a:lnTo>
                    <a:pt x="34" y="581"/>
                  </a:lnTo>
                  <a:lnTo>
                    <a:pt x="30" y="575"/>
                  </a:lnTo>
                  <a:lnTo>
                    <a:pt x="27" y="570"/>
                  </a:lnTo>
                  <a:lnTo>
                    <a:pt x="23" y="566"/>
                  </a:lnTo>
                  <a:lnTo>
                    <a:pt x="18" y="564"/>
                  </a:lnTo>
                  <a:lnTo>
                    <a:pt x="13" y="563"/>
                  </a:lnTo>
                  <a:lnTo>
                    <a:pt x="7" y="565"/>
                  </a:lnTo>
                  <a:lnTo>
                    <a:pt x="3" y="569"/>
                  </a:lnTo>
                  <a:lnTo>
                    <a:pt x="0" y="573"/>
                  </a:lnTo>
                  <a:lnTo>
                    <a:pt x="0" y="579"/>
                  </a:lnTo>
                  <a:lnTo>
                    <a:pt x="1" y="584"/>
                  </a:lnTo>
                  <a:lnTo>
                    <a:pt x="3" y="588"/>
                  </a:lnTo>
                  <a:lnTo>
                    <a:pt x="7" y="593"/>
                  </a:lnTo>
                  <a:lnTo>
                    <a:pt x="13" y="601"/>
                  </a:lnTo>
                  <a:lnTo>
                    <a:pt x="19" y="610"/>
                  </a:lnTo>
                  <a:lnTo>
                    <a:pt x="27" y="618"/>
                  </a:lnTo>
                  <a:lnTo>
                    <a:pt x="36" y="625"/>
                  </a:lnTo>
                  <a:lnTo>
                    <a:pt x="45" y="631"/>
                  </a:lnTo>
                  <a:lnTo>
                    <a:pt x="56" y="635"/>
                  </a:lnTo>
                  <a:lnTo>
                    <a:pt x="61" y="636"/>
                  </a:lnTo>
                  <a:lnTo>
                    <a:pt x="65" y="636"/>
                  </a:lnTo>
                  <a:lnTo>
                    <a:pt x="69" y="635"/>
                  </a:lnTo>
                  <a:lnTo>
                    <a:pt x="73" y="634"/>
                  </a:lnTo>
                  <a:lnTo>
                    <a:pt x="77" y="632"/>
                  </a:lnTo>
                  <a:lnTo>
                    <a:pt x="81" y="630"/>
                  </a:lnTo>
                  <a:lnTo>
                    <a:pt x="85" y="627"/>
                  </a:lnTo>
                  <a:lnTo>
                    <a:pt x="88" y="624"/>
                  </a:lnTo>
                  <a:lnTo>
                    <a:pt x="107" y="604"/>
                  </a:lnTo>
                  <a:lnTo>
                    <a:pt x="124" y="578"/>
                  </a:lnTo>
                  <a:lnTo>
                    <a:pt x="141" y="547"/>
                  </a:lnTo>
                  <a:lnTo>
                    <a:pt x="157" y="510"/>
                  </a:lnTo>
                  <a:lnTo>
                    <a:pt x="173" y="471"/>
                  </a:lnTo>
                  <a:lnTo>
                    <a:pt x="187" y="428"/>
                  </a:lnTo>
                  <a:lnTo>
                    <a:pt x="201" y="383"/>
                  </a:lnTo>
                  <a:lnTo>
                    <a:pt x="213" y="337"/>
                  </a:lnTo>
                  <a:lnTo>
                    <a:pt x="225" y="290"/>
                  </a:lnTo>
                  <a:lnTo>
                    <a:pt x="235" y="243"/>
                  </a:lnTo>
                  <a:lnTo>
                    <a:pt x="244" y="198"/>
                  </a:lnTo>
                  <a:lnTo>
                    <a:pt x="252" y="154"/>
                  </a:lnTo>
                  <a:lnTo>
                    <a:pt x="258" y="114"/>
                  </a:lnTo>
                  <a:lnTo>
                    <a:pt x="263" y="76"/>
                  </a:lnTo>
                  <a:lnTo>
                    <a:pt x="266" y="43"/>
                  </a:lnTo>
                  <a:lnTo>
                    <a:pt x="267" y="14"/>
                  </a:lnTo>
                  <a:lnTo>
                    <a:pt x="266" y="9"/>
                  </a:lnTo>
                  <a:lnTo>
                    <a:pt x="263" y="4"/>
                  </a:lnTo>
                  <a:lnTo>
                    <a:pt x="259" y="1"/>
                  </a:lnTo>
                  <a:lnTo>
                    <a:pt x="253" y="0"/>
                  </a:lnTo>
                  <a:lnTo>
                    <a:pt x="248" y="1"/>
                  </a:lnTo>
                  <a:lnTo>
                    <a:pt x="244" y="4"/>
                  </a:lnTo>
                  <a:lnTo>
                    <a:pt x="241" y="8"/>
                  </a:lnTo>
                  <a:lnTo>
                    <a:pt x="24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52"/>
            <p:cNvSpPr>
              <a:spLocks/>
            </p:cNvSpPr>
            <p:nvPr/>
          </p:nvSpPr>
          <p:spPr bwMode="auto">
            <a:xfrm flipH="1">
              <a:off x="6590170" y="4244976"/>
              <a:ext cx="149139" cy="146050"/>
            </a:xfrm>
            <a:custGeom>
              <a:avLst/>
              <a:gdLst>
                <a:gd name="T0" fmla="*/ 71 w 90"/>
                <a:gd name="T1" fmla="*/ 1 h 92"/>
                <a:gd name="T2" fmla="*/ 68 w 90"/>
                <a:gd name="T3" fmla="*/ 2 h 92"/>
                <a:gd name="T4" fmla="*/ 61 w 90"/>
                <a:gd name="T5" fmla="*/ 7 h 92"/>
                <a:gd name="T6" fmla="*/ 50 w 90"/>
                <a:gd name="T7" fmla="*/ 13 h 92"/>
                <a:gd name="T8" fmla="*/ 39 w 90"/>
                <a:gd name="T9" fmla="*/ 21 h 92"/>
                <a:gd name="T10" fmla="*/ 27 w 90"/>
                <a:gd name="T11" fmla="*/ 32 h 92"/>
                <a:gd name="T12" fmla="*/ 16 w 90"/>
                <a:gd name="T13" fmla="*/ 44 h 92"/>
                <a:gd name="T14" fmla="*/ 6 w 90"/>
                <a:gd name="T15" fmla="*/ 59 h 92"/>
                <a:gd name="T16" fmla="*/ 0 w 90"/>
                <a:gd name="T17" fmla="*/ 75 h 92"/>
                <a:gd name="T18" fmla="*/ 0 w 90"/>
                <a:gd name="T19" fmla="*/ 81 h 92"/>
                <a:gd name="T20" fmla="*/ 2 w 90"/>
                <a:gd name="T21" fmla="*/ 86 h 92"/>
                <a:gd name="T22" fmla="*/ 6 w 90"/>
                <a:gd name="T23" fmla="*/ 90 h 92"/>
                <a:gd name="T24" fmla="*/ 11 w 90"/>
                <a:gd name="T25" fmla="*/ 92 h 92"/>
                <a:gd name="T26" fmla="*/ 17 w 90"/>
                <a:gd name="T27" fmla="*/ 92 h 92"/>
                <a:gd name="T28" fmla="*/ 22 w 90"/>
                <a:gd name="T29" fmla="*/ 90 h 92"/>
                <a:gd name="T30" fmla="*/ 26 w 90"/>
                <a:gd name="T31" fmla="*/ 87 h 92"/>
                <a:gd name="T32" fmla="*/ 28 w 90"/>
                <a:gd name="T33" fmla="*/ 82 h 92"/>
                <a:gd name="T34" fmla="*/ 32 w 90"/>
                <a:gd name="T35" fmla="*/ 70 h 92"/>
                <a:gd name="T36" fmla="*/ 39 w 90"/>
                <a:gd name="T37" fmla="*/ 60 h 92"/>
                <a:gd name="T38" fmla="*/ 48 w 90"/>
                <a:gd name="T39" fmla="*/ 50 h 92"/>
                <a:gd name="T40" fmla="*/ 57 w 90"/>
                <a:gd name="T41" fmla="*/ 42 h 92"/>
                <a:gd name="T42" fmla="*/ 67 w 90"/>
                <a:gd name="T43" fmla="*/ 37 h 92"/>
                <a:gd name="T44" fmla="*/ 74 w 90"/>
                <a:gd name="T45" fmla="*/ 32 h 92"/>
                <a:gd name="T46" fmla="*/ 80 w 90"/>
                <a:gd name="T47" fmla="*/ 29 h 92"/>
                <a:gd name="T48" fmla="*/ 82 w 90"/>
                <a:gd name="T49" fmla="*/ 28 h 92"/>
                <a:gd name="T50" fmla="*/ 86 w 90"/>
                <a:gd name="T51" fmla="*/ 25 h 92"/>
                <a:gd name="T52" fmla="*/ 89 w 90"/>
                <a:gd name="T53" fmla="*/ 20 h 92"/>
                <a:gd name="T54" fmla="*/ 90 w 90"/>
                <a:gd name="T55" fmla="*/ 15 h 92"/>
                <a:gd name="T56" fmla="*/ 89 w 90"/>
                <a:gd name="T57" fmla="*/ 10 h 92"/>
                <a:gd name="T58" fmla="*/ 86 w 90"/>
                <a:gd name="T59" fmla="*/ 5 h 92"/>
                <a:gd name="T60" fmla="*/ 82 w 90"/>
                <a:gd name="T61" fmla="*/ 2 h 92"/>
                <a:gd name="T62" fmla="*/ 77 w 90"/>
                <a:gd name="T63" fmla="*/ 0 h 92"/>
                <a:gd name="T64" fmla="*/ 71 w 90"/>
                <a:gd name="T65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2">
                  <a:moveTo>
                    <a:pt x="71" y="1"/>
                  </a:moveTo>
                  <a:lnTo>
                    <a:pt x="68" y="2"/>
                  </a:lnTo>
                  <a:lnTo>
                    <a:pt x="61" y="7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7" y="32"/>
                  </a:lnTo>
                  <a:lnTo>
                    <a:pt x="16" y="44"/>
                  </a:lnTo>
                  <a:lnTo>
                    <a:pt x="6" y="5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2" y="86"/>
                  </a:lnTo>
                  <a:lnTo>
                    <a:pt x="6" y="90"/>
                  </a:lnTo>
                  <a:lnTo>
                    <a:pt x="11" y="92"/>
                  </a:lnTo>
                  <a:lnTo>
                    <a:pt x="17" y="92"/>
                  </a:lnTo>
                  <a:lnTo>
                    <a:pt x="22" y="90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32" y="70"/>
                  </a:lnTo>
                  <a:lnTo>
                    <a:pt x="39" y="60"/>
                  </a:lnTo>
                  <a:lnTo>
                    <a:pt x="48" y="50"/>
                  </a:lnTo>
                  <a:lnTo>
                    <a:pt x="57" y="42"/>
                  </a:lnTo>
                  <a:lnTo>
                    <a:pt x="67" y="37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6" y="25"/>
                  </a:lnTo>
                  <a:lnTo>
                    <a:pt x="89" y="20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53"/>
            <p:cNvSpPr>
              <a:spLocks/>
            </p:cNvSpPr>
            <p:nvPr/>
          </p:nvSpPr>
          <p:spPr bwMode="auto">
            <a:xfrm flipH="1">
              <a:off x="5425227" y="4097338"/>
              <a:ext cx="432504" cy="1230313"/>
            </a:xfrm>
            <a:custGeom>
              <a:avLst/>
              <a:gdLst>
                <a:gd name="T0" fmla="*/ 18 w 261"/>
                <a:gd name="T1" fmla="*/ 9 h 775"/>
                <a:gd name="T2" fmla="*/ 17 w 261"/>
                <a:gd name="T3" fmla="*/ 20 h 775"/>
                <a:gd name="T4" fmla="*/ 23 w 261"/>
                <a:gd name="T5" fmla="*/ 27 h 775"/>
                <a:gd name="T6" fmla="*/ 40 w 261"/>
                <a:gd name="T7" fmla="*/ 49 h 775"/>
                <a:gd name="T8" fmla="*/ 68 w 261"/>
                <a:gd name="T9" fmla="*/ 87 h 775"/>
                <a:gd name="T10" fmla="*/ 104 w 261"/>
                <a:gd name="T11" fmla="*/ 138 h 775"/>
                <a:gd name="T12" fmla="*/ 143 w 261"/>
                <a:gd name="T13" fmla="*/ 199 h 775"/>
                <a:gd name="T14" fmla="*/ 180 w 261"/>
                <a:gd name="T15" fmla="*/ 264 h 775"/>
                <a:gd name="T16" fmla="*/ 210 w 261"/>
                <a:gd name="T17" fmla="*/ 333 h 775"/>
                <a:gd name="T18" fmla="*/ 228 w 261"/>
                <a:gd name="T19" fmla="*/ 400 h 775"/>
                <a:gd name="T20" fmla="*/ 232 w 261"/>
                <a:gd name="T21" fmla="*/ 475 h 775"/>
                <a:gd name="T22" fmla="*/ 218 w 261"/>
                <a:gd name="T23" fmla="*/ 551 h 775"/>
                <a:gd name="T24" fmla="*/ 188 w 261"/>
                <a:gd name="T25" fmla="*/ 612 h 775"/>
                <a:gd name="T26" fmla="*/ 150 w 261"/>
                <a:gd name="T27" fmla="*/ 659 h 775"/>
                <a:gd name="T28" fmla="*/ 108 w 261"/>
                <a:gd name="T29" fmla="*/ 696 h 775"/>
                <a:gd name="T30" fmla="*/ 68 w 261"/>
                <a:gd name="T31" fmla="*/ 721 h 775"/>
                <a:gd name="T32" fmla="*/ 35 w 261"/>
                <a:gd name="T33" fmla="*/ 737 h 775"/>
                <a:gd name="T34" fmla="*/ 14 w 261"/>
                <a:gd name="T35" fmla="*/ 746 h 775"/>
                <a:gd name="T36" fmla="*/ 5 w 261"/>
                <a:gd name="T37" fmla="*/ 750 h 775"/>
                <a:gd name="T38" fmla="*/ 0 w 261"/>
                <a:gd name="T39" fmla="*/ 759 h 775"/>
                <a:gd name="T40" fmla="*/ 3 w 261"/>
                <a:gd name="T41" fmla="*/ 770 h 775"/>
                <a:gd name="T42" fmla="*/ 12 w 261"/>
                <a:gd name="T43" fmla="*/ 775 h 775"/>
                <a:gd name="T44" fmla="*/ 20 w 261"/>
                <a:gd name="T45" fmla="*/ 774 h 775"/>
                <a:gd name="T46" fmla="*/ 42 w 261"/>
                <a:gd name="T47" fmla="*/ 766 h 775"/>
                <a:gd name="T48" fmla="*/ 78 w 261"/>
                <a:gd name="T49" fmla="*/ 748 h 775"/>
                <a:gd name="T50" fmla="*/ 122 w 261"/>
                <a:gd name="T51" fmla="*/ 720 h 775"/>
                <a:gd name="T52" fmla="*/ 169 w 261"/>
                <a:gd name="T53" fmla="*/ 680 h 775"/>
                <a:gd name="T54" fmla="*/ 211 w 261"/>
                <a:gd name="T55" fmla="*/ 628 h 775"/>
                <a:gd name="T56" fmla="*/ 243 w 261"/>
                <a:gd name="T57" fmla="*/ 561 h 775"/>
                <a:gd name="T58" fmla="*/ 261 w 261"/>
                <a:gd name="T59" fmla="*/ 479 h 775"/>
                <a:gd name="T60" fmla="*/ 257 w 261"/>
                <a:gd name="T61" fmla="*/ 397 h 775"/>
                <a:gd name="T62" fmla="*/ 238 w 261"/>
                <a:gd name="T63" fmla="*/ 327 h 775"/>
                <a:gd name="T64" fmla="*/ 208 w 261"/>
                <a:gd name="T65" fmla="*/ 256 h 775"/>
                <a:gd name="T66" fmla="*/ 171 w 261"/>
                <a:gd name="T67" fmla="*/ 188 h 775"/>
                <a:gd name="T68" fmla="*/ 131 w 261"/>
                <a:gd name="T69" fmla="*/ 126 h 775"/>
                <a:gd name="T70" fmla="*/ 94 w 261"/>
                <a:gd name="T71" fmla="*/ 73 h 775"/>
                <a:gd name="T72" fmla="*/ 64 w 261"/>
                <a:gd name="T73" fmla="*/ 34 h 775"/>
                <a:gd name="T74" fmla="*/ 46 w 261"/>
                <a:gd name="T75" fmla="*/ 10 h 775"/>
                <a:gd name="T76" fmla="*/ 38 w 261"/>
                <a:gd name="T77" fmla="*/ 2 h 775"/>
                <a:gd name="T78" fmla="*/ 27 w 261"/>
                <a:gd name="T7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775">
                  <a:moveTo>
                    <a:pt x="21" y="5"/>
                  </a:moveTo>
                  <a:lnTo>
                    <a:pt x="18" y="9"/>
                  </a:lnTo>
                  <a:lnTo>
                    <a:pt x="16" y="14"/>
                  </a:lnTo>
                  <a:lnTo>
                    <a:pt x="17" y="20"/>
                  </a:lnTo>
                  <a:lnTo>
                    <a:pt x="20" y="24"/>
                  </a:lnTo>
                  <a:lnTo>
                    <a:pt x="23" y="27"/>
                  </a:lnTo>
                  <a:lnTo>
                    <a:pt x="30" y="36"/>
                  </a:lnTo>
                  <a:lnTo>
                    <a:pt x="40" y="49"/>
                  </a:lnTo>
                  <a:lnTo>
                    <a:pt x="53" y="66"/>
                  </a:lnTo>
                  <a:lnTo>
                    <a:pt x="68" y="87"/>
                  </a:lnTo>
                  <a:lnTo>
                    <a:pt x="86" y="111"/>
                  </a:lnTo>
                  <a:lnTo>
                    <a:pt x="104" y="138"/>
                  </a:lnTo>
                  <a:lnTo>
                    <a:pt x="124" y="167"/>
                  </a:lnTo>
                  <a:lnTo>
                    <a:pt x="143" y="199"/>
                  </a:lnTo>
                  <a:lnTo>
                    <a:pt x="163" y="231"/>
                  </a:lnTo>
                  <a:lnTo>
                    <a:pt x="180" y="264"/>
                  </a:lnTo>
                  <a:lnTo>
                    <a:pt x="196" y="299"/>
                  </a:lnTo>
                  <a:lnTo>
                    <a:pt x="210" y="333"/>
                  </a:lnTo>
                  <a:lnTo>
                    <a:pt x="221" y="368"/>
                  </a:lnTo>
                  <a:lnTo>
                    <a:pt x="228" y="400"/>
                  </a:lnTo>
                  <a:lnTo>
                    <a:pt x="232" y="433"/>
                  </a:lnTo>
                  <a:lnTo>
                    <a:pt x="232" y="475"/>
                  </a:lnTo>
                  <a:lnTo>
                    <a:pt x="227" y="515"/>
                  </a:lnTo>
                  <a:lnTo>
                    <a:pt x="218" y="551"/>
                  </a:lnTo>
                  <a:lnTo>
                    <a:pt x="204" y="583"/>
                  </a:lnTo>
                  <a:lnTo>
                    <a:pt x="188" y="612"/>
                  </a:lnTo>
                  <a:lnTo>
                    <a:pt x="170" y="637"/>
                  </a:lnTo>
                  <a:lnTo>
                    <a:pt x="150" y="659"/>
                  </a:lnTo>
                  <a:lnTo>
                    <a:pt x="130" y="679"/>
                  </a:lnTo>
                  <a:lnTo>
                    <a:pt x="108" y="696"/>
                  </a:lnTo>
                  <a:lnTo>
                    <a:pt x="88" y="709"/>
                  </a:lnTo>
                  <a:lnTo>
                    <a:pt x="68" y="721"/>
                  </a:lnTo>
                  <a:lnTo>
                    <a:pt x="51" y="730"/>
                  </a:lnTo>
                  <a:lnTo>
                    <a:pt x="35" y="737"/>
                  </a:lnTo>
                  <a:lnTo>
                    <a:pt x="22" y="743"/>
                  </a:lnTo>
                  <a:lnTo>
                    <a:pt x="14" y="746"/>
                  </a:lnTo>
                  <a:lnTo>
                    <a:pt x="10" y="747"/>
                  </a:lnTo>
                  <a:lnTo>
                    <a:pt x="5" y="750"/>
                  </a:lnTo>
                  <a:lnTo>
                    <a:pt x="1" y="754"/>
                  </a:lnTo>
                  <a:lnTo>
                    <a:pt x="0" y="759"/>
                  </a:lnTo>
                  <a:lnTo>
                    <a:pt x="0" y="765"/>
                  </a:lnTo>
                  <a:lnTo>
                    <a:pt x="3" y="770"/>
                  </a:lnTo>
                  <a:lnTo>
                    <a:pt x="7" y="774"/>
                  </a:lnTo>
                  <a:lnTo>
                    <a:pt x="12" y="775"/>
                  </a:lnTo>
                  <a:lnTo>
                    <a:pt x="17" y="775"/>
                  </a:lnTo>
                  <a:lnTo>
                    <a:pt x="20" y="774"/>
                  </a:lnTo>
                  <a:lnTo>
                    <a:pt x="30" y="771"/>
                  </a:lnTo>
                  <a:lnTo>
                    <a:pt x="42" y="766"/>
                  </a:lnTo>
                  <a:lnTo>
                    <a:pt x="58" y="758"/>
                  </a:lnTo>
                  <a:lnTo>
                    <a:pt x="78" y="748"/>
                  </a:lnTo>
                  <a:lnTo>
                    <a:pt x="99" y="735"/>
                  </a:lnTo>
                  <a:lnTo>
                    <a:pt x="122" y="720"/>
                  </a:lnTo>
                  <a:lnTo>
                    <a:pt x="145" y="702"/>
                  </a:lnTo>
                  <a:lnTo>
                    <a:pt x="169" y="680"/>
                  </a:lnTo>
                  <a:lnTo>
                    <a:pt x="190" y="656"/>
                  </a:lnTo>
                  <a:lnTo>
                    <a:pt x="211" y="628"/>
                  </a:lnTo>
                  <a:lnTo>
                    <a:pt x="229" y="597"/>
                  </a:lnTo>
                  <a:lnTo>
                    <a:pt x="243" y="561"/>
                  </a:lnTo>
                  <a:lnTo>
                    <a:pt x="255" y="521"/>
                  </a:lnTo>
                  <a:lnTo>
                    <a:pt x="261" y="479"/>
                  </a:lnTo>
                  <a:lnTo>
                    <a:pt x="261" y="431"/>
                  </a:lnTo>
                  <a:lnTo>
                    <a:pt x="257" y="397"/>
                  </a:lnTo>
                  <a:lnTo>
                    <a:pt x="249" y="363"/>
                  </a:lnTo>
                  <a:lnTo>
                    <a:pt x="238" y="327"/>
                  </a:lnTo>
                  <a:lnTo>
                    <a:pt x="224" y="292"/>
                  </a:lnTo>
                  <a:lnTo>
                    <a:pt x="208" y="256"/>
                  </a:lnTo>
                  <a:lnTo>
                    <a:pt x="189" y="222"/>
                  </a:lnTo>
                  <a:lnTo>
                    <a:pt x="171" y="188"/>
                  </a:lnTo>
                  <a:lnTo>
                    <a:pt x="151" y="156"/>
                  </a:lnTo>
                  <a:lnTo>
                    <a:pt x="131" y="126"/>
                  </a:lnTo>
                  <a:lnTo>
                    <a:pt x="112" y="98"/>
                  </a:lnTo>
                  <a:lnTo>
                    <a:pt x="94" y="73"/>
                  </a:lnTo>
                  <a:lnTo>
                    <a:pt x="79" y="52"/>
                  </a:lnTo>
                  <a:lnTo>
                    <a:pt x="64" y="34"/>
                  </a:lnTo>
                  <a:lnTo>
                    <a:pt x="53" y="19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54"/>
            <p:cNvSpPr>
              <a:spLocks/>
            </p:cNvSpPr>
            <p:nvPr/>
          </p:nvSpPr>
          <p:spPr bwMode="auto">
            <a:xfrm flipH="1">
              <a:off x="5819617" y="5216526"/>
              <a:ext cx="81198" cy="184150"/>
            </a:xfrm>
            <a:custGeom>
              <a:avLst/>
              <a:gdLst>
                <a:gd name="T0" fmla="*/ 17 w 49"/>
                <a:gd name="T1" fmla="*/ 1 h 116"/>
                <a:gd name="T2" fmla="*/ 15 w 49"/>
                <a:gd name="T3" fmla="*/ 2 h 116"/>
                <a:gd name="T4" fmla="*/ 11 w 49"/>
                <a:gd name="T5" fmla="*/ 5 h 116"/>
                <a:gd name="T6" fmla="*/ 7 w 49"/>
                <a:gd name="T7" fmla="*/ 9 h 116"/>
                <a:gd name="T8" fmla="*/ 3 w 49"/>
                <a:gd name="T9" fmla="*/ 16 h 116"/>
                <a:gd name="T10" fmla="*/ 0 w 49"/>
                <a:gd name="T11" fmla="*/ 32 h 116"/>
                <a:gd name="T12" fmla="*/ 2 w 49"/>
                <a:gd name="T13" fmla="*/ 52 h 116"/>
                <a:gd name="T14" fmla="*/ 11 w 49"/>
                <a:gd name="T15" fmla="*/ 77 h 116"/>
                <a:gd name="T16" fmla="*/ 23 w 49"/>
                <a:gd name="T17" fmla="*/ 108 h 116"/>
                <a:gd name="T18" fmla="*/ 26 w 49"/>
                <a:gd name="T19" fmla="*/ 112 h 116"/>
                <a:gd name="T20" fmla="*/ 31 w 49"/>
                <a:gd name="T21" fmla="*/ 115 h 116"/>
                <a:gd name="T22" fmla="*/ 36 w 49"/>
                <a:gd name="T23" fmla="*/ 116 h 116"/>
                <a:gd name="T24" fmla="*/ 41 w 49"/>
                <a:gd name="T25" fmla="*/ 115 h 116"/>
                <a:gd name="T26" fmla="*/ 45 w 49"/>
                <a:gd name="T27" fmla="*/ 111 h 116"/>
                <a:gd name="T28" fmla="*/ 48 w 49"/>
                <a:gd name="T29" fmla="*/ 107 h 116"/>
                <a:gd name="T30" fmla="*/ 49 w 49"/>
                <a:gd name="T31" fmla="*/ 100 h 116"/>
                <a:gd name="T32" fmla="*/ 48 w 49"/>
                <a:gd name="T33" fmla="*/ 95 h 116"/>
                <a:gd name="T34" fmla="*/ 35 w 49"/>
                <a:gd name="T35" fmla="*/ 61 h 116"/>
                <a:gd name="T36" fmla="*/ 30 w 49"/>
                <a:gd name="T37" fmla="*/ 40 h 116"/>
                <a:gd name="T38" fmla="*/ 29 w 49"/>
                <a:gd name="T39" fmla="*/ 29 h 116"/>
                <a:gd name="T40" fmla="*/ 30 w 49"/>
                <a:gd name="T41" fmla="*/ 26 h 116"/>
                <a:gd name="T42" fmla="*/ 27 w 49"/>
                <a:gd name="T43" fmla="*/ 28 h 116"/>
                <a:gd name="T44" fmla="*/ 31 w 49"/>
                <a:gd name="T45" fmla="*/ 24 h 116"/>
                <a:gd name="T46" fmla="*/ 33 w 49"/>
                <a:gd name="T47" fmla="*/ 19 h 116"/>
                <a:gd name="T48" fmla="*/ 34 w 49"/>
                <a:gd name="T49" fmla="*/ 14 h 116"/>
                <a:gd name="T50" fmla="*/ 33 w 49"/>
                <a:gd name="T51" fmla="*/ 8 h 116"/>
                <a:gd name="T52" fmla="*/ 30 w 49"/>
                <a:gd name="T53" fmla="*/ 4 h 116"/>
                <a:gd name="T54" fmla="*/ 26 w 49"/>
                <a:gd name="T55" fmla="*/ 1 h 116"/>
                <a:gd name="T56" fmla="*/ 22 w 49"/>
                <a:gd name="T57" fmla="*/ 0 h 116"/>
                <a:gd name="T58" fmla="*/ 17 w 49"/>
                <a:gd name="T5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116">
                  <a:moveTo>
                    <a:pt x="17" y="1"/>
                  </a:moveTo>
                  <a:lnTo>
                    <a:pt x="15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3" y="16"/>
                  </a:lnTo>
                  <a:lnTo>
                    <a:pt x="0" y="32"/>
                  </a:lnTo>
                  <a:lnTo>
                    <a:pt x="2" y="52"/>
                  </a:lnTo>
                  <a:lnTo>
                    <a:pt x="11" y="77"/>
                  </a:lnTo>
                  <a:lnTo>
                    <a:pt x="23" y="108"/>
                  </a:lnTo>
                  <a:lnTo>
                    <a:pt x="26" y="112"/>
                  </a:lnTo>
                  <a:lnTo>
                    <a:pt x="31" y="115"/>
                  </a:lnTo>
                  <a:lnTo>
                    <a:pt x="36" y="116"/>
                  </a:lnTo>
                  <a:lnTo>
                    <a:pt x="41" y="115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49" y="100"/>
                  </a:lnTo>
                  <a:lnTo>
                    <a:pt x="48" y="95"/>
                  </a:lnTo>
                  <a:lnTo>
                    <a:pt x="35" y="61"/>
                  </a:lnTo>
                  <a:lnTo>
                    <a:pt x="30" y="4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9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 flipH="1">
              <a:off x="6001899" y="4929188"/>
              <a:ext cx="29828" cy="30163"/>
            </a:xfrm>
            <a:custGeom>
              <a:avLst/>
              <a:gdLst>
                <a:gd name="T0" fmla="*/ 18 w 18"/>
                <a:gd name="T1" fmla="*/ 10 h 19"/>
                <a:gd name="T2" fmla="*/ 17 w 18"/>
                <a:gd name="T3" fmla="*/ 14 h 19"/>
                <a:gd name="T4" fmla="*/ 15 w 18"/>
                <a:gd name="T5" fmla="*/ 16 h 19"/>
                <a:gd name="T6" fmla="*/ 13 w 18"/>
                <a:gd name="T7" fmla="*/ 18 h 19"/>
                <a:gd name="T8" fmla="*/ 9 w 18"/>
                <a:gd name="T9" fmla="*/ 19 h 19"/>
                <a:gd name="T10" fmla="*/ 5 w 18"/>
                <a:gd name="T11" fmla="*/ 18 h 19"/>
                <a:gd name="T12" fmla="*/ 3 w 18"/>
                <a:gd name="T13" fmla="*/ 16 h 19"/>
                <a:gd name="T14" fmla="*/ 1 w 18"/>
                <a:gd name="T15" fmla="*/ 14 h 19"/>
                <a:gd name="T16" fmla="*/ 0 w 18"/>
                <a:gd name="T17" fmla="*/ 10 h 19"/>
                <a:gd name="T18" fmla="*/ 1 w 18"/>
                <a:gd name="T19" fmla="*/ 6 h 19"/>
                <a:gd name="T20" fmla="*/ 3 w 18"/>
                <a:gd name="T21" fmla="*/ 4 h 19"/>
                <a:gd name="T22" fmla="*/ 5 w 18"/>
                <a:gd name="T23" fmla="*/ 2 h 19"/>
                <a:gd name="T24" fmla="*/ 9 w 18"/>
                <a:gd name="T25" fmla="*/ 0 h 19"/>
                <a:gd name="T26" fmla="*/ 13 w 18"/>
                <a:gd name="T27" fmla="*/ 2 h 19"/>
                <a:gd name="T28" fmla="*/ 15 w 18"/>
                <a:gd name="T29" fmla="*/ 4 h 19"/>
                <a:gd name="T30" fmla="*/ 17 w 18"/>
                <a:gd name="T31" fmla="*/ 6 h 19"/>
                <a:gd name="T32" fmla="*/ 18 w 18"/>
                <a:gd name="T3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lnTo>
                    <a:pt x="17" y="14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0" name="正方形/長方形 129"/>
          <p:cNvSpPr/>
          <p:nvPr/>
        </p:nvSpPr>
        <p:spPr>
          <a:xfrm>
            <a:off x="251520" y="2001034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They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2771800" y="200103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3635896" y="200103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eat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292080" y="2001034"/>
            <a:ext cx="3312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ce-cream.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72" grpId="0"/>
      <p:bldP spid="73" grpId="0"/>
      <p:bldP spid="74" grpId="0"/>
      <p:bldP spid="75" grpId="0"/>
      <p:bldP spid="130" grpId="0"/>
      <p:bldP spid="131" grpId="0"/>
      <p:bldP spid="132" grpId="0"/>
      <p:bldP spid="1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03111" y="0"/>
            <a:ext cx="3304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have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ramen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9632" y="764704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Kenji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87824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51920" y="76470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hav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52120" y="764704"/>
            <a:ext cx="2664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men.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pic>
        <p:nvPicPr>
          <p:cNvPr id="134" name="Picture 48" descr="MCSY0159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188329" cy="28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正方形/長方形 134"/>
          <p:cNvSpPr/>
          <p:nvPr/>
        </p:nvSpPr>
        <p:spPr>
          <a:xfrm>
            <a:off x="-108520" y="1484784"/>
            <a:ext cx="2880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His father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2987824" y="148478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3851920" y="148478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hav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5652120" y="1484784"/>
            <a:ext cx="2664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men.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1259632" y="2217058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They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2843808" y="2217058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3851920" y="2217058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hav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5652120" y="2217058"/>
            <a:ext cx="2664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a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men.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pic>
        <p:nvPicPr>
          <p:cNvPr id="143" name="Picture 48" descr="MCSY0159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188329" cy="28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48" descr="MCSY0159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047" y="3488233"/>
            <a:ext cx="3188329" cy="28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0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0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283968" y="0"/>
            <a:ext cx="931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ski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11760" y="764704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She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67944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8024" y="764704"/>
            <a:ext cx="2880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ski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99792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67944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88024" y="155679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ski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23728" y="2361074"/>
            <a:ext cx="18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51920" y="236107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88024" y="236107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ski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4" name="Picture 51" descr="MCj03317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3466083" cy="32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グループ化 111"/>
          <p:cNvGrpSpPr/>
          <p:nvPr/>
        </p:nvGrpSpPr>
        <p:grpSpPr>
          <a:xfrm>
            <a:off x="3059832" y="3429000"/>
            <a:ext cx="3239245" cy="3281362"/>
            <a:chOff x="5292080" y="3356992"/>
            <a:chExt cx="3239245" cy="328136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5292080" y="3356992"/>
              <a:ext cx="3239245" cy="3281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 flipH="1">
              <a:off x="7468888" y="5960492"/>
              <a:ext cx="672184" cy="363537"/>
            </a:xfrm>
            <a:custGeom>
              <a:avLst/>
              <a:gdLst>
                <a:gd name="T0" fmla="*/ 27 w 453"/>
                <a:gd name="T1" fmla="*/ 194 h 229"/>
                <a:gd name="T2" fmla="*/ 59 w 453"/>
                <a:gd name="T3" fmla="*/ 172 h 229"/>
                <a:gd name="T4" fmla="*/ 86 w 453"/>
                <a:gd name="T5" fmla="*/ 158 h 229"/>
                <a:gd name="T6" fmla="*/ 110 w 453"/>
                <a:gd name="T7" fmla="*/ 145 h 229"/>
                <a:gd name="T8" fmla="*/ 130 w 453"/>
                <a:gd name="T9" fmla="*/ 134 h 229"/>
                <a:gd name="T10" fmla="*/ 152 w 453"/>
                <a:gd name="T11" fmla="*/ 123 h 229"/>
                <a:gd name="T12" fmla="*/ 181 w 453"/>
                <a:gd name="T13" fmla="*/ 112 h 229"/>
                <a:gd name="T14" fmla="*/ 214 w 453"/>
                <a:gd name="T15" fmla="*/ 97 h 229"/>
                <a:gd name="T16" fmla="*/ 245 w 453"/>
                <a:gd name="T17" fmla="*/ 84 h 229"/>
                <a:gd name="T18" fmla="*/ 267 w 453"/>
                <a:gd name="T19" fmla="*/ 75 h 229"/>
                <a:gd name="T20" fmla="*/ 291 w 453"/>
                <a:gd name="T21" fmla="*/ 64 h 229"/>
                <a:gd name="T22" fmla="*/ 318 w 453"/>
                <a:gd name="T23" fmla="*/ 55 h 229"/>
                <a:gd name="T24" fmla="*/ 345 w 453"/>
                <a:gd name="T25" fmla="*/ 46 h 229"/>
                <a:gd name="T26" fmla="*/ 373 w 453"/>
                <a:gd name="T27" fmla="*/ 33 h 229"/>
                <a:gd name="T28" fmla="*/ 396 w 453"/>
                <a:gd name="T29" fmla="*/ 22 h 229"/>
                <a:gd name="T30" fmla="*/ 418 w 453"/>
                <a:gd name="T31" fmla="*/ 13 h 229"/>
                <a:gd name="T32" fmla="*/ 435 w 453"/>
                <a:gd name="T33" fmla="*/ 4 h 229"/>
                <a:gd name="T34" fmla="*/ 448 w 453"/>
                <a:gd name="T35" fmla="*/ 0 h 229"/>
                <a:gd name="T36" fmla="*/ 453 w 453"/>
                <a:gd name="T37" fmla="*/ 4 h 229"/>
                <a:gd name="T38" fmla="*/ 451 w 453"/>
                <a:gd name="T39" fmla="*/ 11 h 229"/>
                <a:gd name="T40" fmla="*/ 437 w 453"/>
                <a:gd name="T41" fmla="*/ 20 h 229"/>
                <a:gd name="T42" fmla="*/ 418 w 453"/>
                <a:gd name="T43" fmla="*/ 29 h 229"/>
                <a:gd name="T44" fmla="*/ 400 w 453"/>
                <a:gd name="T45" fmla="*/ 37 h 229"/>
                <a:gd name="T46" fmla="*/ 382 w 453"/>
                <a:gd name="T47" fmla="*/ 46 h 229"/>
                <a:gd name="T48" fmla="*/ 364 w 453"/>
                <a:gd name="T49" fmla="*/ 55 h 229"/>
                <a:gd name="T50" fmla="*/ 345 w 453"/>
                <a:gd name="T51" fmla="*/ 62 h 229"/>
                <a:gd name="T52" fmla="*/ 329 w 453"/>
                <a:gd name="T53" fmla="*/ 70 h 229"/>
                <a:gd name="T54" fmla="*/ 311 w 453"/>
                <a:gd name="T55" fmla="*/ 75 h 229"/>
                <a:gd name="T56" fmla="*/ 280 w 453"/>
                <a:gd name="T57" fmla="*/ 90 h 229"/>
                <a:gd name="T58" fmla="*/ 241 w 453"/>
                <a:gd name="T59" fmla="*/ 106 h 229"/>
                <a:gd name="T60" fmla="*/ 205 w 453"/>
                <a:gd name="T61" fmla="*/ 121 h 229"/>
                <a:gd name="T62" fmla="*/ 175 w 453"/>
                <a:gd name="T63" fmla="*/ 137 h 229"/>
                <a:gd name="T64" fmla="*/ 144 w 453"/>
                <a:gd name="T65" fmla="*/ 154 h 229"/>
                <a:gd name="T66" fmla="*/ 111 w 453"/>
                <a:gd name="T67" fmla="*/ 170 h 229"/>
                <a:gd name="T68" fmla="*/ 77 w 453"/>
                <a:gd name="T69" fmla="*/ 191 h 229"/>
                <a:gd name="T70" fmla="*/ 38 w 453"/>
                <a:gd name="T71" fmla="*/ 213 h 229"/>
                <a:gd name="T72" fmla="*/ 13 w 453"/>
                <a:gd name="T73" fmla="*/ 229 h 229"/>
                <a:gd name="T74" fmla="*/ 4 w 453"/>
                <a:gd name="T75" fmla="*/ 225 h 229"/>
                <a:gd name="T76" fmla="*/ 0 w 453"/>
                <a:gd name="T77" fmla="*/ 218 h 229"/>
                <a:gd name="T78" fmla="*/ 2 w 453"/>
                <a:gd name="T79" fmla="*/ 209 h 229"/>
                <a:gd name="T80" fmla="*/ 7 w 453"/>
                <a:gd name="T81" fmla="*/ 2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229">
                  <a:moveTo>
                    <a:pt x="7" y="205"/>
                  </a:moveTo>
                  <a:lnTo>
                    <a:pt x="27" y="194"/>
                  </a:lnTo>
                  <a:lnTo>
                    <a:pt x="44" y="181"/>
                  </a:lnTo>
                  <a:lnTo>
                    <a:pt x="59" y="172"/>
                  </a:lnTo>
                  <a:lnTo>
                    <a:pt x="73" y="165"/>
                  </a:lnTo>
                  <a:lnTo>
                    <a:pt x="86" y="158"/>
                  </a:lnTo>
                  <a:lnTo>
                    <a:pt x="99" y="150"/>
                  </a:lnTo>
                  <a:lnTo>
                    <a:pt x="110" y="145"/>
                  </a:lnTo>
                  <a:lnTo>
                    <a:pt x="121" y="139"/>
                  </a:lnTo>
                  <a:lnTo>
                    <a:pt x="130" y="134"/>
                  </a:lnTo>
                  <a:lnTo>
                    <a:pt x="141" y="130"/>
                  </a:lnTo>
                  <a:lnTo>
                    <a:pt x="152" y="123"/>
                  </a:lnTo>
                  <a:lnTo>
                    <a:pt x="166" y="119"/>
                  </a:lnTo>
                  <a:lnTo>
                    <a:pt x="181" y="112"/>
                  </a:lnTo>
                  <a:lnTo>
                    <a:pt x="196" y="104"/>
                  </a:lnTo>
                  <a:lnTo>
                    <a:pt x="214" y="97"/>
                  </a:lnTo>
                  <a:lnTo>
                    <a:pt x="238" y="88"/>
                  </a:lnTo>
                  <a:lnTo>
                    <a:pt x="245" y="84"/>
                  </a:lnTo>
                  <a:lnTo>
                    <a:pt x="256" y="79"/>
                  </a:lnTo>
                  <a:lnTo>
                    <a:pt x="267" y="75"/>
                  </a:lnTo>
                  <a:lnTo>
                    <a:pt x="278" y="72"/>
                  </a:lnTo>
                  <a:lnTo>
                    <a:pt x="291" y="64"/>
                  </a:lnTo>
                  <a:lnTo>
                    <a:pt x="305" y="61"/>
                  </a:lnTo>
                  <a:lnTo>
                    <a:pt x="318" y="55"/>
                  </a:lnTo>
                  <a:lnTo>
                    <a:pt x="333" y="51"/>
                  </a:lnTo>
                  <a:lnTo>
                    <a:pt x="345" y="46"/>
                  </a:lnTo>
                  <a:lnTo>
                    <a:pt x="360" y="39"/>
                  </a:lnTo>
                  <a:lnTo>
                    <a:pt x="373" y="33"/>
                  </a:lnTo>
                  <a:lnTo>
                    <a:pt x="386" y="28"/>
                  </a:lnTo>
                  <a:lnTo>
                    <a:pt x="396" y="22"/>
                  </a:lnTo>
                  <a:lnTo>
                    <a:pt x="409" y="18"/>
                  </a:lnTo>
                  <a:lnTo>
                    <a:pt x="418" y="13"/>
                  </a:lnTo>
                  <a:lnTo>
                    <a:pt x="428" y="9"/>
                  </a:lnTo>
                  <a:lnTo>
                    <a:pt x="435" y="4"/>
                  </a:lnTo>
                  <a:lnTo>
                    <a:pt x="442" y="2"/>
                  </a:lnTo>
                  <a:lnTo>
                    <a:pt x="448" y="0"/>
                  </a:lnTo>
                  <a:lnTo>
                    <a:pt x="453" y="2"/>
                  </a:lnTo>
                  <a:lnTo>
                    <a:pt x="453" y="4"/>
                  </a:lnTo>
                  <a:lnTo>
                    <a:pt x="453" y="7"/>
                  </a:lnTo>
                  <a:lnTo>
                    <a:pt x="451" y="11"/>
                  </a:lnTo>
                  <a:lnTo>
                    <a:pt x="444" y="17"/>
                  </a:lnTo>
                  <a:lnTo>
                    <a:pt x="437" y="20"/>
                  </a:lnTo>
                  <a:lnTo>
                    <a:pt x="428" y="26"/>
                  </a:lnTo>
                  <a:lnTo>
                    <a:pt x="418" y="29"/>
                  </a:lnTo>
                  <a:lnTo>
                    <a:pt x="409" y="35"/>
                  </a:lnTo>
                  <a:lnTo>
                    <a:pt x="400" y="37"/>
                  </a:lnTo>
                  <a:lnTo>
                    <a:pt x="391" y="42"/>
                  </a:lnTo>
                  <a:lnTo>
                    <a:pt x="382" y="46"/>
                  </a:lnTo>
                  <a:lnTo>
                    <a:pt x="375" y="51"/>
                  </a:lnTo>
                  <a:lnTo>
                    <a:pt x="364" y="55"/>
                  </a:lnTo>
                  <a:lnTo>
                    <a:pt x="356" y="59"/>
                  </a:lnTo>
                  <a:lnTo>
                    <a:pt x="345" y="62"/>
                  </a:lnTo>
                  <a:lnTo>
                    <a:pt x="338" y="66"/>
                  </a:lnTo>
                  <a:lnTo>
                    <a:pt x="329" y="70"/>
                  </a:lnTo>
                  <a:lnTo>
                    <a:pt x="320" y="73"/>
                  </a:lnTo>
                  <a:lnTo>
                    <a:pt x="311" y="75"/>
                  </a:lnTo>
                  <a:lnTo>
                    <a:pt x="303" y="81"/>
                  </a:lnTo>
                  <a:lnTo>
                    <a:pt x="280" y="90"/>
                  </a:lnTo>
                  <a:lnTo>
                    <a:pt x="259" y="99"/>
                  </a:lnTo>
                  <a:lnTo>
                    <a:pt x="241" y="106"/>
                  </a:lnTo>
                  <a:lnTo>
                    <a:pt x="223" y="114"/>
                  </a:lnTo>
                  <a:lnTo>
                    <a:pt x="205" y="121"/>
                  </a:lnTo>
                  <a:lnTo>
                    <a:pt x="190" y="130"/>
                  </a:lnTo>
                  <a:lnTo>
                    <a:pt x="175" y="137"/>
                  </a:lnTo>
                  <a:lnTo>
                    <a:pt x="159" y="147"/>
                  </a:lnTo>
                  <a:lnTo>
                    <a:pt x="144" y="154"/>
                  </a:lnTo>
                  <a:lnTo>
                    <a:pt x="128" y="163"/>
                  </a:lnTo>
                  <a:lnTo>
                    <a:pt x="111" y="170"/>
                  </a:lnTo>
                  <a:lnTo>
                    <a:pt x="95" y="181"/>
                  </a:lnTo>
                  <a:lnTo>
                    <a:pt x="77" y="191"/>
                  </a:lnTo>
                  <a:lnTo>
                    <a:pt x="59" y="202"/>
                  </a:lnTo>
                  <a:lnTo>
                    <a:pt x="38" y="213"/>
                  </a:lnTo>
                  <a:lnTo>
                    <a:pt x="18" y="227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25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2" y="209"/>
                  </a:lnTo>
                  <a:lnTo>
                    <a:pt x="7" y="205"/>
                  </a:lnTo>
                  <a:lnTo>
                    <a:pt x="7" y="2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560772" y="5460429"/>
              <a:ext cx="471864" cy="279400"/>
            </a:xfrm>
            <a:custGeom>
              <a:avLst/>
              <a:gdLst>
                <a:gd name="T0" fmla="*/ 18 w 318"/>
                <a:gd name="T1" fmla="*/ 148 h 176"/>
                <a:gd name="T2" fmla="*/ 31 w 318"/>
                <a:gd name="T3" fmla="*/ 141 h 176"/>
                <a:gd name="T4" fmla="*/ 44 w 318"/>
                <a:gd name="T5" fmla="*/ 134 h 176"/>
                <a:gd name="T6" fmla="*/ 57 w 318"/>
                <a:gd name="T7" fmla="*/ 126 h 176"/>
                <a:gd name="T8" fmla="*/ 66 w 318"/>
                <a:gd name="T9" fmla="*/ 121 h 176"/>
                <a:gd name="T10" fmla="*/ 79 w 318"/>
                <a:gd name="T11" fmla="*/ 112 h 176"/>
                <a:gd name="T12" fmla="*/ 92 w 318"/>
                <a:gd name="T13" fmla="*/ 106 h 176"/>
                <a:gd name="T14" fmla="*/ 106 w 318"/>
                <a:gd name="T15" fmla="*/ 99 h 176"/>
                <a:gd name="T16" fmla="*/ 128 w 318"/>
                <a:gd name="T17" fmla="*/ 90 h 176"/>
                <a:gd name="T18" fmla="*/ 154 w 318"/>
                <a:gd name="T19" fmla="*/ 77 h 176"/>
                <a:gd name="T20" fmla="*/ 176 w 318"/>
                <a:gd name="T21" fmla="*/ 66 h 176"/>
                <a:gd name="T22" fmla="*/ 196 w 318"/>
                <a:gd name="T23" fmla="*/ 55 h 176"/>
                <a:gd name="T24" fmla="*/ 214 w 318"/>
                <a:gd name="T25" fmla="*/ 46 h 176"/>
                <a:gd name="T26" fmla="*/ 236 w 318"/>
                <a:gd name="T27" fmla="*/ 33 h 176"/>
                <a:gd name="T28" fmla="*/ 258 w 318"/>
                <a:gd name="T29" fmla="*/ 22 h 176"/>
                <a:gd name="T30" fmla="*/ 282 w 318"/>
                <a:gd name="T31" fmla="*/ 9 h 176"/>
                <a:gd name="T32" fmla="*/ 303 w 318"/>
                <a:gd name="T33" fmla="*/ 0 h 176"/>
                <a:gd name="T34" fmla="*/ 314 w 318"/>
                <a:gd name="T35" fmla="*/ 4 h 176"/>
                <a:gd name="T36" fmla="*/ 318 w 318"/>
                <a:gd name="T37" fmla="*/ 13 h 176"/>
                <a:gd name="T38" fmla="*/ 314 w 318"/>
                <a:gd name="T39" fmla="*/ 24 h 176"/>
                <a:gd name="T40" fmla="*/ 296 w 318"/>
                <a:gd name="T41" fmla="*/ 37 h 176"/>
                <a:gd name="T42" fmla="*/ 269 w 318"/>
                <a:gd name="T43" fmla="*/ 49 h 176"/>
                <a:gd name="T44" fmla="*/ 245 w 318"/>
                <a:gd name="T45" fmla="*/ 64 h 176"/>
                <a:gd name="T46" fmla="*/ 223 w 318"/>
                <a:gd name="T47" fmla="*/ 75 h 176"/>
                <a:gd name="T48" fmla="*/ 199 w 318"/>
                <a:gd name="T49" fmla="*/ 88 h 176"/>
                <a:gd name="T50" fmla="*/ 177 w 318"/>
                <a:gd name="T51" fmla="*/ 101 h 176"/>
                <a:gd name="T52" fmla="*/ 154 w 318"/>
                <a:gd name="T53" fmla="*/ 112 h 176"/>
                <a:gd name="T54" fmla="*/ 126 w 318"/>
                <a:gd name="T55" fmla="*/ 124 h 176"/>
                <a:gd name="T56" fmla="*/ 104 w 318"/>
                <a:gd name="T57" fmla="*/ 132 h 176"/>
                <a:gd name="T58" fmla="*/ 92 w 318"/>
                <a:gd name="T59" fmla="*/ 139 h 176"/>
                <a:gd name="T60" fmla="*/ 81 w 318"/>
                <a:gd name="T61" fmla="*/ 145 h 176"/>
                <a:gd name="T62" fmla="*/ 68 w 318"/>
                <a:gd name="T63" fmla="*/ 150 h 176"/>
                <a:gd name="T64" fmla="*/ 57 w 318"/>
                <a:gd name="T65" fmla="*/ 157 h 176"/>
                <a:gd name="T66" fmla="*/ 46 w 318"/>
                <a:gd name="T67" fmla="*/ 163 h 176"/>
                <a:gd name="T68" fmla="*/ 35 w 318"/>
                <a:gd name="T69" fmla="*/ 167 h 176"/>
                <a:gd name="T70" fmla="*/ 20 w 318"/>
                <a:gd name="T71" fmla="*/ 174 h 176"/>
                <a:gd name="T72" fmla="*/ 9 w 318"/>
                <a:gd name="T73" fmla="*/ 176 h 176"/>
                <a:gd name="T74" fmla="*/ 2 w 318"/>
                <a:gd name="T75" fmla="*/ 170 h 176"/>
                <a:gd name="T76" fmla="*/ 0 w 318"/>
                <a:gd name="T77" fmla="*/ 163 h 176"/>
                <a:gd name="T78" fmla="*/ 6 w 318"/>
                <a:gd name="T79" fmla="*/ 156 h 176"/>
                <a:gd name="T80" fmla="*/ 9 w 318"/>
                <a:gd name="T81" fmla="*/ 1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176">
                  <a:moveTo>
                    <a:pt x="9" y="152"/>
                  </a:moveTo>
                  <a:lnTo>
                    <a:pt x="18" y="148"/>
                  </a:lnTo>
                  <a:lnTo>
                    <a:pt x="26" y="145"/>
                  </a:lnTo>
                  <a:lnTo>
                    <a:pt x="31" y="141"/>
                  </a:lnTo>
                  <a:lnTo>
                    <a:pt x="39" y="139"/>
                  </a:lnTo>
                  <a:lnTo>
                    <a:pt x="44" y="134"/>
                  </a:lnTo>
                  <a:lnTo>
                    <a:pt x="50" y="130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1"/>
                  </a:lnTo>
                  <a:lnTo>
                    <a:pt x="73" y="117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92" y="106"/>
                  </a:lnTo>
                  <a:lnTo>
                    <a:pt x="99" y="102"/>
                  </a:lnTo>
                  <a:lnTo>
                    <a:pt x="106" y="99"/>
                  </a:lnTo>
                  <a:lnTo>
                    <a:pt x="115" y="95"/>
                  </a:lnTo>
                  <a:lnTo>
                    <a:pt x="128" y="90"/>
                  </a:lnTo>
                  <a:lnTo>
                    <a:pt x="141" y="84"/>
                  </a:lnTo>
                  <a:lnTo>
                    <a:pt x="154" y="77"/>
                  </a:lnTo>
                  <a:lnTo>
                    <a:pt x="165" y="71"/>
                  </a:lnTo>
                  <a:lnTo>
                    <a:pt x="176" y="66"/>
                  </a:lnTo>
                  <a:lnTo>
                    <a:pt x="185" y="60"/>
                  </a:lnTo>
                  <a:lnTo>
                    <a:pt x="196" y="55"/>
                  </a:lnTo>
                  <a:lnTo>
                    <a:pt x="205" y="49"/>
                  </a:lnTo>
                  <a:lnTo>
                    <a:pt x="214" y="46"/>
                  </a:lnTo>
                  <a:lnTo>
                    <a:pt x="225" y="38"/>
                  </a:lnTo>
                  <a:lnTo>
                    <a:pt x="236" y="33"/>
                  </a:lnTo>
                  <a:lnTo>
                    <a:pt x="247" y="27"/>
                  </a:lnTo>
                  <a:lnTo>
                    <a:pt x="258" y="22"/>
                  </a:lnTo>
                  <a:lnTo>
                    <a:pt x="269" y="16"/>
                  </a:lnTo>
                  <a:lnTo>
                    <a:pt x="282" y="9"/>
                  </a:lnTo>
                  <a:lnTo>
                    <a:pt x="296" y="2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4" y="4"/>
                  </a:lnTo>
                  <a:lnTo>
                    <a:pt x="316" y="9"/>
                  </a:lnTo>
                  <a:lnTo>
                    <a:pt x="318" y="13"/>
                  </a:lnTo>
                  <a:lnTo>
                    <a:pt x="318" y="18"/>
                  </a:lnTo>
                  <a:lnTo>
                    <a:pt x="314" y="24"/>
                  </a:lnTo>
                  <a:lnTo>
                    <a:pt x="311" y="27"/>
                  </a:lnTo>
                  <a:lnTo>
                    <a:pt x="296" y="37"/>
                  </a:lnTo>
                  <a:lnTo>
                    <a:pt x="282" y="42"/>
                  </a:lnTo>
                  <a:lnTo>
                    <a:pt x="269" y="49"/>
                  </a:lnTo>
                  <a:lnTo>
                    <a:pt x="258" y="57"/>
                  </a:lnTo>
                  <a:lnTo>
                    <a:pt x="245" y="64"/>
                  </a:lnTo>
                  <a:lnTo>
                    <a:pt x="234" y="69"/>
                  </a:lnTo>
                  <a:lnTo>
                    <a:pt x="223" y="75"/>
                  </a:lnTo>
                  <a:lnTo>
                    <a:pt x="212" y="84"/>
                  </a:lnTo>
                  <a:lnTo>
                    <a:pt x="199" y="88"/>
                  </a:lnTo>
                  <a:lnTo>
                    <a:pt x="188" y="93"/>
                  </a:lnTo>
                  <a:lnTo>
                    <a:pt x="177" y="101"/>
                  </a:lnTo>
                  <a:lnTo>
                    <a:pt x="166" y="106"/>
                  </a:lnTo>
                  <a:lnTo>
                    <a:pt x="154" y="112"/>
                  </a:lnTo>
                  <a:lnTo>
                    <a:pt x="139" y="119"/>
                  </a:lnTo>
                  <a:lnTo>
                    <a:pt x="126" y="124"/>
                  </a:lnTo>
                  <a:lnTo>
                    <a:pt x="112" y="130"/>
                  </a:lnTo>
                  <a:lnTo>
                    <a:pt x="104" y="132"/>
                  </a:lnTo>
                  <a:lnTo>
                    <a:pt x="99" y="135"/>
                  </a:lnTo>
                  <a:lnTo>
                    <a:pt x="92" y="139"/>
                  </a:lnTo>
                  <a:lnTo>
                    <a:pt x="84" y="141"/>
                  </a:lnTo>
                  <a:lnTo>
                    <a:pt x="81" y="145"/>
                  </a:lnTo>
                  <a:lnTo>
                    <a:pt x="75" y="148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7" y="157"/>
                  </a:lnTo>
                  <a:lnTo>
                    <a:pt x="51" y="159"/>
                  </a:lnTo>
                  <a:lnTo>
                    <a:pt x="46" y="163"/>
                  </a:lnTo>
                  <a:lnTo>
                    <a:pt x="40" y="167"/>
                  </a:lnTo>
                  <a:lnTo>
                    <a:pt x="35" y="167"/>
                  </a:lnTo>
                  <a:lnTo>
                    <a:pt x="28" y="170"/>
                  </a:lnTo>
                  <a:lnTo>
                    <a:pt x="20" y="174"/>
                  </a:lnTo>
                  <a:lnTo>
                    <a:pt x="15" y="176"/>
                  </a:lnTo>
                  <a:lnTo>
                    <a:pt x="9" y="176"/>
                  </a:lnTo>
                  <a:lnTo>
                    <a:pt x="6" y="174"/>
                  </a:lnTo>
                  <a:lnTo>
                    <a:pt x="2" y="170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2" y="157"/>
                  </a:lnTo>
                  <a:lnTo>
                    <a:pt x="6" y="156"/>
                  </a:lnTo>
                  <a:lnTo>
                    <a:pt x="9" y="152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6508837" y="5396929"/>
              <a:ext cx="566831" cy="284162"/>
            </a:xfrm>
            <a:custGeom>
              <a:avLst/>
              <a:gdLst>
                <a:gd name="T0" fmla="*/ 18 w 382"/>
                <a:gd name="T1" fmla="*/ 153 h 179"/>
                <a:gd name="T2" fmla="*/ 49 w 382"/>
                <a:gd name="T3" fmla="*/ 133 h 179"/>
                <a:gd name="T4" fmla="*/ 79 w 382"/>
                <a:gd name="T5" fmla="*/ 115 h 179"/>
                <a:gd name="T6" fmla="*/ 108 w 382"/>
                <a:gd name="T7" fmla="*/ 100 h 179"/>
                <a:gd name="T8" fmla="*/ 135 w 382"/>
                <a:gd name="T9" fmla="*/ 88 h 179"/>
                <a:gd name="T10" fmla="*/ 166 w 382"/>
                <a:gd name="T11" fmla="*/ 71 h 179"/>
                <a:gd name="T12" fmla="*/ 195 w 382"/>
                <a:gd name="T13" fmla="*/ 56 h 179"/>
                <a:gd name="T14" fmla="*/ 230 w 382"/>
                <a:gd name="T15" fmla="*/ 40 h 179"/>
                <a:gd name="T16" fmla="*/ 252 w 382"/>
                <a:gd name="T17" fmla="*/ 29 h 179"/>
                <a:gd name="T18" fmla="*/ 261 w 382"/>
                <a:gd name="T19" fmla="*/ 22 h 179"/>
                <a:gd name="T20" fmla="*/ 270 w 382"/>
                <a:gd name="T21" fmla="*/ 18 h 179"/>
                <a:gd name="T22" fmla="*/ 279 w 382"/>
                <a:gd name="T23" fmla="*/ 12 h 179"/>
                <a:gd name="T24" fmla="*/ 289 w 382"/>
                <a:gd name="T25" fmla="*/ 3 h 179"/>
                <a:gd name="T26" fmla="*/ 300 w 382"/>
                <a:gd name="T27" fmla="*/ 1 h 179"/>
                <a:gd name="T28" fmla="*/ 309 w 382"/>
                <a:gd name="T29" fmla="*/ 0 h 179"/>
                <a:gd name="T30" fmla="*/ 321 w 382"/>
                <a:gd name="T31" fmla="*/ 0 h 179"/>
                <a:gd name="T32" fmla="*/ 331 w 382"/>
                <a:gd name="T33" fmla="*/ 1 h 179"/>
                <a:gd name="T34" fmla="*/ 343 w 382"/>
                <a:gd name="T35" fmla="*/ 3 h 179"/>
                <a:gd name="T36" fmla="*/ 353 w 382"/>
                <a:gd name="T37" fmla="*/ 7 h 179"/>
                <a:gd name="T38" fmla="*/ 364 w 382"/>
                <a:gd name="T39" fmla="*/ 12 h 179"/>
                <a:gd name="T40" fmla="*/ 374 w 382"/>
                <a:gd name="T41" fmla="*/ 14 h 179"/>
                <a:gd name="T42" fmla="*/ 380 w 382"/>
                <a:gd name="T43" fmla="*/ 22 h 179"/>
                <a:gd name="T44" fmla="*/ 382 w 382"/>
                <a:gd name="T45" fmla="*/ 31 h 179"/>
                <a:gd name="T46" fmla="*/ 378 w 382"/>
                <a:gd name="T47" fmla="*/ 44 h 179"/>
                <a:gd name="T48" fmla="*/ 369 w 382"/>
                <a:gd name="T49" fmla="*/ 49 h 179"/>
                <a:gd name="T50" fmla="*/ 362 w 382"/>
                <a:gd name="T51" fmla="*/ 49 h 179"/>
                <a:gd name="T52" fmla="*/ 353 w 382"/>
                <a:gd name="T53" fmla="*/ 47 h 179"/>
                <a:gd name="T54" fmla="*/ 343 w 382"/>
                <a:gd name="T55" fmla="*/ 44 h 179"/>
                <a:gd name="T56" fmla="*/ 334 w 382"/>
                <a:gd name="T57" fmla="*/ 40 h 179"/>
                <a:gd name="T58" fmla="*/ 321 w 382"/>
                <a:gd name="T59" fmla="*/ 33 h 179"/>
                <a:gd name="T60" fmla="*/ 307 w 382"/>
                <a:gd name="T61" fmla="*/ 34 h 179"/>
                <a:gd name="T62" fmla="*/ 296 w 382"/>
                <a:gd name="T63" fmla="*/ 40 h 179"/>
                <a:gd name="T64" fmla="*/ 287 w 382"/>
                <a:gd name="T65" fmla="*/ 47 h 179"/>
                <a:gd name="T66" fmla="*/ 279 w 382"/>
                <a:gd name="T67" fmla="*/ 53 h 179"/>
                <a:gd name="T68" fmla="*/ 269 w 382"/>
                <a:gd name="T69" fmla="*/ 58 h 179"/>
                <a:gd name="T70" fmla="*/ 245 w 382"/>
                <a:gd name="T71" fmla="*/ 71 h 179"/>
                <a:gd name="T72" fmla="*/ 212 w 382"/>
                <a:gd name="T73" fmla="*/ 86 h 179"/>
                <a:gd name="T74" fmla="*/ 179 w 382"/>
                <a:gd name="T75" fmla="*/ 98 h 179"/>
                <a:gd name="T76" fmla="*/ 150 w 382"/>
                <a:gd name="T77" fmla="*/ 109 h 179"/>
                <a:gd name="T78" fmla="*/ 119 w 382"/>
                <a:gd name="T79" fmla="*/ 122 h 179"/>
                <a:gd name="T80" fmla="*/ 88 w 382"/>
                <a:gd name="T81" fmla="*/ 133 h 179"/>
                <a:gd name="T82" fmla="*/ 58 w 382"/>
                <a:gd name="T83" fmla="*/ 148 h 179"/>
                <a:gd name="T84" fmla="*/ 29 w 382"/>
                <a:gd name="T85" fmla="*/ 168 h 179"/>
                <a:gd name="T86" fmla="*/ 5 w 382"/>
                <a:gd name="T87" fmla="*/ 179 h 179"/>
                <a:gd name="T88" fmla="*/ 0 w 382"/>
                <a:gd name="T89" fmla="*/ 170 h 179"/>
                <a:gd name="T90" fmla="*/ 2 w 382"/>
                <a:gd name="T91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179">
                  <a:moveTo>
                    <a:pt x="2" y="166"/>
                  </a:moveTo>
                  <a:lnTo>
                    <a:pt x="18" y="153"/>
                  </a:lnTo>
                  <a:lnTo>
                    <a:pt x="35" y="142"/>
                  </a:lnTo>
                  <a:lnTo>
                    <a:pt x="49" y="133"/>
                  </a:lnTo>
                  <a:lnTo>
                    <a:pt x="66" y="124"/>
                  </a:lnTo>
                  <a:lnTo>
                    <a:pt x="79" y="115"/>
                  </a:lnTo>
                  <a:lnTo>
                    <a:pt x="93" y="108"/>
                  </a:lnTo>
                  <a:lnTo>
                    <a:pt x="108" y="100"/>
                  </a:lnTo>
                  <a:lnTo>
                    <a:pt x="122" y="95"/>
                  </a:lnTo>
                  <a:lnTo>
                    <a:pt x="135" y="88"/>
                  </a:lnTo>
                  <a:lnTo>
                    <a:pt x="150" y="78"/>
                  </a:lnTo>
                  <a:lnTo>
                    <a:pt x="166" y="71"/>
                  </a:lnTo>
                  <a:lnTo>
                    <a:pt x="181" y="64"/>
                  </a:lnTo>
                  <a:lnTo>
                    <a:pt x="195" y="56"/>
                  </a:lnTo>
                  <a:lnTo>
                    <a:pt x="214" y="49"/>
                  </a:lnTo>
                  <a:lnTo>
                    <a:pt x="230" y="40"/>
                  </a:lnTo>
                  <a:lnTo>
                    <a:pt x="248" y="31"/>
                  </a:lnTo>
                  <a:lnTo>
                    <a:pt x="252" y="29"/>
                  </a:lnTo>
                  <a:lnTo>
                    <a:pt x="258" y="25"/>
                  </a:lnTo>
                  <a:lnTo>
                    <a:pt x="261" y="22"/>
                  </a:lnTo>
                  <a:lnTo>
                    <a:pt x="267" y="22"/>
                  </a:lnTo>
                  <a:lnTo>
                    <a:pt x="270" y="18"/>
                  </a:lnTo>
                  <a:lnTo>
                    <a:pt x="274" y="14"/>
                  </a:lnTo>
                  <a:lnTo>
                    <a:pt x="279" y="12"/>
                  </a:lnTo>
                  <a:lnTo>
                    <a:pt x="285" y="9"/>
                  </a:lnTo>
                  <a:lnTo>
                    <a:pt x="289" y="3"/>
                  </a:lnTo>
                  <a:lnTo>
                    <a:pt x="294" y="3"/>
                  </a:lnTo>
                  <a:lnTo>
                    <a:pt x="300" y="1"/>
                  </a:lnTo>
                  <a:lnTo>
                    <a:pt x="305" y="1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5" y="1"/>
                  </a:lnTo>
                  <a:lnTo>
                    <a:pt x="331" y="1"/>
                  </a:lnTo>
                  <a:lnTo>
                    <a:pt x="336" y="3"/>
                  </a:lnTo>
                  <a:lnTo>
                    <a:pt x="343" y="3"/>
                  </a:lnTo>
                  <a:lnTo>
                    <a:pt x="347" y="5"/>
                  </a:lnTo>
                  <a:lnTo>
                    <a:pt x="353" y="7"/>
                  </a:lnTo>
                  <a:lnTo>
                    <a:pt x="360" y="9"/>
                  </a:lnTo>
                  <a:lnTo>
                    <a:pt x="364" y="12"/>
                  </a:lnTo>
                  <a:lnTo>
                    <a:pt x="371" y="12"/>
                  </a:lnTo>
                  <a:lnTo>
                    <a:pt x="374" y="14"/>
                  </a:lnTo>
                  <a:lnTo>
                    <a:pt x="378" y="18"/>
                  </a:lnTo>
                  <a:lnTo>
                    <a:pt x="380" y="22"/>
                  </a:lnTo>
                  <a:lnTo>
                    <a:pt x="382" y="23"/>
                  </a:lnTo>
                  <a:lnTo>
                    <a:pt x="382" y="31"/>
                  </a:lnTo>
                  <a:lnTo>
                    <a:pt x="382" y="40"/>
                  </a:lnTo>
                  <a:lnTo>
                    <a:pt x="378" y="44"/>
                  </a:lnTo>
                  <a:lnTo>
                    <a:pt x="371" y="49"/>
                  </a:lnTo>
                  <a:lnTo>
                    <a:pt x="369" y="49"/>
                  </a:lnTo>
                  <a:lnTo>
                    <a:pt x="364" y="49"/>
                  </a:lnTo>
                  <a:lnTo>
                    <a:pt x="362" y="49"/>
                  </a:lnTo>
                  <a:lnTo>
                    <a:pt x="356" y="49"/>
                  </a:lnTo>
                  <a:lnTo>
                    <a:pt x="353" y="47"/>
                  </a:lnTo>
                  <a:lnTo>
                    <a:pt x="347" y="45"/>
                  </a:lnTo>
                  <a:lnTo>
                    <a:pt x="343" y="44"/>
                  </a:lnTo>
                  <a:lnTo>
                    <a:pt x="342" y="42"/>
                  </a:lnTo>
                  <a:lnTo>
                    <a:pt x="334" y="40"/>
                  </a:lnTo>
                  <a:lnTo>
                    <a:pt x="327" y="36"/>
                  </a:lnTo>
                  <a:lnTo>
                    <a:pt x="321" y="33"/>
                  </a:lnTo>
                  <a:lnTo>
                    <a:pt x="314" y="33"/>
                  </a:lnTo>
                  <a:lnTo>
                    <a:pt x="307" y="34"/>
                  </a:lnTo>
                  <a:lnTo>
                    <a:pt x="301" y="38"/>
                  </a:lnTo>
                  <a:lnTo>
                    <a:pt x="296" y="40"/>
                  </a:lnTo>
                  <a:lnTo>
                    <a:pt x="290" y="44"/>
                  </a:lnTo>
                  <a:lnTo>
                    <a:pt x="287" y="47"/>
                  </a:lnTo>
                  <a:lnTo>
                    <a:pt x="283" y="49"/>
                  </a:lnTo>
                  <a:lnTo>
                    <a:pt x="279" y="53"/>
                  </a:lnTo>
                  <a:lnTo>
                    <a:pt x="274" y="56"/>
                  </a:lnTo>
                  <a:lnTo>
                    <a:pt x="269" y="58"/>
                  </a:lnTo>
                  <a:lnTo>
                    <a:pt x="263" y="64"/>
                  </a:lnTo>
                  <a:lnTo>
                    <a:pt x="245" y="71"/>
                  </a:lnTo>
                  <a:lnTo>
                    <a:pt x="228" y="78"/>
                  </a:lnTo>
                  <a:lnTo>
                    <a:pt x="212" y="86"/>
                  </a:lnTo>
                  <a:lnTo>
                    <a:pt x="195" y="93"/>
                  </a:lnTo>
                  <a:lnTo>
                    <a:pt x="179" y="98"/>
                  </a:lnTo>
                  <a:lnTo>
                    <a:pt x="164" y="104"/>
                  </a:lnTo>
                  <a:lnTo>
                    <a:pt x="150" y="109"/>
                  </a:lnTo>
                  <a:lnTo>
                    <a:pt x="133" y="115"/>
                  </a:lnTo>
                  <a:lnTo>
                    <a:pt x="119" y="122"/>
                  </a:lnTo>
                  <a:lnTo>
                    <a:pt x="104" y="126"/>
                  </a:lnTo>
                  <a:lnTo>
                    <a:pt x="88" y="133"/>
                  </a:lnTo>
                  <a:lnTo>
                    <a:pt x="75" y="142"/>
                  </a:lnTo>
                  <a:lnTo>
                    <a:pt x="58" y="148"/>
                  </a:lnTo>
                  <a:lnTo>
                    <a:pt x="44" y="157"/>
                  </a:lnTo>
                  <a:lnTo>
                    <a:pt x="29" y="168"/>
                  </a:lnTo>
                  <a:lnTo>
                    <a:pt x="11" y="179"/>
                  </a:lnTo>
                  <a:lnTo>
                    <a:pt x="5" y="179"/>
                  </a:lnTo>
                  <a:lnTo>
                    <a:pt x="2" y="177"/>
                  </a:lnTo>
                  <a:lnTo>
                    <a:pt x="0" y="170"/>
                  </a:lnTo>
                  <a:lnTo>
                    <a:pt x="2" y="166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 flipH="1">
              <a:off x="7002959" y="3863404"/>
              <a:ext cx="210707" cy="130175"/>
            </a:xfrm>
            <a:custGeom>
              <a:avLst/>
              <a:gdLst>
                <a:gd name="T0" fmla="*/ 27 w 142"/>
                <a:gd name="T1" fmla="*/ 68 h 82"/>
                <a:gd name="T2" fmla="*/ 36 w 142"/>
                <a:gd name="T3" fmla="*/ 46 h 82"/>
                <a:gd name="T4" fmla="*/ 47 w 142"/>
                <a:gd name="T5" fmla="*/ 33 h 82"/>
                <a:gd name="T6" fmla="*/ 58 w 142"/>
                <a:gd name="T7" fmla="*/ 26 h 82"/>
                <a:gd name="T8" fmla="*/ 71 w 142"/>
                <a:gd name="T9" fmla="*/ 24 h 82"/>
                <a:gd name="T10" fmla="*/ 84 w 142"/>
                <a:gd name="T11" fmla="*/ 26 h 82"/>
                <a:gd name="T12" fmla="*/ 95 w 142"/>
                <a:gd name="T13" fmla="*/ 29 h 82"/>
                <a:gd name="T14" fmla="*/ 104 w 142"/>
                <a:gd name="T15" fmla="*/ 35 h 82"/>
                <a:gd name="T16" fmla="*/ 113 w 142"/>
                <a:gd name="T17" fmla="*/ 40 h 82"/>
                <a:gd name="T18" fmla="*/ 124 w 142"/>
                <a:gd name="T19" fmla="*/ 49 h 82"/>
                <a:gd name="T20" fmla="*/ 133 w 142"/>
                <a:gd name="T21" fmla="*/ 57 h 82"/>
                <a:gd name="T22" fmla="*/ 140 w 142"/>
                <a:gd name="T23" fmla="*/ 58 h 82"/>
                <a:gd name="T24" fmla="*/ 142 w 142"/>
                <a:gd name="T25" fmla="*/ 51 h 82"/>
                <a:gd name="T26" fmla="*/ 139 w 142"/>
                <a:gd name="T27" fmla="*/ 36 h 82"/>
                <a:gd name="T28" fmla="*/ 126 w 142"/>
                <a:gd name="T29" fmla="*/ 22 h 82"/>
                <a:gd name="T30" fmla="*/ 113 w 142"/>
                <a:gd name="T31" fmla="*/ 11 h 82"/>
                <a:gd name="T32" fmla="*/ 104 w 142"/>
                <a:gd name="T33" fmla="*/ 5 h 82"/>
                <a:gd name="T34" fmla="*/ 93 w 142"/>
                <a:gd name="T35" fmla="*/ 2 h 82"/>
                <a:gd name="T36" fmla="*/ 84 w 142"/>
                <a:gd name="T37" fmla="*/ 0 h 82"/>
                <a:gd name="T38" fmla="*/ 73 w 142"/>
                <a:gd name="T39" fmla="*/ 0 h 82"/>
                <a:gd name="T40" fmla="*/ 64 w 142"/>
                <a:gd name="T41" fmla="*/ 2 h 82"/>
                <a:gd name="T42" fmla="*/ 53 w 142"/>
                <a:gd name="T43" fmla="*/ 4 h 82"/>
                <a:gd name="T44" fmla="*/ 44 w 142"/>
                <a:gd name="T45" fmla="*/ 7 h 82"/>
                <a:gd name="T46" fmla="*/ 33 w 142"/>
                <a:gd name="T47" fmla="*/ 11 h 82"/>
                <a:gd name="T48" fmla="*/ 25 w 142"/>
                <a:gd name="T49" fmla="*/ 16 h 82"/>
                <a:gd name="T50" fmla="*/ 18 w 142"/>
                <a:gd name="T51" fmla="*/ 22 h 82"/>
                <a:gd name="T52" fmla="*/ 13 w 142"/>
                <a:gd name="T53" fmla="*/ 31 h 82"/>
                <a:gd name="T54" fmla="*/ 9 w 142"/>
                <a:gd name="T55" fmla="*/ 38 h 82"/>
                <a:gd name="T56" fmla="*/ 5 w 142"/>
                <a:gd name="T57" fmla="*/ 49 h 82"/>
                <a:gd name="T58" fmla="*/ 3 w 142"/>
                <a:gd name="T59" fmla="*/ 58 h 82"/>
                <a:gd name="T60" fmla="*/ 0 w 142"/>
                <a:gd name="T61" fmla="*/ 69 h 82"/>
                <a:gd name="T62" fmla="*/ 0 w 142"/>
                <a:gd name="T63" fmla="*/ 79 h 82"/>
                <a:gd name="T64" fmla="*/ 5 w 142"/>
                <a:gd name="T65" fmla="*/ 80 h 82"/>
                <a:gd name="T66" fmla="*/ 14 w 142"/>
                <a:gd name="T67" fmla="*/ 82 h 82"/>
                <a:gd name="T68" fmla="*/ 22 w 142"/>
                <a:gd name="T69" fmla="*/ 82 h 82"/>
                <a:gd name="T70" fmla="*/ 24 w 142"/>
                <a:gd name="T7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82">
                  <a:moveTo>
                    <a:pt x="24" y="82"/>
                  </a:moveTo>
                  <a:lnTo>
                    <a:pt x="27" y="68"/>
                  </a:lnTo>
                  <a:lnTo>
                    <a:pt x="31" y="57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7" y="33"/>
                  </a:lnTo>
                  <a:lnTo>
                    <a:pt x="53" y="27"/>
                  </a:lnTo>
                  <a:lnTo>
                    <a:pt x="58" y="26"/>
                  </a:lnTo>
                  <a:lnTo>
                    <a:pt x="67" y="26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6"/>
                  </a:lnTo>
                  <a:lnTo>
                    <a:pt x="89" y="27"/>
                  </a:lnTo>
                  <a:lnTo>
                    <a:pt x="95" y="29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8" y="36"/>
                  </a:lnTo>
                  <a:lnTo>
                    <a:pt x="113" y="40"/>
                  </a:lnTo>
                  <a:lnTo>
                    <a:pt x="120" y="44"/>
                  </a:lnTo>
                  <a:lnTo>
                    <a:pt x="124" y="49"/>
                  </a:lnTo>
                  <a:lnTo>
                    <a:pt x="130" y="53"/>
                  </a:lnTo>
                  <a:lnTo>
                    <a:pt x="133" y="57"/>
                  </a:lnTo>
                  <a:lnTo>
                    <a:pt x="139" y="58"/>
                  </a:lnTo>
                  <a:lnTo>
                    <a:pt x="140" y="58"/>
                  </a:lnTo>
                  <a:lnTo>
                    <a:pt x="142" y="57"/>
                  </a:lnTo>
                  <a:lnTo>
                    <a:pt x="142" y="51"/>
                  </a:lnTo>
                  <a:lnTo>
                    <a:pt x="140" y="44"/>
                  </a:lnTo>
                  <a:lnTo>
                    <a:pt x="139" y="36"/>
                  </a:lnTo>
                  <a:lnTo>
                    <a:pt x="133" y="31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13" y="11"/>
                  </a:lnTo>
                  <a:lnTo>
                    <a:pt x="106" y="7"/>
                  </a:lnTo>
                  <a:lnTo>
                    <a:pt x="104" y="5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9" y="5"/>
                  </a:lnTo>
                  <a:lnTo>
                    <a:pt x="44" y="7"/>
                  </a:lnTo>
                  <a:lnTo>
                    <a:pt x="38" y="7"/>
                  </a:lnTo>
                  <a:lnTo>
                    <a:pt x="33" y="11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0"/>
                  </a:lnTo>
                  <a:lnTo>
                    <a:pt x="5" y="80"/>
                  </a:lnTo>
                  <a:lnTo>
                    <a:pt x="11" y="82"/>
                  </a:lnTo>
                  <a:lnTo>
                    <a:pt x="14" y="82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 flipH="1">
              <a:off x="7002959" y="4034854"/>
              <a:ext cx="186965" cy="163512"/>
            </a:xfrm>
            <a:custGeom>
              <a:avLst/>
              <a:gdLst>
                <a:gd name="T0" fmla="*/ 28 w 126"/>
                <a:gd name="T1" fmla="*/ 7 h 103"/>
                <a:gd name="T2" fmla="*/ 33 w 126"/>
                <a:gd name="T3" fmla="*/ 16 h 103"/>
                <a:gd name="T4" fmla="*/ 40 w 126"/>
                <a:gd name="T5" fmla="*/ 27 h 103"/>
                <a:gd name="T6" fmla="*/ 46 w 126"/>
                <a:gd name="T7" fmla="*/ 37 h 103"/>
                <a:gd name="T8" fmla="*/ 51 w 126"/>
                <a:gd name="T9" fmla="*/ 46 h 103"/>
                <a:gd name="T10" fmla="*/ 55 w 126"/>
                <a:gd name="T11" fmla="*/ 53 h 103"/>
                <a:gd name="T12" fmla="*/ 62 w 126"/>
                <a:gd name="T13" fmla="*/ 62 h 103"/>
                <a:gd name="T14" fmla="*/ 75 w 126"/>
                <a:gd name="T15" fmla="*/ 68 h 103"/>
                <a:gd name="T16" fmla="*/ 88 w 126"/>
                <a:gd name="T17" fmla="*/ 66 h 103"/>
                <a:gd name="T18" fmla="*/ 99 w 126"/>
                <a:gd name="T19" fmla="*/ 62 h 103"/>
                <a:gd name="T20" fmla="*/ 108 w 126"/>
                <a:gd name="T21" fmla="*/ 55 h 103"/>
                <a:gd name="T22" fmla="*/ 115 w 126"/>
                <a:gd name="T23" fmla="*/ 48 h 103"/>
                <a:gd name="T24" fmla="*/ 123 w 126"/>
                <a:gd name="T25" fmla="*/ 44 h 103"/>
                <a:gd name="T26" fmla="*/ 126 w 126"/>
                <a:gd name="T27" fmla="*/ 46 h 103"/>
                <a:gd name="T28" fmla="*/ 124 w 126"/>
                <a:gd name="T29" fmla="*/ 57 h 103"/>
                <a:gd name="T30" fmla="*/ 119 w 126"/>
                <a:gd name="T31" fmla="*/ 66 h 103"/>
                <a:gd name="T32" fmla="*/ 114 w 126"/>
                <a:gd name="T33" fmla="*/ 75 h 103"/>
                <a:gd name="T34" fmla="*/ 106 w 126"/>
                <a:gd name="T35" fmla="*/ 84 h 103"/>
                <a:gd name="T36" fmla="*/ 97 w 126"/>
                <a:gd name="T37" fmla="*/ 92 h 103"/>
                <a:gd name="T38" fmla="*/ 88 w 126"/>
                <a:gd name="T39" fmla="*/ 97 h 103"/>
                <a:gd name="T40" fmla="*/ 81 w 126"/>
                <a:gd name="T41" fmla="*/ 103 h 103"/>
                <a:gd name="T42" fmla="*/ 70 w 126"/>
                <a:gd name="T43" fmla="*/ 103 h 103"/>
                <a:gd name="T44" fmla="*/ 61 w 126"/>
                <a:gd name="T45" fmla="*/ 103 h 103"/>
                <a:gd name="T46" fmla="*/ 51 w 126"/>
                <a:gd name="T47" fmla="*/ 97 h 103"/>
                <a:gd name="T48" fmla="*/ 42 w 126"/>
                <a:gd name="T49" fmla="*/ 90 h 103"/>
                <a:gd name="T50" fmla="*/ 33 w 126"/>
                <a:gd name="T51" fmla="*/ 84 h 103"/>
                <a:gd name="T52" fmla="*/ 24 w 126"/>
                <a:gd name="T53" fmla="*/ 75 h 103"/>
                <a:gd name="T54" fmla="*/ 13 w 126"/>
                <a:gd name="T55" fmla="*/ 66 h 103"/>
                <a:gd name="T56" fmla="*/ 4 w 126"/>
                <a:gd name="T57" fmla="*/ 51 h 103"/>
                <a:gd name="T58" fmla="*/ 0 w 126"/>
                <a:gd name="T59" fmla="*/ 40 h 103"/>
                <a:gd name="T60" fmla="*/ 0 w 126"/>
                <a:gd name="T61" fmla="*/ 31 h 103"/>
                <a:gd name="T62" fmla="*/ 6 w 126"/>
                <a:gd name="T63" fmla="*/ 20 h 103"/>
                <a:gd name="T64" fmla="*/ 15 w 126"/>
                <a:gd name="T65" fmla="*/ 9 h 103"/>
                <a:gd name="T66" fmla="*/ 22 w 126"/>
                <a:gd name="T67" fmla="*/ 2 h 103"/>
                <a:gd name="T68" fmla="*/ 24 w 126"/>
                <a:gd name="T6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03">
                  <a:moveTo>
                    <a:pt x="24" y="0"/>
                  </a:moveTo>
                  <a:lnTo>
                    <a:pt x="28" y="7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40" y="27"/>
                  </a:lnTo>
                  <a:lnTo>
                    <a:pt x="42" y="31"/>
                  </a:lnTo>
                  <a:lnTo>
                    <a:pt x="46" y="37"/>
                  </a:lnTo>
                  <a:lnTo>
                    <a:pt x="50" y="42"/>
                  </a:lnTo>
                  <a:lnTo>
                    <a:pt x="51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9" y="57"/>
                  </a:lnTo>
                  <a:lnTo>
                    <a:pt x="62" y="62"/>
                  </a:lnTo>
                  <a:lnTo>
                    <a:pt x="70" y="66"/>
                  </a:lnTo>
                  <a:lnTo>
                    <a:pt x="75" y="68"/>
                  </a:lnTo>
                  <a:lnTo>
                    <a:pt x="81" y="68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99" y="62"/>
                  </a:lnTo>
                  <a:lnTo>
                    <a:pt x="106" y="59"/>
                  </a:lnTo>
                  <a:lnTo>
                    <a:pt x="108" y="55"/>
                  </a:lnTo>
                  <a:lnTo>
                    <a:pt x="112" y="53"/>
                  </a:lnTo>
                  <a:lnTo>
                    <a:pt x="115" y="48"/>
                  </a:lnTo>
                  <a:lnTo>
                    <a:pt x="119" y="46"/>
                  </a:lnTo>
                  <a:lnTo>
                    <a:pt x="123" y="44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6" y="51"/>
                  </a:lnTo>
                  <a:lnTo>
                    <a:pt x="124" y="57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5" y="71"/>
                  </a:lnTo>
                  <a:lnTo>
                    <a:pt x="114" y="75"/>
                  </a:lnTo>
                  <a:lnTo>
                    <a:pt x="110" y="79"/>
                  </a:lnTo>
                  <a:lnTo>
                    <a:pt x="106" y="84"/>
                  </a:lnTo>
                  <a:lnTo>
                    <a:pt x="103" y="88"/>
                  </a:lnTo>
                  <a:lnTo>
                    <a:pt x="97" y="92"/>
                  </a:lnTo>
                  <a:lnTo>
                    <a:pt x="95" y="95"/>
                  </a:lnTo>
                  <a:lnTo>
                    <a:pt x="88" y="97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7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1" y="103"/>
                  </a:lnTo>
                  <a:lnTo>
                    <a:pt x="57" y="101"/>
                  </a:lnTo>
                  <a:lnTo>
                    <a:pt x="51" y="97"/>
                  </a:lnTo>
                  <a:lnTo>
                    <a:pt x="46" y="93"/>
                  </a:lnTo>
                  <a:lnTo>
                    <a:pt x="42" y="90"/>
                  </a:lnTo>
                  <a:lnTo>
                    <a:pt x="37" y="86"/>
                  </a:lnTo>
                  <a:lnTo>
                    <a:pt x="33" y="84"/>
                  </a:lnTo>
                  <a:lnTo>
                    <a:pt x="28" y="81"/>
                  </a:lnTo>
                  <a:lnTo>
                    <a:pt x="24" y="75"/>
                  </a:lnTo>
                  <a:lnTo>
                    <a:pt x="20" y="73"/>
                  </a:lnTo>
                  <a:lnTo>
                    <a:pt x="13" y="66"/>
                  </a:lnTo>
                  <a:lnTo>
                    <a:pt x="8" y="59"/>
                  </a:lnTo>
                  <a:lnTo>
                    <a:pt x="4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1" y="15"/>
                  </a:lnTo>
                  <a:lnTo>
                    <a:pt x="15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 flipH="1">
              <a:off x="5324725" y="5012754"/>
              <a:ext cx="127611" cy="66675"/>
            </a:xfrm>
            <a:custGeom>
              <a:avLst/>
              <a:gdLst>
                <a:gd name="T0" fmla="*/ 15 w 86"/>
                <a:gd name="T1" fmla="*/ 0 h 42"/>
                <a:gd name="T2" fmla="*/ 20 w 86"/>
                <a:gd name="T3" fmla="*/ 0 h 42"/>
                <a:gd name="T4" fmla="*/ 28 w 86"/>
                <a:gd name="T5" fmla="*/ 3 h 42"/>
                <a:gd name="T6" fmla="*/ 31 w 86"/>
                <a:gd name="T7" fmla="*/ 3 h 42"/>
                <a:gd name="T8" fmla="*/ 35 w 86"/>
                <a:gd name="T9" fmla="*/ 5 h 42"/>
                <a:gd name="T10" fmla="*/ 39 w 86"/>
                <a:gd name="T11" fmla="*/ 5 h 42"/>
                <a:gd name="T12" fmla="*/ 44 w 86"/>
                <a:gd name="T13" fmla="*/ 7 h 42"/>
                <a:gd name="T14" fmla="*/ 48 w 86"/>
                <a:gd name="T15" fmla="*/ 9 h 42"/>
                <a:gd name="T16" fmla="*/ 53 w 86"/>
                <a:gd name="T17" fmla="*/ 11 h 42"/>
                <a:gd name="T18" fmla="*/ 55 w 86"/>
                <a:gd name="T19" fmla="*/ 12 h 42"/>
                <a:gd name="T20" fmla="*/ 61 w 86"/>
                <a:gd name="T21" fmla="*/ 14 h 42"/>
                <a:gd name="T22" fmla="*/ 66 w 86"/>
                <a:gd name="T23" fmla="*/ 14 h 42"/>
                <a:gd name="T24" fmla="*/ 71 w 86"/>
                <a:gd name="T25" fmla="*/ 16 h 42"/>
                <a:gd name="T26" fmla="*/ 79 w 86"/>
                <a:gd name="T27" fmla="*/ 18 h 42"/>
                <a:gd name="T28" fmla="*/ 82 w 86"/>
                <a:gd name="T29" fmla="*/ 22 h 42"/>
                <a:gd name="T30" fmla="*/ 86 w 86"/>
                <a:gd name="T31" fmla="*/ 23 h 42"/>
                <a:gd name="T32" fmla="*/ 86 w 86"/>
                <a:gd name="T33" fmla="*/ 31 h 42"/>
                <a:gd name="T34" fmla="*/ 84 w 86"/>
                <a:gd name="T35" fmla="*/ 33 h 42"/>
                <a:gd name="T36" fmla="*/ 81 w 86"/>
                <a:gd name="T37" fmla="*/ 38 h 42"/>
                <a:gd name="T38" fmla="*/ 77 w 86"/>
                <a:gd name="T39" fmla="*/ 40 h 42"/>
                <a:gd name="T40" fmla="*/ 71 w 86"/>
                <a:gd name="T41" fmla="*/ 42 h 42"/>
                <a:gd name="T42" fmla="*/ 64 w 86"/>
                <a:gd name="T43" fmla="*/ 40 h 42"/>
                <a:gd name="T44" fmla="*/ 59 w 86"/>
                <a:gd name="T45" fmla="*/ 38 h 42"/>
                <a:gd name="T46" fmla="*/ 53 w 86"/>
                <a:gd name="T47" fmla="*/ 36 h 42"/>
                <a:gd name="T48" fmla="*/ 50 w 86"/>
                <a:gd name="T49" fmla="*/ 36 h 42"/>
                <a:gd name="T50" fmla="*/ 46 w 86"/>
                <a:gd name="T51" fmla="*/ 34 h 42"/>
                <a:gd name="T52" fmla="*/ 44 w 86"/>
                <a:gd name="T53" fmla="*/ 34 h 42"/>
                <a:gd name="T54" fmla="*/ 39 w 86"/>
                <a:gd name="T55" fmla="*/ 33 h 42"/>
                <a:gd name="T56" fmla="*/ 35 w 86"/>
                <a:gd name="T57" fmla="*/ 33 h 42"/>
                <a:gd name="T58" fmla="*/ 31 w 86"/>
                <a:gd name="T59" fmla="*/ 33 h 42"/>
                <a:gd name="T60" fmla="*/ 26 w 86"/>
                <a:gd name="T61" fmla="*/ 31 h 42"/>
                <a:gd name="T62" fmla="*/ 18 w 86"/>
                <a:gd name="T63" fmla="*/ 31 h 42"/>
                <a:gd name="T64" fmla="*/ 15 w 86"/>
                <a:gd name="T65" fmla="*/ 31 h 42"/>
                <a:gd name="T66" fmla="*/ 8 w 86"/>
                <a:gd name="T67" fmla="*/ 29 h 42"/>
                <a:gd name="T68" fmla="*/ 4 w 86"/>
                <a:gd name="T69" fmla="*/ 23 h 42"/>
                <a:gd name="T70" fmla="*/ 0 w 86"/>
                <a:gd name="T71" fmla="*/ 22 h 42"/>
                <a:gd name="T72" fmla="*/ 0 w 86"/>
                <a:gd name="T73" fmla="*/ 14 h 42"/>
                <a:gd name="T74" fmla="*/ 0 w 86"/>
                <a:gd name="T75" fmla="*/ 9 h 42"/>
                <a:gd name="T76" fmla="*/ 4 w 86"/>
                <a:gd name="T77" fmla="*/ 5 h 42"/>
                <a:gd name="T78" fmla="*/ 8 w 86"/>
                <a:gd name="T79" fmla="*/ 1 h 42"/>
                <a:gd name="T80" fmla="*/ 15 w 86"/>
                <a:gd name="T81" fmla="*/ 0 h 42"/>
                <a:gd name="T82" fmla="*/ 15 w 86"/>
                <a:gd name="T8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42">
                  <a:moveTo>
                    <a:pt x="15" y="0"/>
                  </a:moveTo>
                  <a:lnTo>
                    <a:pt x="20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71" y="16"/>
                  </a:lnTo>
                  <a:lnTo>
                    <a:pt x="79" y="18"/>
                  </a:lnTo>
                  <a:lnTo>
                    <a:pt x="82" y="22"/>
                  </a:lnTo>
                  <a:lnTo>
                    <a:pt x="86" y="23"/>
                  </a:lnTo>
                  <a:lnTo>
                    <a:pt x="86" y="31"/>
                  </a:lnTo>
                  <a:lnTo>
                    <a:pt x="84" y="33"/>
                  </a:lnTo>
                  <a:lnTo>
                    <a:pt x="81" y="38"/>
                  </a:lnTo>
                  <a:lnTo>
                    <a:pt x="77" y="40"/>
                  </a:lnTo>
                  <a:lnTo>
                    <a:pt x="71" y="42"/>
                  </a:lnTo>
                  <a:lnTo>
                    <a:pt x="64" y="40"/>
                  </a:lnTo>
                  <a:lnTo>
                    <a:pt x="59" y="38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39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6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8" y="29"/>
                  </a:lnTo>
                  <a:lnTo>
                    <a:pt x="4" y="23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 flipH="1">
              <a:off x="8333973" y="4328542"/>
              <a:ext cx="94966" cy="192087"/>
            </a:xfrm>
            <a:custGeom>
              <a:avLst/>
              <a:gdLst>
                <a:gd name="T0" fmla="*/ 42 w 64"/>
                <a:gd name="T1" fmla="*/ 15 h 121"/>
                <a:gd name="T2" fmla="*/ 37 w 64"/>
                <a:gd name="T3" fmla="*/ 17 h 121"/>
                <a:gd name="T4" fmla="*/ 33 w 64"/>
                <a:gd name="T5" fmla="*/ 20 h 121"/>
                <a:gd name="T6" fmla="*/ 30 w 64"/>
                <a:gd name="T7" fmla="*/ 26 h 121"/>
                <a:gd name="T8" fmla="*/ 28 w 64"/>
                <a:gd name="T9" fmla="*/ 31 h 121"/>
                <a:gd name="T10" fmla="*/ 26 w 64"/>
                <a:gd name="T11" fmla="*/ 37 h 121"/>
                <a:gd name="T12" fmla="*/ 26 w 64"/>
                <a:gd name="T13" fmla="*/ 44 h 121"/>
                <a:gd name="T14" fmla="*/ 24 w 64"/>
                <a:gd name="T15" fmla="*/ 50 h 121"/>
                <a:gd name="T16" fmla="*/ 26 w 64"/>
                <a:gd name="T17" fmla="*/ 57 h 121"/>
                <a:gd name="T18" fmla="*/ 26 w 64"/>
                <a:gd name="T19" fmla="*/ 62 h 121"/>
                <a:gd name="T20" fmla="*/ 26 w 64"/>
                <a:gd name="T21" fmla="*/ 68 h 121"/>
                <a:gd name="T22" fmla="*/ 28 w 64"/>
                <a:gd name="T23" fmla="*/ 75 h 121"/>
                <a:gd name="T24" fmla="*/ 31 w 64"/>
                <a:gd name="T25" fmla="*/ 81 h 121"/>
                <a:gd name="T26" fmla="*/ 35 w 64"/>
                <a:gd name="T27" fmla="*/ 84 h 121"/>
                <a:gd name="T28" fmla="*/ 41 w 64"/>
                <a:gd name="T29" fmla="*/ 90 h 121"/>
                <a:gd name="T30" fmla="*/ 46 w 64"/>
                <a:gd name="T31" fmla="*/ 92 h 121"/>
                <a:gd name="T32" fmla="*/ 52 w 64"/>
                <a:gd name="T33" fmla="*/ 93 h 121"/>
                <a:gd name="T34" fmla="*/ 57 w 64"/>
                <a:gd name="T35" fmla="*/ 95 h 121"/>
                <a:gd name="T36" fmla="*/ 63 w 64"/>
                <a:gd name="T37" fmla="*/ 101 h 121"/>
                <a:gd name="T38" fmla="*/ 64 w 64"/>
                <a:gd name="T39" fmla="*/ 104 h 121"/>
                <a:gd name="T40" fmla="*/ 64 w 64"/>
                <a:gd name="T41" fmla="*/ 110 h 121"/>
                <a:gd name="T42" fmla="*/ 64 w 64"/>
                <a:gd name="T43" fmla="*/ 114 h 121"/>
                <a:gd name="T44" fmla="*/ 61 w 64"/>
                <a:gd name="T45" fmla="*/ 119 h 121"/>
                <a:gd name="T46" fmla="*/ 55 w 64"/>
                <a:gd name="T47" fmla="*/ 121 h 121"/>
                <a:gd name="T48" fmla="*/ 48 w 64"/>
                <a:gd name="T49" fmla="*/ 121 h 121"/>
                <a:gd name="T50" fmla="*/ 37 w 64"/>
                <a:gd name="T51" fmla="*/ 119 h 121"/>
                <a:gd name="T52" fmla="*/ 26 w 64"/>
                <a:gd name="T53" fmla="*/ 114 h 121"/>
                <a:gd name="T54" fmla="*/ 17 w 64"/>
                <a:gd name="T55" fmla="*/ 108 h 121"/>
                <a:gd name="T56" fmla="*/ 10 w 64"/>
                <a:gd name="T57" fmla="*/ 103 h 121"/>
                <a:gd name="T58" fmla="*/ 4 w 64"/>
                <a:gd name="T59" fmla="*/ 93 h 121"/>
                <a:gd name="T60" fmla="*/ 2 w 64"/>
                <a:gd name="T61" fmla="*/ 84 h 121"/>
                <a:gd name="T62" fmla="*/ 0 w 64"/>
                <a:gd name="T63" fmla="*/ 75 h 121"/>
                <a:gd name="T64" fmla="*/ 0 w 64"/>
                <a:gd name="T65" fmla="*/ 66 h 121"/>
                <a:gd name="T66" fmla="*/ 0 w 64"/>
                <a:gd name="T67" fmla="*/ 57 h 121"/>
                <a:gd name="T68" fmla="*/ 2 w 64"/>
                <a:gd name="T69" fmla="*/ 48 h 121"/>
                <a:gd name="T70" fmla="*/ 6 w 64"/>
                <a:gd name="T71" fmla="*/ 37 h 121"/>
                <a:gd name="T72" fmla="*/ 10 w 64"/>
                <a:gd name="T73" fmla="*/ 28 h 121"/>
                <a:gd name="T74" fmla="*/ 15 w 64"/>
                <a:gd name="T75" fmla="*/ 18 h 121"/>
                <a:gd name="T76" fmla="*/ 21 w 64"/>
                <a:gd name="T77" fmla="*/ 11 h 121"/>
                <a:gd name="T78" fmla="*/ 28 w 64"/>
                <a:gd name="T79" fmla="*/ 6 h 121"/>
                <a:gd name="T80" fmla="*/ 35 w 64"/>
                <a:gd name="T81" fmla="*/ 2 h 121"/>
                <a:gd name="T82" fmla="*/ 41 w 64"/>
                <a:gd name="T83" fmla="*/ 0 h 121"/>
                <a:gd name="T84" fmla="*/ 46 w 64"/>
                <a:gd name="T85" fmla="*/ 4 h 121"/>
                <a:gd name="T86" fmla="*/ 46 w 64"/>
                <a:gd name="T87" fmla="*/ 9 h 121"/>
                <a:gd name="T88" fmla="*/ 42 w 64"/>
                <a:gd name="T89" fmla="*/ 15 h 121"/>
                <a:gd name="T90" fmla="*/ 42 w 64"/>
                <a:gd name="T91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121">
                  <a:moveTo>
                    <a:pt x="42" y="15"/>
                  </a:moveTo>
                  <a:lnTo>
                    <a:pt x="37" y="17"/>
                  </a:lnTo>
                  <a:lnTo>
                    <a:pt x="33" y="20"/>
                  </a:lnTo>
                  <a:lnTo>
                    <a:pt x="30" y="26"/>
                  </a:lnTo>
                  <a:lnTo>
                    <a:pt x="28" y="31"/>
                  </a:lnTo>
                  <a:lnTo>
                    <a:pt x="26" y="37"/>
                  </a:lnTo>
                  <a:lnTo>
                    <a:pt x="26" y="44"/>
                  </a:lnTo>
                  <a:lnTo>
                    <a:pt x="24" y="50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8" y="75"/>
                  </a:lnTo>
                  <a:lnTo>
                    <a:pt x="31" y="81"/>
                  </a:lnTo>
                  <a:lnTo>
                    <a:pt x="35" y="84"/>
                  </a:lnTo>
                  <a:lnTo>
                    <a:pt x="41" y="90"/>
                  </a:lnTo>
                  <a:lnTo>
                    <a:pt x="46" y="92"/>
                  </a:lnTo>
                  <a:lnTo>
                    <a:pt x="52" y="93"/>
                  </a:lnTo>
                  <a:lnTo>
                    <a:pt x="57" y="95"/>
                  </a:lnTo>
                  <a:lnTo>
                    <a:pt x="63" y="101"/>
                  </a:lnTo>
                  <a:lnTo>
                    <a:pt x="64" y="104"/>
                  </a:lnTo>
                  <a:lnTo>
                    <a:pt x="64" y="110"/>
                  </a:lnTo>
                  <a:lnTo>
                    <a:pt x="64" y="114"/>
                  </a:lnTo>
                  <a:lnTo>
                    <a:pt x="61" y="119"/>
                  </a:lnTo>
                  <a:lnTo>
                    <a:pt x="55" y="121"/>
                  </a:lnTo>
                  <a:lnTo>
                    <a:pt x="48" y="121"/>
                  </a:lnTo>
                  <a:lnTo>
                    <a:pt x="37" y="119"/>
                  </a:lnTo>
                  <a:lnTo>
                    <a:pt x="26" y="114"/>
                  </a:lnTo>
                  <a:lnTo>
                    <a:pt x="17" y="108"/>
                  </a:lnTo>
                  <a:lnTo>
                    <a:pt x="10" y="103"/>
                  </a:lnTo>
                  <a:lnTo>
                    <a:pt x="4" y="93"/>
                  </a:lnTo>
                  <a:lnTo>
                    <a:pt x="2" y="84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6" y="37"/>
                  </a:lnTo>
                  <a:lnTo>
                    <a:pt x="10" y="28"/>
                  </a:lnTo>
                  <a:lnTo>
                    <a:pt x="15" y="18"/>
                  </a:lnTo>
                  <a:lnTo>
                    <a:pt x="21" y="11"/>
                  </a:lnTo>
                  <a:lnTo>
                    <a:pt x="28" y="6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6" y="9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 flipH="1">
              <a:off x="8397778" y="4419029"/>
              <a:ext cx="133547" cy="73025"/>
            </a:xfrm>
            <a:custGeom>
              <a:avLst/>
              <a:gdLst>
                <a:gd name="T0" fmla="*/ 79 w 90"/>
                <a:gd name="T1" fmla="*/ 27 h 46"/>
                <a:gd name="T2" fmla="*/ 75 w 90"/>
                <a:gd name="T3" fmla="*/ 27 h 46"/>
                <a:gd name="T4" fmla="*/ 69 w 90"/>
                <a:gd name="T5" fmla="*/ 29 h 46"/>
                <a:gd name="T6" fmla="*/ 66 w 90"/>
                <a:gd name="T7" fmla="*/ 33 h 46"/>
                <a:gd name="T8" fmla="*/ 62 w 90"/>
                <a:gd name="T9" fmla="*/ 36 h 46"/>
                <a:gd name="T10" fmla="*/ 58 w 90"/>
                <a:gd name="T11" fmla="*/ 36 h 46"/>
                <a:gd name="T12" fmla="*/ 53 w 90"/>
                <a:gd name="T13" fmla="*/ 40 h 46"/>
                <a:gd name="T14" fmla="*/ 49 w 90"/>
                <a:gd name="T15" fmla="*/ 44 h 46"/>
                <a:gd name="T16" fmla="*/ 46 w 90"/>
                <a:gd name="T17" fmla="*/ 46 h 46"/>
                <a:gd name="T18" fmla="*/ 40 w 90"/>
                <a:gd name="T19" fmla="*/ 46 h 46"/>
                <a:gd name="T20" fmla="*/ 35 w 90"/>
                <a:gd name="T21" fmla="*/ 44 h 46"/>
                <a:gd name="T22" fmla="*/ 31 w 90"/>
                <a:gd name="T23" fmla="*/ 44 h 46"/>
                <a:gd name="T24" fmla="*/ 26 w 90"/>
                <a:gd name="T25" fmla="*/ 44 h 46"/>
                <a:gd name="T26" fmla="*/ 22 w 90"/>
                <a:gd name="T27" fmla="*/ 42 h 46"/>
                <a:gd name="T28" fmla="*/ 16 w 90"/>
                <a:gd name="T29" fmla="*/ 42 h 46"/>
                <a:gd name="T30" fmla="*/ 13 w 90"/>
                <a:gd name="T31" fmla="*/ 42 h 46"/>
                <a:gd name="T32" fmla="*/ 7 w 90"/>
                <a:gd name="T33" fmla="*/ 44 h 46"/>
                <a:gd name="T34" fmla="*/ 2 w 90"/>
                <a:gd name="T35" fmla="*/ 42 h 46"/>
                <a:gd name="T36" fmla="*/ 0 w 90"/>
                <a:gd name="T37" fmla="*/ 38 h 46"/>
                <a:gd name="T38" fmla="*/ 0 w 90"/>
                <a:gd name="T39" fmla="*/ 35 h 46"/>
                <a:gd name="T40" fmla="*/ 5 w 90"/>
                <a:gd name="T41" fmla="*/ 33 h 46"/>
                <a:gd name="T42" fmla="*/ 9 w 90"/>
                <a:gd name="T43" fmla="*/ 29 h 46"/>
                <a:gd name="T44" fmla="*/ 15 w 90"/>
                <a:gd name="T45" fmla="*/ 27 h 46"/>
                <a:gd name="T46" fmla="*/ 18 w 90"/>
                <a:gd name="T47" fmla="*/ 27 h 46"/>
                <a:gd name="T48" fmla="*/ 24 w 90"/>
                <a:gd name="T49" fmla="*/ 25 h 46"/>
                <a:gd name="T50" fmla="*/ 26 w 90"/>
                <a:gd name="T51" fmla="*/ 22 h 46"/>
                <a:gd name="T52" fmla="*/ 31 w 90"/>
                <a:gd name="T53" fmla="*/ 20 h 46"/>
                <a:gd name="T54" fmla="*/ 35 w 90"/>
                <a:gd name="T55" fmla="*/ 18 h 46"/>
                <a:gd name="T56" fmla="*/ 40 w 90"/>
                <a:gd name="T57" fmla="*/ 18 h 46"/>
                <a:gd name="T58" fmla="*/ 44 w 90"/>
                <a:gd name="T59" fmla="*/ 15 h 46"/>
                <a:gd name="T60" fmla="*/ 49 w 90"/>
                <a:gd name="T61" fmla="*/ 11 h 46"/>
                <a:gd name="T62" fmla="*/ 53 w 90"/>
                <a:gd name="T63" fmla="*/ 9 h 46"/>
                <a:gd name="T64" fmla="*/ 57 w 90"/>
                <a:gd name="T65" fmla="*/ 9 h 46"/>
                <a:gd name="T66" fmla="*/ 60 w 90"/>
                <a:gd name="T67" fmla="*/ 5 h 46"/>
                <a:gd name="T68" fmla="*/ 66 w 90"/>
                <a:gd name="T69" fmla="*/ 4 h 46"/>
                <a:gd name="T70" fmla="*/ 69 w 90"/>
                <a:gd name="T71" fmla="*/ 2 h 46"/>
                <a:gd name="T72" fmla="*/ 73 w 90"/>
                <a:gd name="T73" fmla="*/ 2 h 46"/>
                <a:gd name="T74" fmla="*/ 79 w 90"/>
                <a:gd name="T75" fmla="*/ 0 h 46"/>
                <a:gd name="T76" fmla="*/ 84 w 90"/>
                <a:gd name="T77" fmla="*/ 4 h 46"/>
                <a:gd name="T78" fmla="*/ 88 w 90"/>
                <a:gd name="T79" fmla="*/ 7 h 46"/>
                <a:gd name="T80" fmla="*/ 90 w 90"/>
                <a:gd name="T81" fmla="*/ 11 h 46"/>
                <a:gd name="T82" fmla="*/ 90 w 90"/>
                <a:gd name="T83" fmla="*/ 16 h 46"/>
                <a:gd name="T84" fmla="*/ 88 w 90"/>
                <a:gd name="T85" fmla="*/ 20 h 46"/>
                <a:gd name="T86" fmla="*/ 84 w 90"/>
                <a:gd name="T87" fmla="*/ 24 h 46"/>
                <a:gd name="T88" fmla="*/ 79 w 90"/>
                <a:gd name="T89" fmla="*/ 27 h 46"/>
                <a:gd name="T90" fmla="*/ 79 w 90"/>
                <a:gd name="T91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46">
                  <a:moveTo>
                    <a:pt x="79" y="27"/>
                  </a:moveTo>
                  <a:lnTo>
                    <a:pt x="75" y="27"/>
                  </a:lnTo>
                  <a:lnTo>
                    <a:pt x="69" y="29"/>
                  </a:lnTo>
                  <a:lnTo>
                    <a:pt x="66" y="33"/>
                  </a:lnTo>
                  <a:lnTo>
                    <a:pt x="62" y="36"/>
                  </a:lnTo>
                  <a:lnTo>
                    <a:pt x="58" y="36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35" y="44"/>
                  </a:lnTo>
                  <a:lnTo>
                    <a:pt x="31" y="44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9" y="29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31" y="20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4" y="4"/>
                  </a:lnTo>
                  <a:lnTo>
                    <a:pt x="88" y="7"/>
                  </a:lnTo>
                  <a:lnTo>
                    <a:pt x="90" y="11"/>
                  </a:lnTo>
                  <a:lnTo>
                    <a:pt x="90" y="16"/>
                  </a:lnTo>
                  <a:lnTo>
                    <a:pt x="88" y="20"/>
                  </a:lnTo>
                  <a:lnTo>
                    <a:pt x="84" y="24"/>
                  </a:lnTo>
                  <a:lnTo>
                    <a:pt x="79" y="27"/>
                  </a:lnTo>
                  <a:lnTo>
                    <a:pt x="79" y="27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 flipH="1">
              <a:off x="8141072" y="6300217"/>
              <a:ext cx="194384" cy="96837"/>
            </a:xfrm>
            <a:custGeom>
              <a:avLst/>
              <a:gdLst>
                <a:gd name="T0" fmla="*/ 10 w 131"/>
                <a:gd name="T1" fmla="*/ 2 h 61"/>
                <a:gd name="T2" fmla="*/ 16 w 131"/>
                <a:gd name="T3" fmla="*/ 0 h 61"/>
                <a:gd name="T4" fmla="*/ 21 w 131"/>
                <a:gd name="T5" fmla="*/ 0 h 61"/>
                <a:gd name="T6" fmla="*/ 29 w 131"/>
                <a:gd name="T7" fmla="*/ 2 h 61"/>
                <a:gd name="T8" fmla="*/ 36 w 131"/>
                <a:gd name="T9" fmla="*/ 2 h 61"/>
                <a:gd name="T10" fmla="*/ 42 w 131"/>
                <a:gd name="T11" fmla="*/ 2 h 61"/>
                <a:gd name="T12" fmla="*/ 49 w 131"/>
                <a:gd name="T13" fmla="*/ 4 h 61"/>
                <a:gd name="T14" fmla="*/ 56 w 131"/>
                <a:gd name="T15" fmla="*/ 6 h 61"/>
                <a:gd name="T16" fmla="*/ 62 w 131"/>
                <a:gd name="T17" fmla="*/ 8 h 61"/>
                <a:gd name="T18" fmla="*/ 67 w 131"/>
                <a:gd name="T19" fmla="*/ 8 h 61"/>
                <a:gd name="T20" fmla="*/ 76 w 131"/>
                <a:gd name="T21" fmla="*/ 10 h 61"/>
                <a:gd name="T22" fmla="*/ 82 w 131"/>
                <a:gd name="T23" fmla="*/ 11 h 61"/>
                <a:gd name="T24" fmla="*/ 87 w 131"/>
                <a:gd name="T25" fmla="*/ 13 h 61"/>
                <a:gd name="T26" fmla="*/ 95 w 131"/>
                <a:gd name="T27" fmla="*/ 13 h 61"/>
                <a:gd name="T28" fmla="*/ 102 w 131"/>
                <a:gd name="T29" fmla="*/ 15 h 61"/>
                <a:gd name="T30" fmla="*/ 107 w 131"/>
                <a:gd name="T31" fmla="*/ 17 h 61"/>
                <a:gd name="T32" fmla="*/ 115 w 131"/>
                <a:gd name="T33" fmla="*/ 17 h 61"/>
                <a:gd name="T34" fmla="*/ 118 w 131"/>
                <a:gd name="T35" fmla="*/ 17 h 61"/>
                <a:gd name="T36" fmla="*/ 122 w 131"/>
                <a:gd name="T37" fmla="*/ 19 h 61"/>
                <a:gd name="T38" fmla="*/ 126 w 131"/>
                <a:gd name="T39" fmla="*/ 22 h 61"/>
                <a:gd name="T40" fmla="*/ 129 w 131"/>
                <a:gd name="T41" fmla="*/ 26 h 61"/>
                <a:gd name="T42" fmla="*/ 129 w 131"/>
                <a:gd name="T43" fmla="*/ 28 h 61"/>
                <a:gd name="T44" fmla="*/ 131 w 131"/>
                <a:gd name="T45" fmla="*/ 33 h 61"/>
                <a:gd name="T46" fmla="*/ 131 w 131"/>
                <a:gd name="T47" fmla="*/ 37 h 61"/>
                <a:gd name="T48" fmla="*/ 131 w 131"/>
                <a:gd name="T49" fmla="*/ 41 h 61"/>
                <a:gd name="T50" fmla="*/ 129 w 131"/>
                <a:gd name="T51" fmla="*/ 48 h 61"/>
                <a:gd name="T52" fmla="*/ 124 w 131"/>
                <a:gd name="T53" fmla="*/ 55 h 61"/>
                <a:gd name="T54" fmla="*/ 120 w 131"/>
                <a:gd name="T55" fmla="*/ 55 h 61"/>
                <a:gd name="T56" fmla="*/ 118 w 131"/>
                <a:gd name="T57" fmla="*/ 59 h 61"/>
                <a:gd name="T58" fmla="*/ 113 w 131"/>
                <a:gd name="T59" fmla="*/ 59 h 61"/>
                <a:gd name="T60" fmla="*/ 109 w 131"/>
                <a:gd name="T61" fmla="*/ 61 h 61"/>
                <a:gd name="T62" fmla="*/ 102 w 131"/>
                <a:gd name="T63" fmla="*/ 57 h 61"/>
                <a:gd name="T64" fmla="*/ 95 w 131"/>
                <a:gd name="T65" fmla="*/ 55 h 61"/>
                <a:gd name="T66" fmla="*/ 89 w 131"/>
                <a:gd name="T67" fmla="*/ 55 h 61"/>
                <a:gd name="T68" fmla="*/ 84 w 131"/>
                <a:gd name="T69" fmla="*/ 54 h 61"/>
                <a:gd name="T70" fmla="*/ 76 w 131"/>
                <a:gd name="T71" fmla="*/ 48 h 61"/>
                <a:gd name="T72" fmla="*/ 71 w 131"/>
                <a:gd name="T73" fmla="*/ 46 h 61"/>
                <a:gd name="T74" fmla="*/ 65 w 131"/>
                <a:gd name="T75" fmla="*/ 43 h 61"/>
                <a:gd name="T76" fmla="*/ 60 w 131"/>
                <a:gd name="T77" fmla="*/ 41 h 61"/>
                <a:gd name="T78" fmla="*/ 53 w 131"/>
                <a:gd name="T79" fmla="*/ 37 h 61"/>
                <a:gd name="T80" fmla="*/ 47 w 131"/>
                <a:gd name="T81" fmla="*/ 35 h 61"/>
                <a:gd name="T82" fmla="*/ 42 w 131"/>
                <a:gd name="T83" fmla="*/ 32 h 61"/>
                <a:gd name="T84" fmla="*/ 36 w 131"/>
                <a:gd name="T85" fmla="*/ 30 h 61"/>
                <a:gd name="T86" fmla="*/ 29 w 131"/>
                <a:gd name="T87" fmla="*/ 26 h 61"/>
                <a:gd name="T88" fmla="*/ 23 w 131"/>
                <a:gd name="T89" fmla="*/ 26 h 61"/>
                <a:gd name="T90" fmla="*/ 18 w 131"/>
                <a:gd name="T91" fmla="*/ 26 h 61"/>
                <a:gd name="T92" fmla="*/ 10 w 131"/>
                <a:gd name="T93" fmla="*/ 26 h 61"/>
                <a:gd name="T94" fmla="*/ 5 w 131"/>
                <a:gd name="T95" fmla="*/ 24 h 61"/>
                <a:gd name="T96" fmla="*/ 1 w 131"/>
                <a:gd name="T97" fmla="*/ 21 h 61"/>
                <a:gd name="T98" fmla="*/ 0 w 131"/>
                <a:gd name="T99" fmla="*/ 17 h 61"/>
                <a:gd name="T100" fmla="*/ 0 w 131"/>
                <a:gd name="T101" fmla="*/ 13 h 61"/>
                <a:gd name="T102" fmla="*/ 0 w 131"/>
                <a:gd name="T103" fmla="*/ 8 h 61"/>
                <a:gd name="T104" fmla="*/ 1 w 131"/>
                <a:gd name="T105" fmla="*/ 6 h 61"/>
                <a:gd name="T106" fmla="*/ 3 w 131"/>
                <a:gd name="T107" fmla="*/ 2 h 61"/>
                <a:gd name="T108" fmla="*/ 10 w 131"/>
                <a:gd name="T109" fmla="*/ 2 h 61"/>
                <a:gd name="T110" fmla="*/ 10 w 131"/>
                <a:gd name="T11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" h="61">
                  <a:moveTo>
                    <a:pt x="10" y="2"/>
                  </a:moveTo>
                  <a:lnTo>
                    <a:pt x="16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6" y="10"/>
                  </a:lnTo>
                  <a:lnTo>
                    <a:pt x="82" y="11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2" y="19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33"/>
                  </a:lnTo>
                  <a:lnTo>
                    <a:pt x="131" y="37"/>
                  </a:lnTo>
                  <a:lnTo>
                    <a:pt x="131" y="41"/>
                  </a:lnTo>
                  <a:lnTo>
                    <a:pt x="129" y="48"/>
                  </a:lnTo>
                  <a:lnTo>
                    <a:pt x="124" y="55"/>
                  </a:lnTo>
                  <a:lnTo>
                    <a:pt x="120" y="55"/>
                  </a:lnTo>
                  <a:lnTo>
                    <a:pt x="118" y="59"/>
                  </a:lnTo>
                  <a:lnTo>
                    <a:pt x="113" y="59"/>
                  </a:lnTo>
                  <a:lnTo>
                    <a:pt x="109" y="61"/>
                  </a:lnTo>
                  <a:lnTo>
                    <a:pt x="102" y="57"/>
                  </a:lnTo>
                  <a:lnTo>
                    <a:pt x="95" y="55"/>
                  </a:lnTo>
                  <a:lnTo>
                    <a:pt x="89" y="55"/>
                  </a:lnTo>
                  <a:lnTo>
                    <a:pt x="84" y="54"/>
                  </a:lnTo>
                  <a:lnTo>
                    <a:pt x="76" y="48"/>
                  </a:lnTo>
                  <a:lnTo>
                    <a:pt x="71" y="46"/>
                  </a:lnTo>
                  <a:lnTo>
                    <a:pt x="65" y="43"/>
                  </a:lnTo>
                  <a:lnTo>
                    <a:pt x="60" y="41"/>
                  </a:lnTo>
                  <a:lnTo>
                    <a:pt x="53" y="37"/>
                  </a:lnTo>
                  <a:lnTo>
                    <a:pt x="47" y="35"/>
                  </a:lnTo>
                  <a:lnTo>
                    <a:pt x="42" y="32"/>
                  </a:lnTo>
                  <a:lnTo>
                    <a:pt x="36" y="30"/>
                  </a:lnTo>
                  <a:lnTo>
                    <a:pt x="29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 flipH="1">
              <a:off x="6986637" y="3918967"/>
              <a:ext cx="246319" cy="112712"/>
            </a:xfrm>
            <a:custGeom>
              <a:avLst/>
              <a:gdLst>
                <a:gd name="T0" fmla="*/ 2 w 166"/>
                <a:gd name="T1" fmla="*/ 55 h 71"/>
                <a:gd name="T2" fmla="*/ 9 w 166"/>
                <a:gd name="T3" fmla="*/ 45 h 71"/>
                <a:gd name="T4" fmla="*/ 16 w 166"/>
                <a:gd name="T5" fmla="*/ 36 h 71"/>
                <a:gd name="T6" fmla="*/ 26 w 166"/>
                <a:gd name="T7" fmla="*/ 29 h 71"/>
                <a:gd name="T8" fmla="*/ 35 w 166"/>
                <a:gd name="T9" fmla="*/ 23 h 71"/>
                <a:gd name="T10" fmla="*/ 44 w 166"/>
                <a:gd name="T11" fmla="*/ 18 h 71"/>
                <a:gd name="T12" fmla="*/ 53 w 166"/>
                <a:gd name="T13" fmla="*/ 11 h 71"/>
                <a:gd name="T14" fmla="*/ 64 w 166"/>
                <a:gd name="T15" fmla="*/ 7 h 71"/>
                <a:gd name="T16" fmla="*/ 75 w 166"/>
                <a:gd name="T17" fmla="*/ 5 h 71"/>
                <a:gd name="T18" fmla="*/ 86 w 166"/>
                <a:gd name="T19" fmla="*/ 1 h 71"/>
                <a:gd name="T20" fmla="*/ 97 w 166"/>
                <a:gd name="T21" fmla="*/ 0 h 71"/>
                <a:gd name="T22" fmla="*/ 106 w 166"/>
                <a:gd name="T23" fmla="*/ 0 h 71"/>
                <a:gd name="T24" fmla="*/ 117 w 166"/>
                <a:gd name="T25" fmla="*/ 0 h 71"/>
                <a:gd name="T26" fmla="*/ 126 w 166"/>
                <a:gd name="T27" fmla="*/ 0 h 71"/>
                <a:gd name="T28" fmla="*/ 135 w 166"/>
                <a:gd name="T29" fmla="*/ 0 h 71"/>
                <a:gd name="T30" fmla="*/ 144 w 166"/>
                <a:gd name="T31" fmla="*/ 1 h 71"/>
                <a:gd name="T32" fmla="*/ 153 w 166"/>
                <a:gd name="T33" fmla="*/ 3 h 71"/>
                <a:gd name="T34" fmla="*/ 159 w 166"/>
                <a:gd name="T35" fmla="*/ 5 h 71"/>
                <a:gd name="T36" fmla="*/ 163 w 166"/>
                <a:gd name="T37" fmla="*/ 9 h 71"/>
                <a:gd name="T38" fmla="*/ 164 w 166"/>
                <a:gd name="T39" fmla="*/ 11 h 71"/>
                <a:gd name="T40" fmla="*/ 166 w 166"/>
                <a:gd name="T41" fmla="*/ 16 h 71"/>
                <a:gd name="T42" fmla="*/ 164 w 166"/>
                <a:gd name="T43" fmla="*/ 18 h 71"/>
                <a:gd name="T44" fmla="*/ 163 w 166"/>
                <a:gd name="T45" fmla="*/ 20 h 71"/>
                <a:gd name="T46" fmla="*/ 159 w 166"/>
                <a:gd name="T47" fmla="*/ 20 h 71"/>
                <a:gd name="T48" fmla="*/ 153 w 166"/>
                <a:gd name="T49" fmla="*/ 20 h 71"/>
                <a:gd name="T50" fmla="*/ 144 w 166"/>
                <a:gd name="T51" fmla="*/ 18 h 71"/>
                <a:gd name="T52" fmla="*/ 137 w 166"/>
                <a:gd name="T53" fmla="*/ 18 h 71"/>
                <a:gd name="T54" fmla="*/ 130 w 166"/>
                <a:gd name="T55" fmla="*/ 18 h 71"/>
                <a:gd name="T56" fmla="*/ 122 w 166"/>
                <a:gd name="T57" fmla="*/ 18 h 71"/>
                <a:gd name="T58" fmla="*/ 113 w 166"/>
                <a:gd name="T59" fmla="*/ 18 h 71"/>
                <a:gd name="T60" fmla="*/ 104 w 166"/>
                <a:gd name="T61" fmla="*/ 18 h 71"/>
                <a:gd name="T62" fmla="*/ 95 w 166"/>
                <a:gd name="T63" fmla="*/ 20 h 71"/>
                <a:gd name="T64" fmla="*/ 86 w 166"/>
                <a:gd name="T65" fmla="*/ 23 h 71"/>
                <a:gd name="T66" fmla="*/ 77 w 166"/>
                <a:gd name="T67" fmla="*/ 25 h 71"/>
                <a:gd name="T68" fmla="*/ 66 w 166"/>
                <a:gd name="T69" fmla="*/ 29 h 71"/>
                <a:gd name="T70" fmla="*/ 58 w 166"/>
                <a:gd name="T71" fmla="*/ 34 h 71"/>
                <a:gd name="T72" fmla="*/ 49 w 166"/>
                <a:gd name="T73" fmla="*/ 38 h 71"/>
                <a:gd name="T74" fmla="*/ 40 w 166"/>
                <a:gd name="T75" fmla="*/ 44 h 71"/>
                <a:gd name="T76" fmla="*/ 33 w 166"/>
                <a:gd name="T77" fmla="*/ 51 h 71"/>
                <a:gd name="T78" fmla="*/ 26 w 166"/>
                <a:gd name="T79" fmla="*/ 58 h 71"/>
                <a:gd name="T80" fmla="*/ 20 w 166"/>
                <a:gd name="T81" fmla="*/ 66 h 71"/>
                <a:gd name="T82" fmla="*/ 16 w 166"/>
                <a:gd name="T83" fmla="*/ 69 h 71"/>
                <a:gd name="T84" fmla="*/ 11 w 166"/>
                <a:gd name="T85" fmla="*/ 71 h 71"/>
                <a:gd name="T86" fmla="*/ 7 w 166"/>
                <a:gd name="T87" fmla="*/ 69 h 71"/>
                <a:gd name="T88" fmla="*/ 6 w 166"/>
                <a:gd name="T89" fmla="*/ 67 h 71"/>
                <a:gd name="T90" fmla="*/ 0 w 166"/>
                <a:gd name="T91" fmla="*/ 64 h 71"/>
                <a:gd name="T92" fmla="*/ 2 w 166"/>
                <a:gd name="T93" fmla="*/ 55 h 71"/>
                <a:gd name="T94" fmla="*/ 2 w 166"/>
                <a:gd name="T95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71">
                  <a:moveTo>
                    <a:pt x="2" y="55"/>
                  </a:moveTo>
                  <a:lnTo>
                    <a:pt x="9" y="45"/>
                  </a:lnTo>
                  <a:lnTo>
                    <a:pt x="16" y="36"/>
                  </a:lnTo>
                  <a:lnTo>
                    <a:pt x="26" y="29"/>
                  </a:lnTo>
                  <a:lnTo>
                    <a:pt x="35" y="23"/>
                  </a:lnTo>
                  <a:lnTo>
                    <a:pt x="44" y="18"/>
                  </a:lnTo>
                  <a:lnTo>
                    <a:pt x="53" y="11"/>
                  </a:lnTo>
                  <a:lnTo>
                    <a:pt x="64" y="7"/>
                  </a:lnTo>
                  <a:lnTo>
                    <a:pt x="75" y="5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1"/>
                  </a:lnTo>
                  <a:lnTo>
                    <a:pt x="153" y="3"/>
                  </a:lnTo>
                  <a:lnTo>
                    <a:pt x="159" y="5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6" y="16"/>
                  </a:lnTo>
                  <a:lnTo>
                    <a:pt x="164" y="18"/>
                  </a:lnTo>
                  <a:lnTo>
                    <a:pt x="163" y="20"/>
                  </a:lnTo>
                  <a:lnTo>
                    <a:pt x="159" y="20"/>
                  </a:lnTo>
                  <a:lnTo>
                    <a:pt x="153" y="20"/>
                  </a:lnTo>
                  <a:lnTo>
                    <a:pt x="144" y="18"/>
                  </a:lnTo>
                  <a:lnTo>
                    <a:pt x="137" y="18"/>
                  </a:lnTo>
                  <a:lnTo>
                    <a:pt x="130" y="18"/>
                  </a:lnTo>
                  <a:lnTo>
                    <a:pt x="122" y="18"/>
                  </a:lnTo>
                  <a:lnTo>
                    <a:pt x="113" y="18"/>
                  </a:lnTo>
                  <a:lnTo>
                    <a:pt x="104" y="18"/>
                  </a:lnTo>
                  <a:lnTo>
                    <a:pt x="95" y="20"/>
                  </a:lnTo>
                  <a:lnTo>
                    <a:pt x="86" y="23"/>
                  </a:lnTo>
                  <a:lnTo>
                    <a:pt x="77" y="25"/>
                  </a:lnTo>
                  <a:lnTo>
                    <a:pt x="66" y="29"/>
                  </a:lnTo>
                  <a:lnTo>
                    <a:pt x="58" y="34"/>
                  </a:lnTo>
                  <a:lnTo>
                    <a:pt x="49" y="38"/>
                  </a:lnTo>
                  <a:lnTo>
                    <a:pt x="40" y="44"/>
                  </a:lnTo>
                  <a:lnTo>
                    <a:pt x="33" y="51"/>
                  </a:lnTo>
                  <a:lnTo>
                    <a:pt x="26" y="58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11" y="71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0" y="64"/>
                  </a:lnTo>
                  <a:lnTo>
                    <a:pt x="2" y="55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 flipH="1">
              <a:off x="6970315" y="3971354"/>
              <a:ext cx="252255" cy="122237"/>
            </a:xfrm>
            <a:custGeom>
              <a:avLst/>
              <a:gdLst>
                <a:gd name="T0" fmla="*/ 6 w 170"/>
                <a:gd name="T1" fmla="*/ 53 h 77"/>
                <a:gd name="T2" fmla="*/ 13 w 170"/>
                <a:gd name="T3" fmla="*/ 44 h 77"/>
                <a:gd name="T4" fmla="*/ 20 w 170"/>
                <a:gd name="T5" fmla="*/ 38 h 77"/>
                <a:gd name="T6" fmla="*/ 30 w 170"/>
                <a:gd name="T7" fmla="*/ 31 h 77"/>
                <a:gd name="T8" fmla="*/ 37 w 170"/>
                <a:gd name="T9" fmla="*/ 25 h 77"/>
                <a:gd name="T10" fmla="*/ 46 w 170"/>
                <a:gd name="T11" fmla="*/ 20 h 77"/>
                <a:gd name="T12" fmla="*/ 55 w 170"/>
                <a:gd name="T13" fmla="*/ 16 h 77"/>
                <a:gd name="T14" fmla="*/ 64 w 170"/>
                <a:gd name="T15" fmla="*/ 12 h 77"/>
                <a:gd name="T16" fmla="*/ 73 w 170"/>
                <a:gd name="T17" fmla="*/ 11 h 77"/>
                <a:gd name="T18" fmla="*/ 83 w 170"/>
                <a:gd name="T19" fmla="*/ 7 h 77"/>
                <a:gd name="T20" fmla="*/ 92 w 170"/>
                <a:gd name="T21" fmla="*/ 3 h 77"/>
                <a:gd name="T22" fmla="*/ 101 w 170"/>
                <a:gd name="T23" fmla="*/ 3 h 77"/>
                <a:gd name="T24" fmla="*/ 110 w 170"/>
                <a:gd name="T25" fmla="*/ 1 h 77"/>
                <a:gd name="T26" fmla="*/ 121 w 170"/>
                <a:gd name="T27" fmla="*/ 0 h 77"/>
                <a:gd name="T28" fmla="*/ 132 w 170"/>
                <a:gd name="T29" fmla="*/ 0 h 77"/>
                <a:gd name="T30" fmla="*/ 143 w 170"/>
                <a:gd name="T31" fmla="*/ 0 h 77"/>
                <a:gd name="T32" fmla="*/ 156 w 170"/>
                <a:gd name="T33" fmla="*/ 0 h 77"/>
                <a:gd name="T34" fmla="*/ 161 w 170"/>
                <a:gd name="T35" fmla="*/ 1 h 77"/>
                <a:gd name="T36" fmla="*/ 165 w 170"/>
                <a:gd name="T37" fmla="*/ 3 h 77"/>
                <a:gd name="T38" fmla="*/ 168 w 170"/>
                <a:gd name="T39" fmla="*/ 9 h 77"/>
                <a:gd name="T40" fmla="*/ 170 w 170"/>
                <a:gd name="T41" fmla="*/ 12 h 77"/>
                <a:gd name="T42" fmla="*/ 168 w 170"/>
                <a:gd name="T43" fmla="*/ 18 h 77"/>
                <a:gd name="T44" fmla="*/ 165 w 170"/>
                <a:gd name="T45" fmla="*/ 22 h 77"/>
                <a:gd name="T46" fmla="*/ 161 w 170"/>
                <a:gd name="T47" fmla="*/ 27 h 77"/>
                <a:gd name="T48" fmla="*/ 156 w 170"/>
                <a:gd name="T49" fmla="*/ 29 h 77"/>
                <a:gd name="T50" fmla="*/ 148 w 170"/>
                <a:gd name="T51" fmla="*/ 27 h 77"/>
                <a:gd name="T52" fmla="*/ 143 w 170"/>
                <a:gd name="T53" fmla="*/ 27 h 77"/>
                <a:gd name="T54" fmla="*/ 137 w 170"/>
                <a:gd name="T55" fmla="*/ 25 h 77"/>
                <a:gd name="T56" fmla="*/ 132 w 170"/>
                <a:gd name="T57" fmla="*/ 25 h 77"/>
                <a:gd name="T58" fmla="*/ 128 w 170"/>
                <a:gd name="T59" fmla="*/ 23 h 77"/>
                <a:gd name="T60" fmla="*/ 121 w 170"/>
                <a:gd name="T61" fmla="*/ 22 h 77"/>
                <a:gd name="T62" fmla="*/ 117 w 170"/>
                <a:gd name="T63" fmla="*/ 22 h 77"/>
                <a:gd name="T64" fmla="*/ 112 w 170"/>
                <a:gd name="T65" fmla="*/ 22 h 77"/>
                <a:gd name="T66" fmla="*/ 106 w 170"/>
                <a:gd name="T67" fmla="*/ 22 h 77"/>
                <a:gd name="T68" fmla="*/ 101 w 170"/>
                <a:gd name="T69" fmla="*/ 22 h 77"/>
                <a:gd name="T70" fmla="*/ 92 w 170"/>
                <a:gd name="T71" fmla="*/ 22 h 77"/>
                <a:gd name="T72" fmla="*/ 86 w 170"/>
                <a:gd name="T73" fmla="*/ 23 h 77"/>
                <a:gd name="T74" fmla="*/ 81 w 170"/>
                <a:gd name="T75" fmla="*/ 25 h 77"/>
                <a:gd name="T76" fmla="*/ 73 w 170"/>
                <a:gd name="T77" fmla="*/ 29 h 77"/>
                <a:gd name="T78" fmla="*/ 68 w 170"/>
                <a:gd name="T79" fmla="*/ 31 h 77"/>
                <a:gd name="T80" fmla="*/ 62 w 170"/>
                <a:gd name="T81" fmla="*/ 33 h 77"/>
                <a:gd name="T82" fmla="*/ 55 w 170"/>
                <a:gd name="T83" fmla="*/ 36 h 77"/>
                <a:gd name="T84" fmla="*/ 50 w 170"/>
                <a:gd name="T85" fmla="*/ 40 h 77"/>
                <a:gd name="T86" fmla="*/ 44 w 170"/>
                <a:gd name="T87" fmla="*/ 44 h 77"/>
                <a:gd name="T88" fmla="*/ 39 w 170"/>
                <a:gd name="T89" fmla="*/ 49 h 77"/>
                <a:gd name="T90" fmla="*/ 33 w 170"/>
                <a:gd name="T91" fmla="*/ 55 h 77"/>
                <a:gd name="T92" fmla="*/ 28 w 170"/>
                <a:gd name="T93" fmla="*/ 60 h 77"/>
                <a:gd name="T94" fmla="*/ 22 w 170"/>
                <a:gd name="T95" fmla="*/ 67 h 77"/>
                <a:gd name="T96" fmla="*/ 19 w 170"/>
                <a:gd name="T97" fmla="*/ 75 h 77"/>
                <a:gd name="T98" fmla="*/ 15 w 170"/>
                <a:gd name="T99" fmla="*/ 77 h 77"/>
                <a:gd name="T100" fmla="*/ 11 w 170"/>
                <a:gd name="T101" fmla="*/ 77 h 77"/>
                <a:gd name="T102" fmla="*/ 8 w 170"/>
                <a:gd name="T103" fmla="*/ 75 h 77"/>
                <a:gd name="T104" fmla="*/ 4 w 170"/>
                <a:gd name="T105" fmla="*/ 71 h 77"/>
                <a:gd name="T106" fmla="*/ 2 w 170"/>
                <a:gd name="T107" fmla="*/ 67 h 77"/>
                <a:gd name="T108" fmla="*/ 0 w 170"/>
                <a:gd name="T109" fmla="*/ 60 h 77"/>
                <a:gd name="T110" fmla="*/ 2 w 170"/>
                <a:gd name="T111" fmla="*/ 56 h 77"/>
                <a:gd name="T112" fmla="*/ 6 w 170"/>
                <a:gd name="T113" fmla="*/ 53 h 77"/>
                <a:gd name="T114" fmla="*/ 6 w 170"/>
                <a:gd name="T115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" h="77">
                  <a:moveTo>
                    <a:pt x="6" y="53"/>
                  </a:moveTo>
                  <a:lnTo>
                    <a:pt x="13" y="44"/>
                  </a:lnTo>
                  <a:lnTo>
                    <a:pt x="20" y="38"/>
                  </a:lnTo>
                  <a:lnTo>
                    <a:pt x="30" y="31"/>
                  </a:lnTo>
                  <a:lnTo>
                    <a:pt x="37" y="25"/>
                  </a:lnTo>
                  <a:lnTo>
                    <a:pt x="46" y="20"/>
                  </a:lnTo>
                  <a:lnTo>
                    <a:pt x="55" y="16"/>
                  </a:lnTo>
                  <a:lnTo>
                    <a:pt x="64" y="12"/>
                  </a:lnTo>
                  <a:lnTo>
                    <a:pt x="73" y="11"/>
                  </a:lnTo>
                  <a:lnTo>
                    <a:pt x="83" y="7"/>
                  </a:lnTo>
                  <a:lnTo>
                    <a:pt x="92" y="3"/>
                  </a:lnTo>
                  <a:lnTo>
                    <a:pt x="101" y="3"/>
                  </a:lnTo>
                  <a:lnTo>
                    <a:pt x="110" y="1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65" y="3"/>
                  </a:lnTo>
                  <a:lnTo>
                    <a:pt x="168" y="9"/>
                  </a:lnTo>
                  <a:lnTo>
                    <a:pt x="170" y="12"/>
                  </a:lnTo>
                  <a:lnTo>
                    <a:pt x="168" y="18"/>
                  </a:lnTo>
                  <a:lnTo>
                    <a:pt x="165" y="22"/>
                  </a:lnTo>
                  <a:lnTo>
                    <a:pt x="161" y="27"/>
                  </a:lnTo>
                  <a:lnTo>
                    <a:pt x="156" y="29"/>
                  </a:lnTo>
                  <a:lnTo>
                    <a:pt x="148" y="27"/>
                  </a:lnTo>
                  <a:lnTo>
                    <a:pt x="143" y="27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3"/>
                  </a:lnTo>
                  <a:lnTo>
                    <a:pt x="121" y="22"/>
                  </a:lnTo>
                  <a:lnTo>
                    <a:pt x="117" y="22"/>
                  </a:lnTo>
                  <a:lnTo>
                    <a:pt x="112" y="22"/>
                  </a:lnTo>
                  <a:lnTo>
                    <a:pt x="106" y="22"/>
                  </a:lnTo>
                  <a:lnTo>
                    <a:pt x="101" y="22"/>
                  </a:lnTo>
                  <a:lnTo>
                    <a:pt x="92" y="22"/>
                  </a:lnTo>
                  <a:lnTo>
                    <a:pt x="86" y="23"/>
                  </a:lnTo>
                  <a:lnTo>
                    <a:pt x="81" y="25"/>
                  </a:lnTo>
                  <a:lnTo>
                    <a:pt x="73" y="29"/>
                  </a:lnTo>
                  <a:lnTo>
                    <a:pt x="68" y="31"/>
                  </a:lnTo>
                  <a:lnTo>
                    <a:pt x="62" y="33"/>
                  </a:lnTo>
                  <a:lnTo>
                    <a:pt x="55" y="36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39" y="49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2" y="67"/>
                  </a:lnTo>
                  <a:lnTo>
                    <a:pt x="19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8" y="75"/>
                  </a:lnTo>
                  <a:lnTo>
                    <a:pt x="4" y="71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53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 flipH="1">
              <a:off x="6891671" y="4052317"/>
              <a:ext cx="99418" cy="136525"/>
            </a:xfrm>
            <a:custGeom>
              <a:avLst/>
              <a:gdLst>
                <a:gd name="T0" fmla="*/ 20 w 67"/>
                <a:gd name="T1" fmla="*/ 7 h 86"/>
                <a:gd name="T2" fmla="*/ 22 w 67"/>
                <a:gd name="T3" fmla="*/ 13 h 86"/>
                <a:gd name="T4" fmla="*/ 25 w 67"/>
                <a:gd name="T5" fmla="*/ 16 h 86"/>
                <a:gd name="T6" fmla="*/ 27 w 67"/>
                <a:gd name="T7" fmla="*/ 18 h 86"/>
                <a:gd name="T8" fmla="*/ 29 w 67"/>
                <a:gd name="T9" fmla="*/ 24 h 86"/>
                <a:gd name="T10" fmla="*/ 31 w 67"/>
                <a:gd name="T11" fmla="*/ 27 h 86"/>
                <a:gd name="T12" fmla="*/ 32 w 67"/>
                <a:gd name="T13" fmla="*/ 33 h 86"/>
                <a:gd name="T14" fmla="*/ 34 w 67"/>
                <a:gd name="T15" fmla="*/ 35 h 86"/>
                <a:gd name="T16" fmla="*/ 38 w 67"/>
                <a:gd name="T17" fmla="*/ 37 h 86"/>
                <a:gd name="T18" fmla="*/ 42 w 67"/>
                <a:gd name="T19" fmla="*/ 38 h 86"/>
                <a:gd name="T20" fmla="*/ 47 w 67"/>
                <a:gd name="T21" fmla="*/ 38 h 86"/>
                <a:gd name="T22" fmla="*/ 51 w 67"/>
                <a:gd name="T23" fmla="*/ 40 h 86"/>
                <a:gd name="T24" fmla="*/ 56 w 67"/>
                <a:gd name="T25" fmla="*/ 44 h 86"/>
                <a:gd name="T26" fmla="*/ 62 w 67"/>
                <a:gd name="T27" fmla="*/ 46 h 86"/>
                <a:gd name="T28" fmla="*/ 65 w 67"/>
                <a:gd name="T29" fmla="*/ 51 h 86"/>
                <a:gd name="T30" fmla="*/ 67 w 67"/>
                <a:gd name="T31" fmla="*/ 55 h 86"/>
                <a:gd name="T32" fmla="*/ 67 w 67"/>
                <a:gd name="T33" fmla="*/ 59 h 86"/>
                <a:gd name="T34" fmla="*/ 67 w 67"/>
                <a:gd name="T35" fmla="*/ 64 h 86"/>
                <a:gd name="T36" fmla="*/ 67 w 67"/>
                <a:gd name="T37" fmla="*/ 68 h 86"/>
                <a:gd name="T38" fmla="*/ 65 w 67"/>
                <a:gd name="T39" fmla="*/ 75 h 86"/>
                <a:gd name="T40" fmla="*/ 64 w 67"/>
                <a:gd name="T41" fmla="*/ 82 h 86"/>
                <a:gd name="T42" fmla="*/ 58 w 67"/>
                <a:gd name="T43" fmla="*/ 84 h 86"/>
                <a:gd name="T44" fmla="*/ 53 w 67"/>
                <a:gd name="T45" fmla="*/ 86 h 86"/>
                <a:gd name="T46" fmla="*/ 45 w 67"/>
                <a:gd name="T47" fmla="*/ 82 h 86"/>
                <a:gd name="T48" fmla="*/ 38 w 67"/>
                <a:gd name="T49" fmla="*/ 81 h 86"/>
                <a:gd name="T50" fmla="*/ 34 w 67"/>
                <a:gd name="T51" fmla="*/ 79 h 86"/>
                <a:gd name="T52" fmla="*/ 29 w 67"/>
                <a:gd name="T53" fmla="*/ 75 h 86"/>
                <a:gd name="T54" fmla="*/ 25 w 67"/>
                <a:gd name="T55" fmla="*/ 71 h 86"/>
                <a:gd name="T56" fmla="*/ 23 w 67"/>
                <a:gd name="T57" fmla="*/ 68 h 86"/>
                <a:gd name="T58" fmla="*/ 20 w 67"/>
                <a:gd name="T59" fmla="*/ 64 h 86"/>
                <a:gd name="T60" fmla="*/ 20 w 67"/>
                <a:gd name="T61" fmla="*/ 60 h 86"/>
                <a:gd name="T62" fmla="*/ 16 w 67"/>
                <a:gd name="T63" fmla="*/ 55 h 86"/>
                <a:gd name="T64" fmla="*/ 14 w 67"/>
                <a:gd name="T65" fmla="*/ 49 h 86"/>
                <a:gd name="T66" fmla="*/ 12 w 67"/>
                <a:gd name="T67" fmla="*/ 44 h 86"/>
                <a:gd name="T68" fmla="*/ 11 w 67"/>
                <a:gd name="T69" fmla="*/ 38 h 86"/>
                <a:gd name="T70" fmla="*/ 9 w 67"/>
                <a:gd name="T71" fmla="*/ 33 h 86"/>
                <a:gd name="T72" fmla="*/ 5 w 67"/>
                <a:gd name="T73" fmla="*/ 26 h 86"/>
                <a:gd name="T74" fmla="*/ 1 w 67"/>
                <a:gd name="T75" fmla="*/ 18 h 86"/>
                <a:gd name="T76" fmla="*/ 0 w 67"/>
                <a:gd name="T77" fmla="*/ 15 h 86"/>
                <a:gd name="T78" fmla="*/ 0 w 67"/>
                <a:gd name="T79" fmla="*/ 7 h 86"/>
                <a:gd name="T80" fmla="*/ 5 w 67"/>
                <a:gd name="T81" fmla="*/ 2 h 86"/>
                <a:gd name="T82" fmla="*/ 9 w 67"/>
                <a:gd name="T83" fmla="*/ 0 h 86"/>
                <a:gd name="T84" fmla="*/ 12 w 67"/>
                <a:gd name="T85" fmla="*/ 2 h 86"/>
                <a:gd name="T86" fmla="*/ 16 w 67"/>
                <a:gd name="T87" fmla="*/ 4 h 86"/>
                <a:gd name="T88" fmla="*/ 20 w 67"/>
                <a:gd name="T89" fmla="*/ 7 h 86"/>
                <a:gd name="T90" fmla="*/ 20 w 67"/>
                <a:gd name="T91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86">
                  <a:moveTo>
                    <a:pt x="20" y="7"/>
                  </a:moveTo>
                  <a:lnTo>
                    <a:pt x="22" y="1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9" y="24"/>
                  </a:lnTo>
                  <a:lnTo>
                    <a:pt x="31" y="27"/>
                  </a:lnTo>
                  <a:lnTo>
                    <a:pt x="32" y="33"/>
                  </a:lnTo>
                  <a:lnTo>
                    <a:pt x="34" y="35"/>
                  </a:lnTo>
                  <a:lnTo>
                    <a:pt x="38" y="37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51" y="40"/>
                  </a:lnTo>
                  <a:lnTo>
                    <a:pt x="56" y="44"/>
                  </a:lnTo>
                  <a:lnTo>
                    <a:pt x="62" y="46"/>
                  </a:lnTo>
                  <a:lnTo>
                    <a:pt x="65" y="51"/>
                  </a:lnTo>
                  <a:lnTo>
                    <a:pt x="67" y="55"/>
                  </a:lnTo>
                  <a:lnTo>
                    <a:pt x="67" y="59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65" y="75"/>
                  </a:lnTo>
                  <a:lnTo>
                    <a:pt x="64" y="82"/>
                  </a:lnTo>
                  <a:lnTo>
                    <a:pt x="58" y="84"/>
                  </a:lnTo>
                  <a:lnTo>
                    <a:pt x="53" y="86"/>
                  </a:lnTo>
                  <a:lnTo>
                    <a:pt x="45" y="82"/>
                  </a:lnTo>
                  <a:lnTo>
                    <a:pt x="38" y="81"/>
                  </a:lnTo>
                  <a:lnTo>
                    <a:pt x="34" y="79"/>
                  </a:lnTo>
                  <a:lnTo>
                    <a:pt x="29" y="75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16" y="55"/>
                  </a:lnTo>
                  <a:lnTo>
                    <a:pt x="14" y="49"/>
                  </a:lnTo>
                  <a:lnTo>
                    <a:pt x="12" y="44"/>
                  </a:lnTo>
                  <a:lnTo>
                    <a:pt x="11" y="38"/>
                  </a:lnTo>
                  <a:lnTo>
                    <a:pt x="9" y="33"/>
                  </a:lnTo>
                  <a:lnTo>
                    <a:pt x="5" y="26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 flipH="1">
              <a:off x="6281808" y="4147567"/>
              <a:ext cx="571282" cy="596900"/>
            </a:xfrm>
            <a:custGeom>
              <a:avLst/>
              <a:gdLst>
                <a:gd name="T0" fmla="*/ 33 w 385"/>
                <a:gd name="T1" fmla="*/ 4 h 376"/>
                <a:gd name="T2" fmla="*/ 82 w 385"/>
                <a:gd name="T3" fmla="*/ 0 h 376"/>
                <a:gd name="T4" fmla="*/ 140 w 385"/>
                <a:gd name="T5" fmla="*/ 2 h 376"/>
                <a:gd name="T6" fmla="*/ 201 w 385"/>
                <a:gd name="T7" fmla="*/ 13 h 376"/>
                <a:gd name="T8" fmla="*/ 257 w 385"/>
                <a:gd name="T9" fmla="*/ 32 h 376"/>
                <a:gd name="T10" fmla="*/ 310 w 385"/>
                <a:gd name="T11" fmla="*/ 61 h 376"/>
                <a:gd name="T12" fmla="*/ 351 w 385"/>
                <a:gd name="T13" fmla="*/ 99 h 376"/>
                <a:gd name="T14" fmla="*/ 378 w 385"/>
                <a:gd name="T15" fmla="*/ 151 h 376"/>
                <a:gd name="T16" fmla="*/ 385 w 385"/>
                <a:gd name="T17" fmla="*/ 186 h 376"/>
                <a:gd name="T18" fmla="*/ 385 w 385"/>
                <a:gd name="T19" fmla="*/ 195 h 376"/>
                <a:gd name="T20" fmla="*/ 385 w 385"/>
                <a:gd name="T21" fmla="*/ 204 h 376"/>
                <a:gd name="T22" fmla="*/ 385 w 385"/>
                <a:gd name="T23" fmla="*/ 215 h 376"/>
                <a:gd name="T24" fmla="*/ 385 w 385"/>
                <a:gd name="T25" fmla="*/ 224 h 376"/>
                <a:gd name="T26" fmla="*/ 383 w 385"/>
                <a:gd name="T27" fmla="*/ 233 h 376"/>
                <a:gd name="T28" fmla="*/ 382 w 385"/>
                <a:gd name="T29" fmla="*/ 242 h 376"/>
                <a:gd name="T30" fmla="*/ 380 w 385"/>
                <a:gd name="T31" fmla="*/ 251 h 376"/>
                <a:gd name="T32" fmla="*/ 374 w 385"/>
                <a:gd name="T33" fmla="*/ 264 h 376"/>
                <a:gd name="T34" fmla="*/ 367 w 385"/>
                <a:gd name="T35" fmla="*/ 283 h 376"/>
                <a:gd name="T36" fmla="*/ 356 w 385"/>
                <a:gd name="T37" fmla="*/ 299 h 376"/>
                <a:gd name="T38" fmla="*/ 343 w 385"/>
                <a:gd name="T39" fmla="*/ 316 h 376"/>
                <a:gd name="T40" fmla="*/ 332 w 385"/>
                <a:gd name="T41" fmla="*/ 328 h 376"/>
                <a:gd name="T42" fmla="*/ 316 w 385"/>
                <a:gd name="T43" fmla="*/ 343 h 376"/>
                <a:gd name="T44" fmla="*/ 301 w 385"/>
                <a:gd name="T45" fmla="*/ 356 h 376"/>
                <a:gd name="T46" fmla="*/ 287 w 385"/>
                <a:gd name="T47" fmla="*/ 367 h 376"/>
                <a:gd name="T48" fmla="*/ 268 w 385"/>
                <a:gd name="T49" fmla="*/ 376 h 376"/>
                <a:gd name="T50" fmla="*/ 261 w 385"/>
                <a:gd name="T51" fmla="*/ 365 h 376"/>
                <a:gd name="T52" fmla="*/ 272 w 385"/>
                <a:gd name="T53" fmla="*/ 356 h 376"/>
                <a:gd name="T54" fmla="*/ 287 w 385"/>
                <a:gd name="T55" fmla="*/ 343 h 376"/>
                <a:gd name="T56" fmla="*/ 298 w 385"/>
                <a:gd name="T57" fmla="*/ 328 h 376"/>
                <a:gd name="T58" fmla="*/ 310 w 385"/>
                <a:gd name="T59" fmla="*/ 317 h 376"/>
                <a:gd name="T60" fmla="*/ 318 w 385"/>
                <a:gd name="T61" fmla="*/ 305 h 376"/>
                <a:gd name="T62" fmla="*/ 327 w 385"/>
                <a:gd name="T63" fmla="*/ 290 h 376"/>
                <a:gd name="T64" fmla="*/ 334 w 385"/>
                <a:gd name="T65" fmla="*/ 277 h 376"/>
                <a:gd name="T66" fmla="*/ 341 w 385"/>
                <a:gd name="T67" fmla="*/ 261 h 376"/>
                <a:gd name="T68" fmla="*/ 347 w 385"/>
                <a:gd name="T69" fmla="*/ 244 h 376"/>
                <a:gd name="T70" fmla="*/ 351 w 385"/>
                <a:gd name="T71" fmla="*/ 228 h 376"/>
                <a:gd name="T72" fmla="*/ 351 w 385"/>
                <a:gd name="T73" fmla="*/ 217 h 376"/>
                <a:gd name="T74" fmla="*/ 351 w 385"/>
                <a:gd name="T75" fmla="*/ 209 h 376"/>
                <a:gd name="T76" fmla="*/ 351 w 385"/>
                <a:gd name="T77" fmla="*/ 198 h 376"/>
                <a:gd name="T78" fmla="*/ 345 w 385"/>
                <a:gd name="T79" fmla="*/ 165 h 376"/>
                <a:gd name="T80" fmla="*/ 321 w 385"/>
                <a:gd name="T81" fmla="*/ 123 h 376"/>
                <a:gd name="T82" fmla="*/ 287 w 385"/>
                <a:gd name="T83" fmla="*/ 87 h 376"/>
                <a:gd name="T84" fmla="*/ 243 w 385"/>
                <a:gd name="T85" fmla="*/ 59 h 376"/>
                <a:gd name="T86" fmla="*/ 193 w 385"/>
                <a:gd name="T87" fmla="*/ 41 h 376"/>
                <a:gd name="T88" fmla="*/ 139 w 385"/>
                <a:gd name="T89" fmla="*/ 26 h 376"/>
                <a:gd name="T90" fmla="*/ 82 w 385"/>
                <a:gd name="T91" fmla="*/ 22 h 376"/>
                <a:gd name="T92" fmla="*/ 29 w 385"/>
                <a:gd name="T93" fmla="*/ 24 h 376"/>
                <a:gd name="T94" fmla="*/ 2 w 385"/>
                <a:gd name="T95" fmla="*/ 22 h 376"/>
                <a:gd name="T96" fmla="*/ 0 w 385"/>
                <a:gd name="T97" fmla="*/ 15 h 376"/>
                <a:gd name="T98" fmla="*/ 0 w 385"/>
                <a:gd name="T99" fmla="*/ 13 h 376"/>
                <a:gd name="T100" fmla="*/ 7 w 385"/>
                <a:gd name="T101" fmla="*/ 13 h 376"/>
                <a:gd name="T102" fmla="*/ 11 w 385"/>
                <a:gd name="T103" fmla="*/ 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5" h="376">
                  <a:moveTo>
                    <a:pt x="11" y="11"/>
                  </a:moveTo>
                  <a:lnTo>
                    <a:pt x="33" y="4"/>
                  </a:lnTo>
                  <a:lnTo>
                    <a:pt x="56" y="2"/>
                  </a:lnTo>
                  <a:lnTo>
                    <a:pt x="82" y="0"/>
                  </a:lnTo>
                  <a:lnTo>
                    <a:pt x="111" y="0"/>
                  </a:lnTo>
                  <a:lnTo>
                    <a:pt x="140" y="2"/>
                  </a:lnTo>
                  <a:lnTo>
                    <a:pt x="171" y="6"/>
                  </a:lnTo>
                  <a:lnTo>
                    <a:pt x="201" y="13"/>
                  </a:lnTo>
                  <a:lnTo>
                    <a:pt x="230" y="22"/>
                  </a:lnTo>
                  <a:lnTo>
                    <a:pt x="257" y="32"/>
                  </a:lnTo>
                  <a:lnTo>
                    <a:pt x="287" y="46"/>
                  </a:lnTo>
                  <a:lnTo>
                    <a:pt x="310" y="61"/>
                  </a:lnTo>
                  <a:lnTo>
                    <a:pt x="332" y="81"/>
                  </a:lnTo>
                  <a:lnTo>
                    <a:pt x="351" y="99"/>
                  </a:lnTo>
                  <a:lnTo>
                    <a:pt x="367" y="123"/>
                  </a:lnTo>
                  <a:lnTo>
                    <a:pt x="378" y="151"/>
                  </a:lnTo>
                  <a:lnTo>
                    <a:pt x="385" y="180"/>
                  </a:lnTo>
                  <a:lnTo>
                    <a:pt x="385" y="186"/>
                  </a:lnTo>
                  <a:lnTo>
                    <a:pt x="385" y="189"/>
                  </a:lnTo>
                  <a:lnTo>
                    <a:pt x="385" y="195"/>
                  </a:lnTo>
                  <a:lnTo>
                    <a:pt x="385" y="198"/>
                  </a:lnTo>
                  <a:lnTo>
                    <a:pt x="385" y="204"/>
                  </a:lnTo>
                  <a:lnTo>
                    <a:pt x="385" y="207"/>
                  </a:lnTo>
                  <a:lnTo>
                    <a:pt x="385" y="215"/>
                  </a:lnTo>
                  <a:lnTo>
                    <a:pt x="385" y="218"/>
                  </a:lnTo>
                  <a:lnTo>
                    <a:pt x="385" y="224"/>
                  </a:lnTo>
                  <a:lnTo>
                    <a:pt x="383" y="228"/>
                  </a:lnTo>
                  <a:lnTo>
                    <a:pt x="383" y="233"/>
                  </a:lnTo>
                  <a:lnTo>
                    <a:pt x="383" y="237"/>
                  </a:lnTo>
                  <a:lnTo>
                    <a:pt x="382" y="242"/>
                  </a:lnTo>
                  <a:lnTo>
                    <a:pt x="380" y="246"/>
                  </a:lnTo>
                  <a:lnTo>
                    <a:pt x="380" y="251"/>
                  </a:lnTo>
                  <a:lnTo>
                    <a:pt x="378" y="255"/>
                  </a:lnTo>
                  <a:lnTo>
                    <a:pt x="374" y="264"/>
                  </a:lnTo>
                  <a:lnTo>
                    <a:pt x="369" y="275"/>
                  </a:lnTo>
                  <a:lnTo>
                    <a:pt x="367" y="283"/>
                  </a:lnTo>
                  <a:lnTo>
                    <a:pt x="361" y="292"/>
                  </a:lnTo>
                  <a:lnTo>
                    <a:pt x="356" y="299"/>
                  </a:lnTo>
                  <a:lnTo>
                    <a:pt x="351" y="308"/>
                  </a:lnTo>
                  <a:lnTo>
                    <a:pt x="343" y="316"/>
                  </a:lnTo>
                  <a:lnTo>
                    <a:pt x="338" y="323"/>
                  </a:lnTo>
                  <a:lnTo>
                    <a:pt x="332" y="328"/>
                  </a:lnTo>
                  <a:lnTo>
                    <a:pt x="323" y="336"/>
                  </a:lnTo>
                  <a:lnTo>
                    <a:pt x="316" y="343"/>
                  </a:lnTo>
                  <a:lnTo>
                    <a:pt x="310" y="349"/>
                  </a:lnTo>
                  <a:lnTo>
                    <a:pt x="301" y="356"/>
                  </a:lnTo>
                  <a:lnTo>
                    <a:pt x="294" y="361"/>
                  </a:lnTo>
                  <a:lnTo>
                    <a:pt x="287" y="367"/>
                  </a:lnTo>
                  <a:lnTo>
                    <a:pt x="277" y="374"/>
                  </a:lnTo>
                  <a:lnTo>
                    <a:pt x="268" y="376"/>
                  </a:lnTo>
                  <a:lnTo>
                    <a:pt x="265" y="374"/>
                  </a:lnTo>
                  <a:lnTo>
                    <a:pt x="261" y="365"/>
                  </a:lnTo>
                  <a:lnTo>
                    <a:pt x="266" y="361"/>
                  </a:lnTo>
                  <a:lnTo>
                    <a:pt x="272" y="356"/>
                  </a:lnTo>
                  <a:lnTo>
                    <a:pt x="279" y="347"/>
                  </a:lnTo>
                  <a:lnTo>
                    <a:pt x="287" y="343"/>
                  </a:lnTo>
                  <a:lnTo>
                    <a:pt x="294" y="338"/>
                  </a:lnTo>
                  <a:lnTo>
                    <a:pt x="298" y="328"/>
                  </a:lnTo>
                  <a:lnTo>
                    <a:pt x="305" y="325"/>
                  </a:lnTo>
                  <a:lnTo>
                    <a:pt x="310" y="317"/>
                  </a:lnTo>
                  <a:lnTo>
                    <a:pt x="314" y="312"/>
                  </a:lnTo>
                  <a:lnTo>
                    <a:pt x="318" y="305"/>
                  </a:lnTo>
                  <a:lnTo>
                    <a:pt x="323" y="299"/>
                  </a:lnTo>
                  <a:lnTo>
                    <a:pt x="327" y="290"/>
                  </a:lnTo>
                  <a:lnTo>
                    <a:pt x="332" y="284"/>
                  </a:lnTo>
                  <a:lnTo>
                    <a:pt x="334" y="277"/>
                  </a:lnTo>
                  <a:lnTo>
                    <a:pt x="338" y="270"/>
                  </a:lnTo>
                  <a:lnTo>
                    <a:pt x="341" y="261"/>
                  </a:lnTo>
                  <a:lnTo>
                    <a:pt x="345" y="251"/>
                  </a:lnTo>
                  <a:lnTo>
                    <a:pt x="347" y="244"/>
                  </a:lnTo>
                  <a:lnTo>
                    <a:pt x="349" y="237"/>
                  </a:lnTo>
                  <a:lnTo>
                    <a:pt x="351" y="228"/>
                  </a:lnTo>
                  <a:lnTo>
                    <a:pt x="351" y="222"/>
                  </a:lnTo>
                  <a:lnTo>
                    <a:pt x="351" y="217"/>
                  </a:lnTo>
                  <a:lnTo>
                    <a:pt x="351" y="215"/>
                  </a:lnTo>
                  <a:lnTo>
                    <a:pt x="351" y="209"/>
                  </a:lnTo>
                  <a:lnTo>
                    <a:pt x="351" y="206"/>
                  </a:lnTo>
                  <a:lnTo>
                    <a:pt x="351" y="198"/>
                  </a:lnTo>
                  <a:lnTo>
                    <a:pt x="351" y="189"/>
                  </a:lnTo>
                  <a:lnTo>
                    <a:pt x="345" y="165"/>
                  </a:lnTo>
                  <a:lnTo>
                    <a:pt x="334" y="142"/>
                  </a:lnTo>
                  <a:lnTo>
                    <a:pt x="321" y="123"/>
                  </a:lnTo>
                  <a:lnTo>
                    <a:pt x="305" y="105"/>
                  </a:lnTo>
                  <a:lnTo>
                    <a:pt x="287" y="87"/>
                  </a:lnTo>
                  <a:lnTo>
                    <a:pt x="266" y="72"/>
                  </a:lnTo>
                  <a:lnTo>
                    <a:pt x="243" y="59"/>
                  </a:lnTo>
                  <a:lnTo>
                    <a:pt x="219" y="50"/>
                  </a:lnTo>
                  <a:lnTo>
                    <a:pt x="193" y="41"/>
                  </a:lnTo>
                  <a:lnTo>
                    <a:pt x="166" y="32"/>
                  </a:lnTo>
                  <a:lnTo>
                    <a:pt x="139" y="26"/>
                  </a:lnTo>
                  <a:lnTo>
                    <a:pt x="111" y="22"/>
                  </a:lnTo>
                  <a:lnTo>
                    <a:pt x="82" y="22"/>
                  </a:lnTo>
                  <a:lnTo>
                    <a:pt x="56" y="22"/>
                  </a:lnTo>
                  <a:lnTo>
                    <a:pt x="29" y="24"/>
                  </a:lnTo>
                  <a:lnTo>
                    <a:pt x="5" y="30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 flipH="1">
              <a:off x="6663158" y="4346004"/>
              <a:ext cx="100902" cy="427037"/>
            </a:xfrm>
            <a:custGeom>
              <a:avLst/>
              <a:gdLst>
                <a:gd name="T0" fmla="*/ 66 w 68"/>
                <a:gd name="T1" fmla="*/ 28 h 269"/>
                <a:gd name="T2" fmla="*/ 66 w 68"/>
                <a:gd name="T3" fmla="*/ 51 h 269"/>
                <a:gd name="T4" fmla="*/ 64 w 68"/>
                <a:gd name="T5" fmla="*/ 73 h 269"/>
                <a:gd name="T6" fmla="*/ 60 w 68"/>
                <a:gd name="T7" fmla="*/ 92 h 269"/>
                <a:gd name="T8" fmla="*/ 57 w 68"/>
                <a:gd name="T9" fmla="*/ 110 h 269"/>
                <a:gd name="T10" fmla="*/ 51 w 68"/>
                <a:gd name="T11" fmla="*/ 130 h 269"/>
                <a:gd name="T12" fmla="*/ 44 w 68"/>
                <a:gd name="T13" fmla="*/ 152 h 269"/>
                <a:gd name="T14" fmla="*/ 38 w 68"/>
                <a:gd name="T15" fmla="*/ 174 h 269"/>
                <a:gd name="T16" fmla="*/ 35 w 68"/>
                <a:gd name="T17" fmla="*/ 192 h 269"/>
                <a:gd name="T18" fmla="*/ 33 w 68"/>
                <a:gd name="T19" fmla="*/ 207 h 269"/>
                <a:gd name="T20" fmla="*/ 31 w 68"/>
                <a:gd name="T21" fmla="*/ 220 h 269"/>
                <a:gd name="T22" fmla="*/ 31 w 68"/>
                <a:gd name="T23" fmla="*/ 231 h 269"/>
                <a:gd name="T24" fmla="*/ 31 w 68"/>
                <a:gd name="T25" fmla="*/ 244 h 269"/>
                <a:gd name="T26" fmla="*/ 31 w 68"/>
                <a:gd name="T27" fmla="*/ 251 h 269"/>
                <a:gd name="T28" fmla="*/ 29 w 68"/>
                <a:gd name="T29" fmla="*/ 260 h 269"/>
                <a:gd name="T30" fmla="*/ 20 w 68"/>
                <a:gd name="T31" fmla="*/ 268 h 269"/>
                <a:gd name="T32" fmla="*/ 9 w 68"/>
                <a:gd name="T33" fmla="*/ 268 h 269"/>
                <a:gd name="T34" fmla="*/ 0 w 68"/>
                <a:gd name="T35" fmla="*/ 260 h 269"/>
                <a:gd name="T36" fmla="*/ 0 w 68"/>
                <a:gd name="T37" fmla="*/ 251 h 269"/>
                <a:gd name="T38" fmla="*/ 0 w 68"/>
                <a:gd name="T39" fmla="*/ 244 h 269"/>
                <a:gd name="T40" fmla="*/ 0 w 68"/>
                <a:gd name="T41" fmla="*/ 236 h 269"/>
                <a:gd name="T42" fmla="*/ 0 w 68"/>
                <a:gd name="T43" fmla="*/ 227 h 269"/>
                <a:gd name="T44" fmla="*/ 0 w 68"/>
                <a:gd name="T45" fmla="*/ 218 h 269"/>
                <a:gd name="T46" fmla="*/ 2 w 68"/>
                <a:gd name="T47" fmla="*/ 202 h 269"/>
                <a:gd name="T48" fmla="*/ 4 w 68"/>
                <a:gd name="T49" fmla="*/ 189 h 269"/>
                <a:gd name="T50" fmla="*/ 7 w 68"/>
                <a:gd name="T51" fmla="*/ 169 h 269"/>
                <a:gd name="T52" fmla="*/ 13 w 68"/>
                <a:gd name="T53" fmla="*/ 147 h 269"/>
                <a:gd name="T54" fmla="*/ 18 w 68"/>
                <a:gd name="T55" fmla="*/ 125 h 269"/>
                <a:gd name="T56" fmla="*/ 22 w 68"/>
                <a:gd name="T57" fmla="*/ 103 h 269"/>
                <a:gd name="T58" fmla="*/ 27 w 68"/>
                <a:gd name="T59" fmla="*/ 82 h 269"/>
                <a:gd name="T60" fmla="*/ 31 w 68"/>
                <a:gd name="T61" fmla="*/ 61 h 269"/>
                <a:gd name="T62" fmla="*/ 33 w 68"/>
                <a:gd name="T63" fmla="*/ 39 h 269"/>
                <a:gd name="T64" fmla="*/ 31 w 68"/>
                <a:gd name="T65" fmla="*/ 17 h 269"/>
                <a:gd name="T66" fmla="*/ 31 w 68"/>
                <a:gd name="T67" fmla="*/ 2 h 269"/>
                <a:gd name="T68" fmla="*/ 40 w 68"/>
                <a:gd name="T69" fmla="*/ 0 h 269"/>
                <a:gd name="T70" fmla="*/ 51 w 68"/>
                <a:gd name="T71" fmla="*/ 6 h 269"/>
                <a:gd name="T72" fmla="*/ 62 w 68"/>
                <a:gd name="T73" fmla="*/ 13 h 269"/>
                <a:gd name="T74" fmla="*/ 66 w 68"/>
                <a:gd name="T75" fmla="*/ 1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269">
                  <a:moveTo>
                    <a:pt x="66" y="17"/>
                  </a:moveTo>
                  <a:lnTo>
                    <a:pt x="66" y="28"/>
                  </a:lnTo>
                  <a:lnTo>
                    <a:pt x="68" y="40"/>
                  </a:lnTo>
                  <a:lnTo>
                    <a:pt x="66" y="51"/>
                  </a:lnTo>
                  <a:lnTo>
                    <a:pt x="66" y="62"/>
                  </a:lnTo>
                  <a:lnTo>
                    <a:pt x="64" y="73"/>
                  </a:lnTo>
                  <a:lnTo>
                    <a:pt x="62" y="82"/>
                  </a:lnTo>
                  <a:lnTo>
                    <a:pt x="60" y="92"/>
                  </a:lnTo>
                  <a:lnTo>
                    <a:pt x="60" y="101"/>
                  </a:lnTo>
                  <a:lnTo>
                    <a:pt x="57" y="110"/>
                  </a:lnTo>
                  <a:lnTo>
                    <a:pt x="53" y="121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52"/>
                  </a:lnTo>
                  <a:lnTo>
                    <a:pt x="42" y="163"/>
                  </a:lnTo>
                  <a:lnTo>
                    <a:pt x="38" y="174"/>
                  </a:lnTo>
                  <a:lnTo>
                    <a:pt x="37" y="187"/>
                  </a:lnTo>
                  <a:lnTo>
                    <a:pt x="35" y="192"/>
                  </a:lnTo>
                  <a:lnTo>
                    <a:pt x="35" y="202"/>
                  </a:lnTo>
                  <a:lnTo>
                    <a:pt x="33" y="207"/>
                  </a:lnTo>
                  <a:lnTo>
                    <a:pt x="31" y="213"/>
                  </a:lnTo>
                  <a:lnTo>
                    <a:pt x="31" y="220"/>
                  </a:lnTo>
                  <a:lnTo>
                    <a:pt x="31" y="225"/>
                  </a:lnTo>
                  <a:lnTo>
                    <a:pt x="31" y="231"/>
                  </a:lnTo>
                  <a:lnTo>
                    <a:pt x="31" y="240"/>
                  </a:lnTo>
                  <a:lnTo>
                    <a:pt x="31" y="244"/>
                  </a:lnTo>
                  <a:lnTo>
                    <a:pt x="31" y="247"/>
                  </a:lnTo>
                  <a:lnTo>
                    <a:pt x="31" y="251"/>
                  </a:lnTo>
                  <a:lnTo>
                    <a:pt x="31" y="257"/>
                  </a:lnTo>
                  <a:lnTo>
                    <a:pt x="29" y="260"/>
                  </a:lnTo>
                  <a:lnTo>
                    <a:pt x="26" y="266"/>
                  </a:lnTo>
                  <a:lnTo>
                    <a:pt x="20" y="268"/>
                  </a:lnTo>
                  <a:lnTo>
                    <a:pt x="15" y="269"/>
                  </a:lnTo>
                  <a:lnTo>
                    <a:pt x="9" y="268"/>
                  </a:lnTo>
                  <a:lnTo>
                    <a:pt x="4" y="266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2" y="211"/>
                  </a:lnTo>
                  <a:lnTo>
                    <a:pt x="2" y="202"/>
                  </a:lnTo>
                  <a:lnTo>
                    <a:pt x="4" y="196"/>
                  </a:lnTo>
                  <a:lnTo>
                    <a:pt x="4" y="189"/>
                  </a:lnTo>
                  <a:lnTo>
                    <a:pt x="6" y="181"/>
                  </a:lnTo>
                  <a:lnTo>
                    <a:pt x="7" y="169"/>
                  </a:lnTo>
                  <a:lnTo>
                    <a:pt x="11" y="158"/>
                  </a:lnTo>
                  <a:lnTo>
                    <a:pt x="13" y="147"/>
                  </a:lnTo>
                  <a:lnTo>
                    <a:pt x="17" y="136"/>
                  </a:lnTo>
                  <a:lnTo>
                    <a:pt x="18" y="125"/>
                  </a:lnTo>
                  <a:lnTo>
                    <a:pt x="22" y="114"/>
                  </a:lnTo>
                  <a:lnTo>
                    <a:pt x="22" y="103"/>
                  </a:lnTo>
                  <a:lnTo>
                    <a:pt x="26" y="93"/>
                  </a:lnTo>
                  <a:lnTo>
                    <a:pt x="27" y="82"/>
                  </a:lnTo>
                  <a:lnTo>
                    <a:pt x="31" y="73"/>
                  </a:lnTo>
                  <a:lnTo>
                    <a:pt x="31" y="61"/>
                  </a:lnTo>
                  <a:lnTo>
                    <a:pt x="33" y="51"/>
                  </a:lnTo>
                  <a:lnTo>
                    <a:pt x="33" y="39"/>
                  </a:lnTo>
                  <a:lnTo>
                    <a:pt x="33" y="28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6" y="17"/>
                  </a:lnTo>
                  <a:lnTo>
                    <a:pt x="66" y="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 flipH="1">
              <a:off x="6999992" y="4338067"/>
              <a:ext cx="121676" cy="465137"/>
            </a:xfrm>
            <a:custGeom>
              <a:avLst/>
              <a:gdLst>
                <a:gd name="T0" fmla="*/ 44 w 82"/>
                <a:gd name="T1" fmla="*/ 16 h 293"/>
                <a:gd name="T2" fmla="*/ 51 w 82"/>
                <a:gd name="T3" fmla="*/ 36 h 293"/>
                <a:gd name="T4" fmla="*/ 58 w 82"/>
                <a:gd name="T5" fmla="*/ 55 h 293"/>
                <a:gd name="T6" fmla="*/ 66 w 82"/>
                <a:gd name="T7" fmla="*/ 73 h 293"/>
                <a:gd name="T8" fmla="*/ 73 w 82"/>
                <a:gd name="T9" fmla="*/ 91 h 293"/>
                <a:gd name="T10" fmla="*/ 78 w 82"/>
                <a:gd name="T11" fmla="*/ 109 h 293"/>
                <a:gd name="T12" fmla="*/ 80 w 82"/>
                <a:gd name="T13" fmla="*/ 130 h 293"/>
                <a:gd name="T14" fmla="*/ 82 w 82"/>
                <a:gd name="T15" fmla="*/ 150 h 293"/>
                <a:gd name="T16" fmla="*/ 78 w 82"/>
                <a:gd name="T17" fmla="*/ 170 h 293"/>
                <a:gd name="T18" fmla="*/ 73 w 82"/>
                <a:gd name="T19" fmla="*/ 188 h 293"/>
                <a:gd name="T20" fmla="*/ 68 w 82"/>
                <a:gd name="T21" fmla="*/ 203 h 293"/>
                <a:gd name="T22" fmla="*/ 62 w 82"/>
                <a:gd name="T23" fmla="*/ 216 h 293"/>
                <a:gd name="T24" fmla="*/ 55 w 82"/>
                <a:gd name="T25" fmla="*/ 227 h 293"/>
                <a:gd name="T26" fmla="*/ 47 w 82"/>
                <a:gd name="T27" fmla="*/ 240 h 293"/>
                <a:gd name="T28" fmla="*/ 40 w 82"/>
                <a:gd name="T29" fmla="*/ 252 h 293"/>
                <a:gd name="T30" fmla="*/ 31 w 82"/>
                <a:gd name="T31" fmla="*/ 271 h 293"/>
                <a:gd name="T32" fmla="*/ 22 w 82"/>
                <a:gd name="T33" fmla="*/ 285 h 293"/>
                <a:gd name="T34" fmla="*/ 11 w 82"/>
                <a:gd name="T35" fmla="*/ 291 h 293"/>
                <a:gd name="T36" fmla="*/ 4 w 82"/>
                <a:gd name="T37" fmla="*/ 291 h 293"/>
                <a:gd name="T38" fmla="*/ 0 w 82"/>
                <a:gd name="T39" fmla="*/ 284 h 293"/>
                <a:gd name="T40" fmla="*/ 5 w 82"/>
                <a:gd name="T41" fmla="*/ 267 h 293"/>
                <a:gd name="T42" fmla="*/ 15 w 82"/>
                <a:gd name="T43" fmla="*/ 249 h 293"/>
                <a:gd name="T44" fmla="*/ 22 w 82"/>
                <a:gd name="T45" fmla="*/ 236 h 293"/>
                <a:gd name="T46" fmla="*/ 25 w 82"/>
                <a:gd name="T47" fmla="*/ 223 h 293"/>
                <a:gd name="T48" fmla="*/ 31 w 82"/>
                <a:gd name="T49" fmla="*/ 208 h 293"/>
                <a:gd name="T50" fmla="*/ 33 w 82"/>
                <a:gd name="T51" fmla="*/ 196 h 293"/>
                <a:gd name="T52" fmla="*/ 36 w 82"/>
                <a:gd name="T53" fmla="*/ 181 h 293"/>
                <a:gd name="T54" fmla="*/ 42 w 82"/>
                <a:gd name="T55" fmla="*/ 163 h 293"/>
                <a:gd name="T56" fmla="*/ 44 w 82"/>
                <a:gd name="T57" fmla="*/ 144 h 293"/>
                <a:gd name="T58" fmla="*/ 44 w 82"/>
                <a:gd name="T59" fmla="*/ 124 h 293"/>
                <a:gd name="T60" fmla="*/ 44 w 82"/>
                <a:gd name="T61" fmla="*/ 108 h 293"/>
                <a:gd name="T62" fmla="*/ 42 w 82"/>
                <a:gd name="T63" fmla="*/ 89 h 293"/>
                <a:gd name="T64" fmla="*/ 40 w 82"/>
                <a:gd name="T65" fmla="*/ 73 h 293"/>
                <a:gd name="T66" fmla="*/ 36 w 82"/>
                <a:gd name="T67" fmla="*/ 55 h 293"/>
                <a:gd name="T68" fmla="*/ 33 w 82"/>
                <a:gd name="T69" fmla="*/ 38 h 293"/>
                <a:gd name="T70" fmla="*/ 27 w 82"/>
                <a:gd name="T71" fmla="*/ 20 h 293"/>
                <a:gd name="T72" fmla="*/ 25 w 82"/>
                <a:gd name="T73" fmla="*/ 5 h 293"/>
                <a:gd name="T74" fmla="*/ 29 w 82"/>
                <a:gd name="T75" fmla="*/ 1 h 293"/>
                <a:gd name="T76" fmla="*/ 35 w 82"/>
                <a:gd name="T77" fmla="*/ 0 h 293"/>
                <a:gd name="T78" fmla="*/ 40 w 82"/>
                <a:gd name="T79" fmla="*/ 3 h 293"/>
                <a:gd name="T80" fmla="*/ 42 w 82"/>
                <a:gd name="T81" fmla="*/ 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293">
                  <a:moveTo>
                    <a:pt x="42" y="7"/>
                  </a:moveTo>
                  <a:lnTo>
                    <a:pt x="44" y="16"/>
                  </a:lnTo>
                  <a:lnTo>
                    <a:pt x="47" y="25"/>
                  </a:lnTo>
                  <a:lnTo>
                    <a:pt x="51" y="36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2" y="64"/>
                  </a:lnTo>
                  <a:lnTo>
                    <a:pt x="66" y="73"/>
                  </a:lnTo>
                  <a:lnTo>
                    <a:pt x="69" y="84"/>
                  </a:lnTo>
                  <a:lnTo>
                    <a:pt x="73" y="91"/>
                  </a:lnTo>
                  <a:lnTo>
                    <a:pt x="77" y="102"/>
                  </a:lnTo>
                  <a:lnTo>
                    <a:pt x="78" y="109"/>
                  </a:lnTo>
                  <a:lnTo>
                    <a:pt x="80" y="120"/>
                  </a:lnTo>
                  <a:lnTo>
                    <a:pt x="80" y="130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0" y="161"/>
                  </a:lnTo>
                  <a:lnTo>
                    <a:pt x="78" y="170"/>
                  </a:lnTo>
                  <a:lnTo>
                    <a:pt x="77" y="179"/>
                  </a:lnTo>
                  <a:lnTo>
                    <a:pt x="73" y="188"/>
                  </a:lnTo>
                  <a:lnTo>
                    <a:pt x="71" y="197"/>
                  </a:lnTo>
                  <a:lnTo>
                    <a:pt x="68" y="203"/>
                  </a:lnTo>
                  <a:lnTo>
                    <a:pt x="64" y="208"/>
                  </a:lnTo>
                  <a:lnTo>
                    <a:pt x="62" y="216"/>
                  </a:lnTo>
                  <a:lnTo>
                    <a:pt x="60" y="221"/>
                  </a:lnTo>
                  <a:lnTo>
                    <a:pt x="55" y="227"/>
                  </a:lnTo>
                  <a:lnTo>
                    <a:pt x="51" y="232"/>
                  </a:lnTo>
                  <a:lnTo>
                    <a:pt x="47" y="240"/>
                  </a:lnTo>
                  <a:lnTo>
                    <a:pt x="42" y="245"/>
                  </a:lnTo>
                  <a:lnTo>
                    <a:pt x="40" y="252"/>
                  </a:lnTo>
                  <a:lnTo>
                    <a:pt x="35" y="262"/>
                  </a:lnTo>
                  <a:lnTo>
                    <a:pt x="31" y="271"/>
                  </a:lnTo>
                  <a:lnTo>
                    <a:pt x="25" y="282"/>
                  </a:lnTo>
                  <a:lnTo>
                    <a:pt x="22" y="285"/>
                  </a:lnTo>
                  <a:lnTo>
                    <a:pt x="16" y="291"/>
                  </a:lnTo>
                  <a:lnTo>
                    <a:pt x="11" y="291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4" y="278"/>
                  </a:lnTo>
                  <a:lnTo>
                    <a:pt x="5" y="267"/>
                  </a:lnTo>
                  <a:lnTo>
                    <a:pt x="11" y="258"/>
                  </a:lnTo>
                  <a:lnTo>
                    <a:pt x="15" y="249"/>
                  </a:lnTo>
                  <a:lnTo>
                    <a:pt x="18" y="243"/>
                  </a:lnTo>
                  <a:lnTo>
                    <a:pt x="22" y="236"/>
                  </a:lnTo>
                  <a:lnTo>
                    <a:pt x="24" y="229"/>
                  </a:lnTo>
                  <a:lnTo>
                    <a:pt x="25" y="223"/>
                  </a:lnTo>
                  <a:lnTo>
                    <a:pt x="29" y="218"/>
                  </a:lnTo>
                  <a:lnTo>
                    <a:pt x="31" y="208"/>
                  </a:lnTo>
                  <a:lnTo>
                    <a:pt x="33" y="203"/>
                  </a:lnTo>
                  <a:lnTo>
                    <a:pt x="33" y="196"/>
                  </a:lnTo>
                  <a:lnTo>
                    <a:pt x="35" y="188"/>
                  </a:lnTo>
                  <a:lnTo>
                    <a:pt x="36" y="181"/>
                  </a:lnTo>
                  <a:lnTo>
                    <a:pt x="40" y="172"/>
                  </a:lnTo>
                  <a:lnTo>
                    <a:pt x="42" y="163"/>
                  </a:lnTo>
                  <a:lnTo>
                    <a:pt x="42" y="153"/>
                  </a:lnTo>
                  <a:lnTo>
                    <a:pt x="44" y="144"/>
                  </a:lnTo>
                  <a:lnTo>
                    <a:pt x="44" y="133"/>
                  </a:lnTo>
                  <a:lnTo>
                    <a:pt x="44" y="124"/>
                  </a:lnTo>
                  <a:lnTo>
                    <a:pt x="44" y="117"/>
                  </a:lnTo>
                  <a:lnTo>
                    <a:pt x="44" y="108"/>
                  </a:lnTo>
                  <a:lnTo>
                    <a:pt x="42" y="98"/>
                  </a:lnTo>
                  <a:lnTo>
                    <a:pt x="42" y="89"/>
                  </a:lnTo>
                  <a:lnTo>
                    <a:pt x="42" y="82"/>
                  </a:lnTo>
                  <a:lnTo>
                    <a:pt x="40" y="73"/>
                  </a:lnTo>
                  <a:lnTo>
                    <a:pt x="38" y="64"/>
                  </a:lnTo>
                  <a:lnTo>
                    <a:pt x="36" y="55"/>
                  </a:lnTo>
                  <a:lnTo>
                    <a:pt x="35" y="47"/>
                  </a:lnTo>
                  <a:lnTo>
                    <a:pt x="33" y="38"/>
                  </a:lnTo>
                  <a:lnTo>
                    <a:pt x="31" y="29"/>
                  </a:lnTo>
                  <a:lnTo>
                    <a:pt x="27" y="20"/>
                  </a:lnTo>
                  <a:lnTo>
                    <a:pt x="25" y="11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 flipH="1">
              <a:off x="6741802" y="4785742"/>
              <a:ext cx="333866" cy="87312"/>
            </a:xfrm>
            <a:custGeom>
              <a:avLst/>
              <a:gdLst>
                <a:gd name="T0" fmla="*/ 18 w 225"/>
                <a:gd name="T1" fmla="*/ 18 h 55"/>
                <a:gd name="T2" fmla="*/ 33 w 225"/>
                <a:gd name="T3" fmla="*/ 20 h 55"/>
                <a:gd name="T4" fmla="*/ 47 w 225"/>
                <a:gd name="T5" fmla="*/ 22 h 55"/>
                <a:gd name="T6" fmla="*/ 60 w 225"/>
                <a:gd name="T7" fmla="*/ 25 h 55"/>
                <a:gd name="T8" fmla="*/ 73 w 225"/>
                <a:gd name="T9" fmla="*/ 27 h 55"/>
                <a:gd name="T10" fmla="*/ 86 w 225"/>
                <a:gd name="T11" fmla="*/ 27 h 55"/>
                <a:gd name="T12" fmla="*/ 100 w 225"/>
                <a:gd name="T13" fmla="*/ 27 h 55"/>
                <a:gd name="T14" fmla="*/ 115 w 225"/>
                <a:gd name="T15" fmla="*/ 25 h 55"/>
                <a:gd name="T16" fmla="*/ 132 w 225"/>
                <a:gd name="T17" fmla="*/ 24 h 55"/>
                <a:gd name="T18" fmla="*/ 142 w 225"/>
                <a:gd name="T19" fmla="*/ 22 h 55"/>
                <a:gd name="T20" fmla="*/ 153 w 225"/>
                <a:gd name="T21" fmla="*/ 18 h 55"/>
                <a:gd name="T22" fmla="*/ 168 w 225"/>
                <a:gd name="T23" fmla="*/ 16 h 55"/>
                <a:gd name="T24" fmla="*/ 177 w 225"/>
                <a:gd name="T25" fmla="*/ 13 h 55"/>
                <a:gd name="T26" fmla="*/ 186 w 225"/>
                <a:gd name="T27" fmla="*/ 9 h 55"/>
                <a:gd name="T28" fmla="*/ 195 w 225"/>
                <a:gd name="T29" fmla="*/ 5 h 55"/>
                <a:gd name="T30" fmla="*/ 206 w 225"/>
                <a:gd name="T31" fmla="*/ 0 h 55"/>
                <a:gd name="T32" fmla="*/ 217 w 225"/>
                <a:gd name="T33" fmla="*/ 2 h 55"/>
                <a:gd name="T34" fmla="*/ 225 w 225"/>
                <a:gd name="T35" fmla="*/ 9 h 55"/>
                <a:gd name="T36" fmla="*/ 221 w 225"/>
                <a:gd name="T37" fmla="*/ 22 h 55"/>
                <a:gd name="T38" fmla="*/ 208 w 225"/>
                <a:gd name="T39" fmla="*/ 27 h 55"/>
                <a:gd name="T40" fmla="*/ 194 w 225"/>
                <a:gd name="T41" fmla="*/ 36 h 55"/>
                <a:gd name="T42" fmla="*/ 181 w 225"/>
                <a:gd name="T43" fmla="*/ 42 h 55"/>
                <a:gd name="T44" fmla="*/ 168 w 225"/>
                <a:gd name="T45" fmla="*/ 46 h 55"/>
                <a:gd name="T46" fmla="*/ 153 w 225"/>
                <a:gd name="T47" fmla="*/ 47 h 55"/>
                <a:gd name="T48" fmla="*/ 141 w 225"/>
                <a:gd name="T49" fmla="*/ 51 h 55"/>
                <a:gd name="T50" fmla="*/ 124 w 225"/>
                <a:gd name="T51" fmla="*/ 55 h 55"/>
                <a:gd name="T52" fmla="*/ 108 w 225"/>
                <a:gd name="T53" fmla="*/ 53 h 55"/>
                <a:gd name="T54" fmla="*/ 91 w 225"/>
                <a:gd name="T55" fmla="*/ 51 h 55"/>
                <a:gd name="T56" fmla="*/ 77 w 225"/>
                <a:gd name="T57" fmla="*/ 49 h 55"/>
                <a:gd name="T58" fmla="*/ 62 w 225"/>
                <a:gd name="T59" fmla="*/ 46 h 55"/>
                <a:gd name="T60" fmla="*/ 47 w 225"/>
                <a:gd name="T61" fmla="*/ 44 h 55"/>
                <a:gd name="T62" fmla="*/ 31 w 225"/>
                <a:gd name="T63" fmla="*/ 36 h 55"/>
                <a:gd name="T64" fmla="*/ 15 w 225"/>
                <a:gd name="T65" fmla="*/ 33 h 55"/>
                <a:gd name="T66" fmla="*/ 2 w 225"/>
                <a:gd name="T67" fmla="*/ 27 h 55"/>
                <a:gd name="T68" fmla="*/ 0 w 225"/>
                <a:gd name="T69" fmla="*/ 24 h 55"/>
                <a:gd name="T70" fmla="*/ 4 w 225"/>
                <a:gd name="T71" fmla="*/ 16 h 55"/>
                <a:gd name="T72" fmla="*/ 11 w 225"/>
                <a:gd name="T73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55">
                  <a:moveTo>
                    <a:pt x="11" y="16"/>
                  </a:moveTo>
                  <a:lnTo>
                    <a:pt x="18" y="18"/>
                  </a:lnTo>
                  <a:lnTo>
                    <a:pt x="27" y="18"/>
                  </a:lnTo>
                  <a:lnTo>
                    <a:pt x="33" y="20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8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6" y="27"/>
                  </a:lnTo>
                  <a:lnTo>
                    <a:pt x="93" y="27"/>
                  </a:lnTo>
                  <a:lnTo>
                    <a:pt x="100" y="27"/>
                  </a:lnTo>
                  <a:lnTo>
                    <a:pt x="108" y="27"/>
                  </a:lnTo>
                  <a:lnTo>
                    <a:pt x="115" y="25"/>
                  </a:lnTo>
                  <a:lnTo>
                    <a:pt x="124" y="25"/>
                  </a:lnTo>
                  <a:lnTo>
                    <a:pt x="132" y="24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50" y="20"/>
                  </a:lnTo>
                  <a:lnTo>
                    <a:pt x="153" y="18"/>
                  </a:lnTo>
                  <a:lnTo>
                    <a:pt x="159" y="18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6" y="9"/>
                  </a:lnTo>
                  <a:lnTo>
                    <a:pt x="190" y="9"/>
                  </a:lnTo>
                  <a:lnTo>
                    <a:pt x="195" y="5"/>
                  </a:lnTo>
                  <a:lnTo>
                    <a:pt x="201" y="3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17" y="2"/>
                  </a:lnTo>
                  <a:lnTo>
                    <a:pt x="223" y="5"/>
                  </a:lnTo>
                  <a:lnTo>
                    <a:pt x="225" y="9"/>
                  </a:lnTo>
                  <a:lnTo>
                    <a:pt x="225" y="16"/>
                  </a:lnTo>
                  <a:lnTo>
                    <a:pt x="221" y="22"/>
                  </a:lnTo>
                  <a:lnTo>
                    <a:pt x="216" y="27"/>
                  </a:lnTo>
                  <a:lnTo>
                    <a:pt x="208" y="27"/>
                  </a:lnTo>
                  <a:lnTo>
                    <a:pt x="201" y="33"/>
                  </a:lnTo>
                  <a:lnTo>
                    <a:pt x="194" y="36"/>
                  </a:lnTo>
                  <a:lnTo>
                    <a:pt x="186" y="40"/>
                  </a:lnTo>
                  <a:lnTo>
                    <a:pt x="181" y="42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1" y="47"/>
                  </a:lnTo>
                  <a:lnTo>
                    <a:pt x="153" y="47"/>
                  </a:lnTo>
                  <a:lnTo>
                    <a:pt x="148" y="51"/>
                  </a:lnTo>
                  <a:lnTo>
                    <a:pt x="141" y="51"/>
                  </a:lnTo>
                  <a:lnTo>
                    <a:pt x="133" y="55"/>
                  </a:lnTo>
                  <a:lnTo>
                    <a:pt x="124" y="55"/>
                  </a:lnTo>
                  <a:lnTo>
                    <a:pt x="115" y="55"/>
                  </a:lnTo>
                  <a:lnTo>
                    <a:pt x="108" y="53"/>
                  </a:lnTo>
                  <a:lnTo>
                    <a:pt x="99" y="53"/>
                  </a:lnTo>
                  <a:lnTo>
                    <a:pt x="91" y="51"/>
                  </a:lnTo>
                  <a:lnTo>
                    <a:pt x="84" y="51"/>
                  </a:lnTo>
                  <a:lnTo>
                    <a:pt x="77" y="49"/>
                  </a:lnTo>
                  <a:lnTo>
                    <a:pt x="69" y="47"/>
                  </a:lnTo>
                  <a:lnTo>
                    <a:pt x="62" y="46"/>
                  </a:lnTo>
                  <a:lnTo>
                    <a:pt x="55" y="46"/>
                  </a:lnTo>
                  <a:lnTo>
                    <a:pt x="47" y="44"/>
                  </a:lnTo>
                  <a:lnTo>
                    <a:pt x="38" y="40"/>
                  </a:lnTo>
                  <a:lnTo>
                    <a:pt x="31" y="36"/>
                  </a:lnTo>
                  <a:lnTo>
                    <a:pt x="24" y="36"/>
                  </a:lnTo>
                  <a:lnTo>
                    <a:pt x="15" y="33"/>
                  </a:lnTo>
                  <a:lnTo>
                    <a:pt x="7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 flipH="1">
              <a:off x="6839736" y="4282504"/>
              <a:ext cx="130579" cy="473075"/>
            </a:xfrm>
            <a:custGeom>
              <a:avLst/>
              <a:gdLst>
                <a:gd name="T0" fmla="*/ 33 w 88"/>
                <a:gd name="T1" fmla="*/ 20 h 298"/>
                <a:gd name="T2" fmla="*/ 42 w 88"/>
                <a:gd name="T3" fmla="*/ 44 h 298"/>
                <a:gd name="T4" fmla="*/ 51 w 88"/>
                <a:gd name="T5" fmla="*/ 68 h 298"/>
                <a:gd name="T6" fmla="*/ 64 w 88"/>
                <a:gd name="T7" fmla="*/ 90 h 298"/>
                <a:gd name="T8" fmla="*/ 73 w 88"/>
                <a:gd name="T9" fmla="*/ 111 h 298"/>
                <a:gd name="T10" fmla="*/ 81 w 88"/>
                <a:gd name="T11" fmla="*/ 132 h 298"/>
                <a:gd name="T12" fmla="*/ 86 w 88"/>
                <a:gd name="T13" fmla="*/ 155 h 298"/>
                <a:gd name="T14" fmla="*/ 86 w 88"/>
                <a:gd name="T15" fmla="*/ 181 h 298"/>
                <a:gd name="T16" fmla="*/ 81 w 88"/>
                <a:gd name="T17" fmla="*/ 203 h 298"/>
                <a:gd name="T18" fmla="*/ 77 w 88"/>
                <a:gd name="T19" fmla="*/ 216 h 298"/>
                <a:gd name="T20" fmla="*/ 70 w 88"/>
                <a:gd name="T21" fmla="*/ 227 h 298"/>
                <a:gd name="T22" fmla="*/ 64 w 88"/>
                <a:gd name="T23" fmla="*/ 240 h 298"/>
                <a:gd name="T24" fmla="*/ 57 w 88"/>
                <a:gd name="T25" fmla="*/ 251 h 298"/>
                <a:gd name="T26" fmla="*/ 50 w 88"/>
                <a:gd name="T27" fmla="*/ 262 h 298"/>
                <a:gd name="T28" fmla="*/ 40 w 88"/>
                <a:gd name="T29" fmla="*/ 275 h 298"/>
                <a:gd name="T30" fmla="*/ 33 w 88"/>
                <a:gd name="T31" fmla="*/ 287 h 298"/>
                <a:gd name="T32" fmla="*/ 26 w 88"/>
                <a:gd name="T33" fmla="*/ 298 h 298"/>
                <a:gd name="T34" fmla="*/ 17 w 88"/>
                <a:gd name="T35" fmla="*/ 298 h 298"/>
                <a:gd name="T36" fmla="*/ 6 w 88"/>
                <a:gd name="T37" fmla="*/ 295 h 298"/>
                <a:gd name="T38" fmla="*/ 0 w 88"/>
                <a:gd name="T39" fmla="*/ 289 h 298"/>
                <a:gd name="T40" fmla="*/ 4 w 88"/>
                <a:gd name="T41" fmla="*/ 280 h 298"/>
                <a:gd name="T42" fmla="*/ 11 w 88"/>
                <a:gd name="T43" fmla="*/ 265 h 298"/>
                <a:gd name="T44" fmla="*/ 18 w 88"/>
                <a:gd name="T45" fmla="*/ 253 h 298"/>
                <a:gd name="T46" fmla="*/ 26 w 88"/>
                <a:gd name="T47" fmla="*/ 242 h 298"/>
                <a:gd name="T48" fmla="*/ 33 w 88"/>
                <a:gd name="T49" fmla="*/ 232 h 298"/>
                <a:gd name="T50" fmla="*/ 39 w 88"/>
                <a:gd name="T51" fmla="*/ 220 h 298"/>
                <a:gd name="T52" fmla="*/ 44 w 88"/>
                <a:gd name="T53" fmla="*/ 207 h 298"/>
                <a:gd name="T54" fmla="*/ 50 w 88"/>
                <a:gd name="T55" fmla="*/ 194 h 298"/>
                <a:gd name="T56" fmla="*/ 53 w 88"/>
                <a:gd name="T57" fmla="*/ 174 h 298"/>
                <a:gd name="T58" fmla="*/ 53 w 88"/>
                <a:gd name="T59" fmla="*/ 150 h 298"/>
                <a:gd name="T60" fmla="*/ 51 w 88"/>
                <a:gd name="T61" fmla="*/ 130 h 298"/>
                <a:gd name="T62" fmla="*/ 46 w 88"/>
                <a:gd name="T63" fmla="*/ 108 h 298"/>
                <a:gd name="T64" fmla="*/ 39 w 88"/>
                <a:gd name="T65" fmla="*/ 88 h 298"/>
                <a:gd name="T66" fmla="*/ 31 w 88"/>
                <a:gd name="T67" fmla="*/ 68 h 298"/>
                <a:gd name="T68" fmla="*/ 24 w 88"/>
                <a:gd name="T69" fmla="*/ 46 h 298"/>
                <a:gd name="T70" fmla="*/ 15 w 88"/>
                <a:gd name="T71" fmla="*/ 22 h 298"/>
                <a:gd name="T72" fmla="*/ 11 w 88"/>
                <a:gd name="T73" fmla="*/ 7 h 298"/>
                <a:gd name="T74" fmla="*/ 15 w 88"/>
                <a:gd name="T75" fmla="*/ 2 h 298"/>
                <a:gd name="T76" fmla="*/ 22 w 88"/>
                <a:gd name="T77" fmla="*/ 0 h 298"/>
                <a:gd name="T78" fmla="*/ 26 w 88"/>
                <a:gd name="T79" fmla="*/ 2 h 298"/>
                <a:gd name="T80" fmla="*/ 29 w 88"/>
                <a:gd name="T81" fmla="*/ 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298">
                  <a:moveTo>
                    <a:pt x="29" y="5"/>
                  </a:moveTo>
                  <a:lnTo>
                    <a:pt x="33" y="20"/>
                  </a:lnTo>
                  <a:lnTo>
                    <a:pt x="37" y="33"/>
                  </a:lnTo>
                  <a:lnTo>
                    <a:pt x="42" y="44"/>
                  </a:lnTo>
                  <a:lnTo>
                    <a:pt x="48" y="57"/>
                  </a:lnTo>
                  <a:lnTo>
                    <a:pt x="51" y="68"/>
                  </a:lnTo>
                  <a:lnTo>
                    <a:pt x="59" y="79"/>
                  </a:lnTo>
                  <a:lnTo>
                    <a:pt x="64" y="90"/>
                  </a:lnTo>
                  <a:lnTo>
                    <a:pt x="70" y="101"/>
                  </a:lnTo>
                  <a:lnTo>
                    <a:pt x="73" y="111"/>
                  </a:lnTo>
                  <a:lnTo>
                    <a:pt x="79" y="122"/>
                  </a:lnTo>
                  <a:lnTo>
                    <a:pt x="81" y="132"/>
                  </a:lnTo>
                  <a:lnTo>
                    <a:pt x="84" y="144"/>
                  </a:lnTo>
                  <a:lnTo>
                    <a:pt x="86" y="155"/>
                  </a:lnTo>
                  <a:lnTo>
                    <a:pt x="88" y="168"/>
                  </a:lnTo>
                  <a:lnTo>
                    <a:pt x="86" y="181"/>
                  </a:lnTo>
                  <a:lnTo>
                    <a:pt x="84" y="196"/>
                  </a:lnTo>
                  <a:lnTo>
                    <a:pt x="81" y="203"/>
                  </a:lnTo>
                  <a:lnTo>
                    <a:pt x="79" y="210"/>
                  </a:lnTo>
                  <a:lnTo>
                    <a:pt x="77" y="216"/>
                  </a:lnTo>
                  <a:lnTo>
                    <a:pt x="75" y="223"/>
                  </a:lnTo>
                  <a:lnTo>
                    <a:pt x="70" y="227"/>
                  </a:lnTo>
                  <a:lnTo>
                    <a:pt x="68" y="232"/>
                  </a:lnTo>
                  <a:lnTo>
                    <a:pt x="64" y="240"/>
                  </a:lnTo>
                  <a:lnTo>
                    <a:pt x="61" y="245"/>
                  </a:lnTo>
                  <a:lnTo>
                    <a:pt x="57" y="251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4" y="269"/>
                  </a:lnTo>
                  <a:lnTo>
                    <a:pt x="40" y="275"/>
                  </a:lnTo>
                  <a:lnTo>
                    <a:pt x="37" y="280"/>
                  </a:lnTo>
                  <a:lnTo>
                    <a:pt x="33" y="287"/>
                  </a:lnTo>
                  <a:lnTo>
                    <a:pt x="29" y="297"/>
                  </a:lnTo>
                  <a:lnTo>
                    <a:pt x="26" y="298"/>
                  </a:lnTo>
                  <a:lnTo>
                    <a:pt x="24" y="298"/>
                  </a:lnTo>
                  <a:lnTo>
                    <a:pt x="17" y="298"/>
                  </a:lnTo>
                  <a:lnTo>
                    <a:pt x="13" y="298"/>
                  </a:lnTo>
                  <a:lnTo>
                    <a:pt x="6" y="295"/>
                  </a:lnTo>
                  <a:lnTo>
                    <a:pt x="4" y="293"/>
                  </a:lnTo>
                  <a:lnTo>
                    <a:pt x="0" y="289"/>
                  </a:lnTo>
                  <a:lnTo>
                    <a:pt x="0" y="287"/>
                  </a:lnTo>
                  <a:lnTo>
                    <a:pt x="4" y="280"/>
                  </a:lnTo>
                  <a:lnTo>
                    <a:pt x="8" y="273"/>
                  </a:lnTo>
                  <a:lnTo>
                    <a:pt x="11" y="265"/>
                  </a:lnTo>
                  <a:lnTo>
                    <a:pt x="15" y="260"/>
                  </a:lnTo>
                  <a:lnTo>
                    <a:pt x="18" y="253"/>
                  </a:lnTo>
                  <a:lnTo>
                    <a:pt x="22" y="249"/>
                  </a:lnTo>
                  <a:lnTo>
                    <a:pt x="26" y="242"/>
                  </a:lnTo>
                  <a:lnTo>
                    <a:pt x="29" y="238"/>
                  </a:lnTo>
                  <a:lnTo>
                    <a:pt x="33" y="232"/>
                  </a:lnTo>
                  <a:lnTo>
                    <a:pt x="35" y="225"/>
                  </a:lnTo>
                  <a:lnTo>
                    <a:pt x="39" y="220"/>
                  </a:lnTo>
                  <a:lnTo>
                    <a:pt x="42" y="214"/>
                  </a:lnTo>
                  <a:lnTo>
                    <a:pt x="44" y="207"/>
                  </a:lnTo>
                  <a:lnTo>
                    <a:pt x="48" y="199"/>
                  </a:lnTo>
                  <a:lnTo>
                    <a:pt x="50" y="194"/>
                  </a:lnTo>
                  <a:lnTo>
                    <a:pt x="51" y="187"/>
                  </a:lnTo>
                  <a:lnTo>
                    <a:pt x="53" y="174"/>
                  </a:lnTo>
                  <a:lnTo>
                    <a:pt x="55" y="161"/>
                  </a:lnTo>
                  <a:lnTo>
                    <a:pt x="53" y="150"/>
                  </a:lnTo>
                  <a:lnTo>
                    <a:pt x="53" y="141"/>
                  </a:lnTo>
                  <a:lnTo>
                    <a:pt x="51" y="130"/>
                  </a:lnTo>
                  <a:lnTo>
                    <a:pt x="50" y="119"/>
                  </a:lnTo>
                  <a:lnTo>
                    <a:pt x="46" y="108"/>
                  </a:lnTo>
                  <a:lnTo>
                    <a:pt x="42" y="99"/>
                  </a:lnTo>
                  <a:lnTo>
                    <a:pt x="39" y="88"/>
                  </a:lnTo>
                  <a:lnTo>
                    <a:pt x="35" y="77"/>
                  </a:lnTo>
                  <a:lnTo>
                    <a:pt x="31" y="68"/>
                  </a:lnTo>
                  <a:lnTo>
                    <a:pt x="28" y="57"/>
                  </a:lnTo>
                  <a:lnTo>
                    <a:pt x="24" y="46"/>
                  </a:lnTo>
                  <a:lnTo>
                    <a:pt x="18" y="35"/>
                  </a:lnTo>
                  <a:lnTo>
                    <a:pt x="15" y="22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 flipH="1">
              <a:off x="7183989" y="4233292"/>
              <a:ext cx="290835" cy="95250"/>
            </a:xfrm>
            <a:custGeom>
              <a:avLst/>
              <a:gdLst>
                <a:gd name="T0" fmla="*/ 185 w 196"/>
                <a:gd name="T1" fmla="*/ 23 h 60"/>
                <a:gd name="T2" fmla="*/ 170 w 196"/>
                <a:gd name="T3" fmla="*/ 23 h 60"/>
                <a:gd name="T4" fmla="*/ 159 w 196"/>
                <a:gd name="T5" fmla="*/ 27 h 60"/>
                <a:gd name="T6" fmla="*/ 148 w 196"/>
                <a:gd name="T7" fmla="*/ 29 h 60"/>
                <a:gd name="T8" fmla="*/ 139 w 196"/>
                <a:gd name="T9" fmla="*/ 33 h 60"/>
                <a:gd name="T10" fmla="*/ 126 w 196"/>
                <a:gd name="T11" fmla="*/ 34 h 60"/>
                <a:gd name="T12" fmla="*/ 117 w 196"/>
                <a:gd name="T13" fmla="*/ 40 h 60"/>
                <a:gd name="T14" fmla="*/ 106 w 196"/>
                <a:gd name="T15" fmla="*/ 44 h 60"/>
                <a:gd name="T16" fmla="*/ 99 w 196"/>
                <a:gd name="T17" fmla="*/ 49 h 60"/>
                <a:gd name="T18" fmla="*/ 88 w 196"/>
                <a:gd name="T19" fmla="*/ 51 h 60"/>
                <a:gd name="T20" fmla="*/ 79 w 196"/>
                <a:gd name="T21" fmla="*/ 53 h 60"/>
                <a:gd name="T22" fmla="*/ 68 w 196"/>
                <a:gd name="T23" fmla="*/ 56 h 60"/>
                <a:gd name="T24" fmla="*/ 59 w 196"/>
                <a:gd name="T25" fmla="*/ 60 h 60"/>
                <a:gd name="T26" fmla="*/ 48 w 196"/>
                <a:gd name="T27" fmla="*/ 60 h 60"/>
                <a:gd name="T28" fmla="*/ 37 w 196"/>
                <a:gd name="T29" fmla="*/ 60 h 60"/>
                <a:gd name="T30" fmla="*/ 26 w 196"/>
                <a:gd name="T31" fmla="*/ 60 h 60"/>
                <a:gd name="T32" fmla="*/ 13 w 196"/>
                <a:gd name="T33" fmla="*/ 60 h 60"/>
                <a:gd name="T34" fmla="*/ 10 w 196"/>
                <a:gd name="T35" fmla="*/ 58 h 60"/>
                <a:gd name="T36" fmla="*/ 6 w 196"/>
                <a:gd name="T37" fmla="*/ 56 h 60"/>
                <a:gd name="T38" fmla="*/ 4 w 196"/>
                <a:gd name="T39" fmla="*/ 53 h 60"/>
                <a:gd name="T40" fmla="*/ 2 w 196"/>
                <a:gd name="T41" fmla="*/ 51 h 60"/>
                <a:gd name="T42" fmla="*/ 0 w 196"/>
                <a:gd name="T43" fmla="*/ 45 h 60"/>
                <a:gd name="T44" fmla="*/ 0 w 196"/>
                <a:gd name="T45" fmla="*/ 42 h 60"/>
                <a:gd name="T46" fmla="*/ 2 w 196"/>
                <a:gd name="T47" fmla="*/ 33 h 60"/>
                <a:gd name="T48" fmla="*/ 6 w 196"/>
                <a:gd name="T49" fmla="*/ 29 h 60"/>
                <a:gd name="T50" fmla="*/ 11 w 196"/>
                <a:gd name="T51" fmla="*/ 27 h 60"/>
                <a:gd name="T52" fmla="*/ 19 w 196"/>
                <a:gd name="T53" fmla="*/ 27 h 60"/>
                <a:gd name="T54" fmla="*/ 30 w 196"/>
                <a:gd name="T55" fmla="*/ 27 h 60"/>
                <a:gd name="T56" fmla="*/ 41 w 196"/>
                <a:gd name="T57" fmla="*/ 29 h 60"/>
                <a:gd name="T58" fmla="*/ 52 w 196"/>
                <a:gd name="T59" fmla="*/ 27 h 60"/>
                <a:gd name="T60" fmla="*/ 63 w 196"/>
                <a:gd name="T61" fmla="*/ 27 h 60"/>
                <a:gd name="T62" fmla="*/ 72 w 196"/>
                <a:gd name="T63" fmla="*/ 25 h 60"/>
                <a:gd name="T64" fmla="*/ 83 w 196"/>
                <a:gd name="T65" fmla="*/ 23 h 60"/>
                <a:gd name="T66" fmla="*/ 92 w 196"/>
                <a:gd name="T67" fmla="*/ 22 h 60"/>
                <a:gd name="T68" fmla="*/ 101 w 196"/>
                <a:gd name="T69" fmla="*/ 20 h 60"/>
                <a:gd name="T70" fmla="*/ 110 w 196"/>
                <a:gd name="T71" fmla="*/ 14 h 60"/>
                <a:gd name="T72" fmla="*/ 119 w 196"/>
                <a:gd name="T73" fmla="*/ 14 h 60"/>
                <a:gd name="T74" fmla="*/ 128 w 196"/>
                <a:gd name="T75" fmla="*/ 9 h 60"/>
                <a:gd name="T76" fmla="*/ 139 w 196"/>
                <a:gd name="T77" fmla="*/ 7 h 60"/>
                <a:gd name="T78" fmla="*/ 148 w 196"/>
                <a:gd name="T79" fmla="*/ 5 h 60"/>
                <a:gd name="T80" fmla="*/ 159 w 196"/>
                <a:gd name="T81" fmla="*/ 3 h 60"/>
                <a:gd name="T82" fmla="*/ 170 w 196"/>
                <a:gd name="T83" fmla="*/ 0 h 60"/>
                <a:gd name="T84" fmla="*/ 183 w 196"/>
                <a:gd name="T85" fmla="*/ 0 h 60"/>
                <a:gd name="T86" fmla="*/ 189 w 196"/>
                <a:gd name="T87" fmla="*/ 0 h 60"/>
                <a:gd name="T88" fmla="*/ 192 w 196"/>
                <a:gd name="T89" fmla="*/ 3 h 60"/>
                <a:gd name="T90" fmla="*/ 194 w 196"/>
                <a:gd name="T91" fmla="*/ 5 h 60"/>
                <a:gd name="T92" fmla="*/ 196 w 196"/>
                <a:gd name="T93" fmla="*/ 11 h 60"/>
                <a:gd name="T94" fmla="*/ 194 w 196"/>
                <a:gd name="T95" fmla="*/ 14 h 60"/>
                <a:gd name="T96" fmla="*/ 192 w 196"/>
                <a:gd name="T97" fmla="*/ 18 h 60"/>
                <a:gd name="T98" fmla="*/ 189 w 196"/>
                <a:gd name="T99" fmla="*/ 22 h 60"/>
                <a:gd name="T100" fmla="*/ 185 w 196"/>
                <a:gd name="T101" fmla="*/ 23 h 60"/>
                <a:gd name="T102" fmla="*/ 185 w 196"/>
                <a:gd name="T10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60">
                  <a:moveTo>
                    <a:pt x="185" y="23"/>
                  </a:moveTo>
                  <a:lnTo>
                    <a:pt x="170" y="23"/>
                  </a:lnTo>
                  <a:lnTo>
                    <a:pt x="159" y="27"/>
                  </a:lnTo>
                  <a:lnTo>
                    <a:pt x="148" y="29"/>
                  </a:lnTo>
                  <a:lnTo>
                    <a:pt x="139" y="33"/>
                  </a:lnTo>
                  <a:lnTo>
                    <a:pt x="126" y="34"/>
                  </a:lnTo>
                  <a:lnTo>
                    <a:pt x="117" y="40"/>
                  </a:lnTo>
                  <a:lnTo>
                    <a:pt x="106" y="44"/>
                  </a:lnTo>
                  <a:lnTo>
                    <a:pt x="99" y="49"/>
                  </a:lnTo>
                  <a:lnTo>
                    <a:pt x="88" y="51"/>
                  </a:lnTo>
                  <a:lnTo>
                    <a:pt x="79" y="53"/>
                  </a:lnTo>
                  <a:lnTo>
                    <a:pt x="68" y="56"/>
                  </a:lnTo>
                  <a:lnTo>
                    <a:pt x="59" y="60"/>
                  </a:lnTo>
                  <a:lnTo>
                    <a:pt x="48" y="60"/>
                  </a:lnTo>
                  <a:lnTo>
                    <a:pt x="37" y="60"/>
                  </a:lnTo>
                  <a:lnTo>
                    <a:pt x="26" y="60"/>
                  </a:lnTo>
                  <a:lnTo>
                    <a:pt x="13" y="60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6" y="29"/>
                  </a:lnTo>
                  <a:lnTo>
                    <a:pt x="11" y="27"/>
                  </a:lnTo>
                  <a:lnTo>
                    <a:pt x="19" y="27"/>
                  </a:lnTo>
                  <a:lnTo>
                    <a:pt x="30" y="27"/>
                  </a:lnTo>
                  <a:lnTo>
                    <a:pt x="41" y="29"/>
                  </a:lnTo>
                  <a:lnTo>
                    <a:pt x="52" y="27"/>
                  </a:lnTo>
                  <a:lnTo>
                    <a:pt x="63" y="27"/>
                  </a:lnTo>
                  <a:lnTo>
                    <a:pt x="72" y="25"/>
                  </a:lnTo>
                  <a:lnTo>
                    <a:pt x="83" y="23"/>
                  </a:lnTo>
                  <a:lnTo>
                    <a:pt x="92" y="22"/>
                  </a:lnTo>
                  <a:lnTo>
                    <a:pt x="101" y="20"/>
                  </a:lnTo>
                  <a:lnTo>
                    <a:pt x="110" y="14"/>
                  </a:lnTo>
                  <a:lnTo>
                    <a:pt x="119" y="14"/>
                  </a:lnTo>
                  <a:lnTo>
                    <a:pt x="128" y="9"/>
                  </a:lnTo>
                  <a:lnTo>
                    <a:pt x="139" y="7"/>
                  </a:lnTo>
                  <a:lnTo>
                    <a:pt x="148" y="5"/>
                  </a:lnTo>
                  <a:lnTo>
                    <a:pt x="159" y="3"/>
                  </a:lnTo>
                  <a:lnTo>
                    <a:pt x="170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2" y="3"/>
                  </a:lnTo>
                  <a:lnTo>
                    <a:pt x="194" y="5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92" y="18"/>
                  </a:lnTo>
                  <a:lnTo>
                    <a:pt x="189" y="22"/>
                  </a:lnTo>
                  <a:lnTo>
                    <a:pt x="185" y="23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 flipH="1">
              <a:off x="7099410" y="3990404"/>
              <a:ext cx="497090" cy="519112"/>
            </a:xfrm>
            <a:custGeom>
              <a:avLst/>
              <a:gdLst>
                <a:gd name="T0" fmla="*/ 106 w 335"/>
                <a:gd name="T1" fmla="*/ 19 h 327"/>
                <a:gd name="T2" fmla="*/ 93 w 335"/>
                <a:gd name="T3" fmla="*/ 39 h 327"/>
                <a:gd name="T4" fmla="*/ 79 w 335"/>
                <a:gd name="T5" fmla="*/ 59 h 327"/>
                <a:gd name="T6" fmla="*/ 66 w 335"/>
                <a:gd name="T7" fmla="*/ 85 h 327"/>
                <a:gd name="T8" fmla="*/ 57 w 335"/>
                <a:gd name="T9" fmla="*/ 109 h 327"/>
                <a:gd name="T10" fmla="*/ 48 w 335"/>
                <a:gd name="T11" fmla="*/ 132 h 327"/>
                <a:gd name="T12" fmla="*/ 39 w 335"/>
                <a:gd name="T13" fmla="*/ 158 h 327"/>
                <a:gd name="T14" fmla="*/ 37 w 335"/>
                <a:gd name="T15" fmla="*/ 180 h 327"/>
                <a:gd name="T16" fmla="*/ 37 w 335"/>
                <a:gd name="T17" fmla="*/ 208 h 327"/>
                <a:gd name="T18" fmla="*/ 44 w 335"/>
                <a:gd name="T19" fmla="*/ 235 h 327"/>
                <a:gd name="T20" fmla="*/ 59 w 335"/>
                <a:gd name="T21" fmla="*/ 253 h 327"/>
                <a:gd name="T22" fmla="*/ 84 w 335"/>
                <a:gd name="T23" fmla="*/ 263 h 327"/>
                <a:gd name="T24" fmla="*/ 113 w 335"/>
                <a:gd name="T25" fmla="*/ 268 h 327"/>
                <a:gd name="T26" fmla="*/ 146 w 335"/>
                <a:gd name="T27" fmla="*/ 268 h 327"/>
                <a:gd name="T28" fmla="*/ 181 w 335"/>
                <a:gd name="T29" fmla="*/ 264 h 327"/>
                <a:gd name="T30" fmla="*/ 219 w 335"/>
                <a:gd name="T31" fmla="*/ 261 h 327"/>
                <a:gd name="T32" fmla="*/ 243 w 335"/>
                <a:gd name="T33" fmla="*/ 257 h 327"/>
                <a:gd name="T34" fmla="*/ 252 w 335"/>
                <a:gd name="T35" fmla="*/ 255 h 327"/>
                <a:gd name="T36" fmla="*/ 261 w 335"/>
                <a:gd name="T37" fmla="*/ 252 h 327"/>
                <a:gd name="T38" fmla="*/ 271 w 335"/>
                <a:gd name="T39" fmla="*/ 250 h 327"/>
                <a:gd name="T40" fmla="*/ 280 w 335"/>
                <a:gd name="T41" fmla="*/ 248 h 327"/>
                <a:gd name="T42" fmla="*/ 287 w 335"/>
                <a:gd name="T43" fmla="*/ 246 h 327"/>
                <a:gd name="T44" fmla="*/ 296 w 335"/>
                <a:gd name="T45" fmla="*/ 242 h 327"/>
                <a:gd name="T46" fmla="*/ 305 w 335"/>
                <a:gd name="T47" fmla="*/ 241 h 327"/>
                <a:gd name="T48" fmla="*/ 316 w 335"/>
                <a:gd name="T49" fmla="*/ 241 h 327"/>
                <a:gd name="T50" fmla="*/ 325 w 335"/>
                <a:gd name="T51" fmla="*/ 250 h 327"/>
                <a:gd name="T52" fmla="*/ 329 w 335"/>
                <a:gd name="T53" fmla="*/ 261 h 327"/>
                <a:gd name="T54" fmla="*/ 333 w 335"/>
                <a:gd name="T55" fmla="*/ 270 h 327"/>
                <a:gd name="T56" fmla="*/ 335 w 335"/>
                <a:gd name="T57" fmla="*/ 281 h 327"/>
                <a:gd name="T58" fmla="*/ 335 w 335"/>
                <a:gd name="T59" fmla="*/ 288 h 327"/>
                <a:gd name="T60" fmla="*/ 331 w 335"/>
                <a:gd name="T61" fmla="*/ 297 h 327"/>
                <a:gd name="T62" fmla="*/ 325 w 335"/>
                <a:gd name="T63" fmla="*/ 299 h 327"/>
                <a:gd name="T64" fmla="*/ 313 w 335"/>
                <a:gd name="T65" fmla="*/ 303 h 327"/>
                <a:gd name="T66" fmla="*/ 300 w 335"/>
                <a:gd name="T67" fmla="*/ 306 h 327"/>
                <a:gd name="T68" fmla="*/ 287 w 335"/>
                <a:gd name="T69" fmla="*/ 310 h 327"/>
                <a:gd name="T70" fmla="*/ 274 w 335"/>
                <a:gd name="T71" fmla="*/ 314 h 327"/>
                <a:gd name="T72" fmla="*/ 261 w 335"/>
                <a:gd name="T73" fmla="*/ 316 h 327"/>
                <a:gd name="T74" fmla="*/ 249 w 335"/>
                <a:gd name="T75" fmla="*/ 317 h 327"/>
                <a:gd name="T76" fmla="*/ 238 w 335"/>
                <a:gd name="T77" fmla="*/ 321 h 327"/>
                <a:gd name="T78" fmla="*/ 208 w 335"/>
                <a:gd name="T79" fmla="*/ 323 h 327"/>
                <a:gd name="T80" fmla="*/ 168 w 335"/>
                <a:gd name="T81" fmla="*/ 325 h 327"/>
                <a:gd name="T82" fmla="*/ 128 w 335"/>
                <a:gd name="T83" fmla="*/ 325 h 327"/>
                <a:gd name="T84" fmla="*/ 92 w 335"/>
                <a:gd name="T85" fmla="*/ 321 h 327"/>
                <a:gd name="T86" fmla="*/ 61 w 335"/>
                <a:gd name="T87" fmla="*/ 310 h 327"/>
                <a:gd name="T88" fmla="*/ 35 w 335"/>
                <a:gd name="T89" fmla="*/ 294 h 327"/>
                <a:gd name="T90" fmla="*/ 15 w 335"/>
                <a:gd name="T91" fmla="*/ 268 h 327"/>
                <a:gd name="T92" fmla="*/ 4 w 335"/>
                <a:gd name="T93" fmla="*/ 233 h 327"/>
                <a:gd name="T94" fmla="*/ 0 w 335"/>
                <a:gd name="T95" fmla="*/ 197 h 327"/>
                <a:gd name="T96" fmla="*/ 2 w 335"/>
                <a:gd name="T97" fmla="*/ 165 h 327"/>
                <a:gd name="T98" fmla="*/ 11 w 335"/>
                <a:gd name="T99" fmla="*/ 134 h 327"/>
                <a:gd name="T100" fmla="*/ 22 w 335"/>
                <a:gd name="T101" fmla="*/ 103 h 327"/>
                <a:gd name="T102" fmla="*/ 39 w 335"/>
                <a:gd name="T103" fmla="*/ 76 h 327"/>
                <a:gd name="T104" fmla="*/ 57 w 335"/>
                <a:gd name="T105" fmla="*/ 50 h 327"/>
                <a:gd name="T106" fmla="*/ 75 w 335"/>
                <a:gd name="T107" fmla="*/ 28 h 327"/>
                <a:gd name="T108" fmla="*/ 93 w 335"/>
                <a:gd name="T109" fmla="*/ 10 h 327"/>
                <a:gd name="T110" fmla="*/ 108 w 335"/>
                <a:gd name="T111" fmla="*/ 0 h 327"/>
                <a:gd name="T112" fmla="*/ 115 w 335"/>
                <a:gd name="T113" fmla="*/ 6 h 327"/>
                <a:gd name="T114" fmla="*/ 113 w 335"/>
                <a:gd name="T115" fmla="*/ 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5" h="327">
                  <a:moveTo>
                    <a:pt x="113" y="11"/>
                  </a:moveTo>
                  <a:lnTo>
                    <a:pt x="106" y="19"/>
                  </a:lnTo>
                  <a:lnTo>
                    <a:pt x="101" y="28"/>
                  </a:lnTo>
                  <a:lnTo>
                    <a:pt x="93" y="39"/>
                  </a:lnTo>
                  <a:lnTo>
                    <a:pt x="86" y="50"/>
                  </a:lnTo>
                  <a:lnTo>
                    <a:pt x="79" y="59"/>
                  </a:lnTo>
                  <a:lnTo>
                    <a:pt x="73" y="72"/>
                  </a:lnTo>
                  <a:lnTo>
                    <a:pt x="66" y="85"/>
                  </a:lnTo>
                  <a:lnTo>
                    <a:pt x="62" y="98"/>
                  </a:lnTo>
                  <a:lnTo>
                    <a:pt x="57" y="109"/>
                  </a:lnTo>
                  <a:lnTo>
                    <a:pt x="51" y="121"/>
                  </a:lnTo>
                  <a:lnTo>
                    <a:pt x="48" y="132"/>
                  </a:lnTo>
                  <a:lnTo>
                    <a:pt x="44" y="145"/>
                  </a:lnTo>
                  <a:lnTo>
                    <a:pt x="39" y="158"/>
                  </a:lnTo>
                  <a:lnTo>
                    <a:pt x="39" y="169"/>
                  </a:lnTo>
                  <a:lnTo>
                    <a:pt x="37" y="180"/>
                  </a:lnTo>
                  <a:lnTo>
                    <a:pt x="37" y="191"/>
                  </a:lnTo>
                  <a:lnTo>
                    <a:pt x="37" y="208"/>
                  </a:lnTo>
                  <a:lnTo>
                    <a:pt x="39" y="222"/>
                  </a:lnTo>
                  <a:lnTo>
                    <a:pt x="44" y="235"/>
                  </a:lnTo>
                  <a:lnTo>
                    <a:pt x="51" y="246"/>
                  </a:lnTo>
                  <a:lnTo>
                    <a:pt x="59" y="253"/>
                  </a:lnTo>
                  <a:lnTo>
                    <a:pt x="70" y="261"/>
                  </a:lnTo>
                  <a:lnTo>
                    <a:pt x="84" y="263"/>
                  </a:lnTo>
                  <a:lnTo>
                    <a:pt x="97" y="268"/>
                  </a:lnTo>
                  <a:lnTo>
                    <a:pt x="113" y="268"/>
                  </a:lnTo>
                  <a:lnTo>
                    <a:pt x="130" y="270"/>
                  </a:lnTo>
                  <a:lnTo>
                    <a:pt x="146" y="268"/>
                  </a:lnTo>
                  <a:lnTo>
                    <a:pt x="165" y="268"/>
                  </a:lnTo>
                  <a:lnTo>
                    <a:pt x="181" y="264"/>
                  </a:lnTo>
                  <a:lnTo>
                    <a:pt x="201" y="263"/>
                  </a:lnTo>
                  <a:lnTo>
                    <a:pt x="219" y="261"/>
                  </a:lnTo>
                  <a:lnTo>
                    <a:pt x="240" y="259"/>
                  </a:lnTo>
                  <a:lnTo>
                    <a:pt x="243" y="257"/>
                  </a:lnTo>
                  <a:lnTo>
                    <a:pt x="249" y="257"/>
                  </a:lnTo>
                  <a:lnTo>
                    <a:pt x="252" y="255"/>
                  </a:lnTo>
                  <a:lnTo>
                    <a:pt x="258" y="253"/>
                  </a:lnTo>
                  <a:lnTo>
                    <a:pt x="261" y="252"/>
                  </a:lnTo>
                  <a:lnTo>
                    <a:pt x="265" y="252"/>
                  </a:lnTo>
                  <a:lnTo>
                    <a:pt x="271" y="250"/>
                  </a:lnTo>
                  <a:lnTo>
                    <a:pt x="274" y="250"/>
                  </a:lnTo>
                  <a:lnTo>
                    <a:pt x="280" y="248"/>
                  </a:lnTo>
                  <a:lnTo>
                    <a:pt x="283" y="248"/>
                  </a:lnTo>
                  <a:lnTo>
                    <a:pt x="287" y="246"/>
                  </a:lnTo>
                  <a:lnTo>
                    <a:pt x="291" y="244"/>
                  </a:lnTo>
                  <a:lnTo>
                    <a:pt x="296" y="242"/>
                  </a:lnTo>
                  <a:lnTo>
                    <a:pt x="300" y="242"/>
                  </a:lnTo>
                  <a:lnTo>
                    <a:pt x="305" y="241"/>
                  </a:lnTo>
                  <a:lnTo>
                    <a:pt x="309" y="241"/>
                  </a:lnTo>
                  <a:lnTo>
                    <a:pt x="316" y="241"/>
                  </a:lnTo>
                  <a:lnTo>
                    <a:pt x="324" y="246"/>
                  </a:lnTo>
                  <a:lnTo>
                    <a:pt x="325" y="250"/>
                  </a:lnTo>
                  <a:lnTo>
                    <a:pt x="325" y="255"/>
                  </a:lnTo>
                  <a:lnTo>
                    <a:pt x="329" y="261"/>
                  </a:lnTo>
                  <a:lnTo>
                    <a:pt x="331" y="266"/>
                  </a:lnTo>
                  <a:lnTo>
                    <a:pt x="333" y="270"/>
                  </a:lnTo>
                  <a:lnTo>
                    <a:pt x="335" y="275"/>
                  </a:lnTo>
                  <a:lnTo>
                    <a:pt x="335" y="281"/>
                  </a:lnTo>
                  <a:lnTo>
                    <a:pt x="335" y="286"/>
                  </a:lnTo>
                  <a:lnTo>
                    <a:pt x="335" y="288"/>
                  </a:lnTo>
                  <a:lnTo>
                    <a:pt x="333" y="294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5" y="299"/>
                  </a:lnTo>
                  <a:lnTo>
                    <a:pt x="318" y="301"/>
                  </a:lnTo>
                  <a:lnTo>
                    <a:pt x="313" y="303"/>
                  </a:lnTo>
                  <a:lnTo>
                    <a:pt x="307" y="305"/>
                  </a:lnTo>
                  <a:lnTo>
                    <a:pt x="300" y="306"/>
                  </a:lnTo>
                  <a:lnTo>
                    <a:pt x="293" y="308"/>
                  </a:lnTo>
                  <a:lnTo>
                    <a:pt x="287" y="310"/>
                  </a:lnTo>
                  <a:lnTo>
                    <a:pt x="280" y="312"/>
                  </a:lnTo>
                  <a:lnTo>
                    <a:pt x="274" y="314"/>
                  </a:lnTo>
                  <a:lnTo>
                    <a:pt x="267" y="316"/>
                  </a:lnTo>
                  <a:lnTo>
                    <a:pt x="261" y="316"/>
                  </a:lnTo>
                  <a:lnTo>
                    <a:pt x="254" y="317"/>
                  </a:lnTo>
                  <a:lnTo>
                    <a:pt x="249" y="317"/>
                  </a:lnTo>
                  <a:lnTo>
                    <a:pt x="243" y="319"/>
                  </a:lnTo>
                  <a:lnTo>
                    <a:pt x="238" y="321"/>
                  </a:lnTo>
                  <a:lnTo>
                    <a:pt x="232" y="323"/>
                  </a:lnTo>
                  <a:lnTo>
                    <a:pt x="208" y="323"/>
                  </a:lnTo>
                  <a:lnTo>
                    <a:pt x="187" y="325"/>
                  </a:lnTo>
                  <a:lnTo>
                    <a:pt x="168" y="325"/>
                  </a:lnTo>
                  <a:lnTo>
                    <a:pt x="148" y="327"/>
                  </a:lnTo>
                  <a:lnTo>
                    <a:pt x="128" y="325"/>
                  </a:lnTo>
                  <a:lnTo>
                    <a:pt x="110" y="325"/>
                  </a:lnTo>
                  <a:lnTo>
                    <a:pt x="92" y="321"/>
                  </a:lnTo>
                  <a:lnTo>
                    <a:pt x="77" y="317"/>
                  </a:lnTo>
                  <a:lnTo>
                    <a:pt x="61" y="310"/>
                  </a:lnTo>
                  <a:lnTo>
                    <a:pt x="48" y="303"/>
                  </a:lnTo>
                  <a:lnTo>
                    <a:pt x="35" y="294"/>
                  </a:lnTo>
                  <a:lnTo>
                    <a:pt x="26" y="281"/>
                  </a:lnTo>
                  <a:lnTo>
                    <a:pt x="15" y="268"/>
                  </a:lnTo>
                  <a:lnTo>
                    <a:pt x="9" y="252"/>
                  </a:lnTo>
                  <a:lnTo>
                    <a:pt x="4" y="233"/>
                  </a:lnTo>
                  <a:lnTo>
                    <a:pt x="2" y="213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2" y="165"/>
                  </a:lnTo>
                  <a:lnTo>
                    <a:pt x="6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2" y="103"/>
                  </a:lnTo>
                  <a:lnTo>
                    <a:pt x="31" y="90"/>
                  </a:lnTo>
                  <a:lnTo>
                    <a:pt x="39" y="76"/>
                  </a:lnTo>
                  <a:lnTo>
                    <a:pt x="48" y="63"/>
                  </a:lnTo>
                  <a:lnTo>
                    <a:pt x="57" y="50"/>
                  </a:lnTo>
                  <a:lnTo>
                    <a:pt x="66" y="39"/>
                  </a:lnTo>
                  <a:lnTo>
                    <a:pt x="75" y="28"/>
                  </a:lnTo>
                  <a:lnTo>
                    <a:pt x="84" y="19"/>
                  </a:lnTo>
                  <a:lnTo>
                    <a:pt x="93" y="10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5" y="6"/>
                  </a:lnTo>
                  <a:lnTo>
                    <a:pt x="113" y="11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 flipH="1">
              <a:off x="7396180" y="3990404"/>
              <a:ext cx="99418" cy="352425"/>
            </a:xfrm>
            <a:custGeom>
              <a:avLst/>
              <a:gdLst>
                <a:gd name="T0" fmla="*/ 67 w 67"/>
                <a:gd name="T1" fmla="*/ 15 h 222"/>
                <a:gd name="T2" fmla="*/ 60 w 67"/>
                <a:gd name="T3" fmla="*/ 28 h 222"/>
                <a:gd name="T4" fmla="*/ 55 w 67"/>
                <a:gd name="T5" fmla="*/ 39 h 222"/>
                <a:gd name="T6" fmla="*/ 51 w 67"/>
                <a:gd name="T7" fmla="*/ 52 h 222"/>
                <a:gd name="T8" fmla="*/ 47 w 67"/>
                <a:gd name="T9" fmla="*/ 65 h 222"/>
                <a:gd name="T10" fmla="*/ 45 w 67"/>
                <a:gd name="T11" fmla="*/ 74 h 222"/>
                <a:gd name="T12" fmla="*/ 44 w 67"/>
                <a:gd name="T13" fmla="*/ 85 h 222"/>
                <a:gd name="T14" fmla="*/ 42 w 67"/>
                <a:gd name="T15" fmla="*/ 96 h 222"/>
                <a:gd name="T16" fmla="*/ 42 w 67"/>
                <a:gd name="T17" fmla="*/ 107 h 222"/>
                <a:gd name="T18" fmla="*/ 42 w 67"/>
                <a:gd name="T19" fmla="*/ 118 h 222"/>
                <a:gd name="T20" fmla="*/ 40 w 67"/>
                <a:gd name="T21" fmla="*/ 129 h 222"/>
                <a:gd name="T22" fmla="*/ 40 w 67"/>
                <a:gd name="T23" fmla="*/ 140 h 222"/>
                <a:gd name="T24" fmla="*/ 40 w 67"/>
                <a:gd name="T25" fmla="*/ 151 h 222"/>
                <a:gd name="T26" fmla="*/ 38 w 67"/>
                <a:gd name="T27" fmla="*/ 162 h 222"/>
                <a:gd name="T28" fmla="*/ 38 w 67"/>
                <a:gd name="T29" fmla="*/ 176 h 222"/>
                <a:gd name="T30" fmla="*/ 36 w 67"/>
                <a:gd name="T31" fmla="*/ 189 h 222"/>
                <a:gd name="T32" fmla="*/ 35 w 67"/>
                <a:gd name="T33" fmla="*/ 204 h 222"/>
                <a:gd name="T34" fmla="*/ 31 w 67"/>
                <a:gd name="T35" fmla="*/ 208 h 222"/>
                <a:gd name="T36" fmla="*/ 29 w 67"/>
                <a:gd name="T37" fmla="*/ 213 h 222"/>
                <a:gd name="T38" fmla="*/ 27 w 67"/>
                <a:gd name="T39" fmla="*/ 213 h 222"/>
                <a:gd name="T40" fmla="*/ 25 w 67"/>
                <a:gd name="T41" fmla="*/ 217 h 222"/>
                <a:gd name="T42" fmla="*/ 18 w 67"/>
                <a:gd name="T43" fmla="*/ 220 h 222"/>
                <a:gd name="T44" fmla="*/ 13 w 67"/>
                <a:gd name="T45" fmla="*/ 222 h 222"/>
                <a:gd name="T46" fmla="*/ 7 w 67"/>
                <a:gd name="T47" fmla="*/ 220 h 222"/>
                <a:gd name="T48" fmla="*/ 2 w 67"/>
                <a:gd name="T49" fmla="*/ 215 h 222"/>
                <a:gd name="T50" fmla="*/ 0 w 67"/>
                <a:gd name="T51" fmla="*/ 213 h 222"/>
                <a:gd name="T52" fmla="*/ 0 w 67"/>
                <a:gd name="T53" fmla="*/ 209 h 222"/>
                <a:gd name="T54" fmla="*/ 0 w 67"/>
                <a:gd name="T55" fmla="*/ 204 h 222"/>
                <a:gd name="T56" fmla="*/ 2 w 67"/>
                <a:gd name="T57" fmla="*/ 202 h 222"/>
                <a:gd name="T58" fmla="*/ 3 w 67"/>
                <a:gd name="T59" fmla="*/ 186 h 222"/>
                <a:gd name="T60" fmla="*/ 7 w 67"/>
                <a:gd name="T61" fmla="*/ 173 h 222"/>
                <a:gd name="T62" fmla="*/ 9 w 67"/>
                <a:gd name="T63" fmla="*/ 158 h 222"/>
                <a:gd name="T64" fmla="*/ 11 w 67"/>
                <a:gd name="T65" fmla="*/ 147 h 222"/>
                <a:gd name="T66" fmla="*/ 13 w 67"/>
                <a:gd name="T67" fmla="*/ 136 h 222"/>
                <a:gd name="T68" fmla="*/ 14 w 67"/>
                <a:gd name="T69" fmla="*/ 123 h 222"/>
                <a:gd name="T70" fmla="*/ 18 w 67"/>
                <a:gd name="T71" fmla="*/ 112 h 222"/>
                <a:gd name="T72" fmla="*/ 18 w 67"/>
                <a:gd name="T73" fmla="*/ 103 h 222"/>
                <a:gd name="T74" fmla="*/ 22 w 67"/>
                <a:gd name="T75" fmla="*/ 92 h 222"/>
                <a:gd name="T76" fmla="*/ 24 w 67"/>
                <a:gd name="T77" fmla="*/ 79 h 222"/>
                <a:gd name="T78" fmla="*/ 25 w 67"/>
                <a:gd name="T79" fmla="*/ 68 h 222"/>
                <a:gd name="T80" fmla="*/ 29 w 67"/>
                <a:gd name="T81" fmla="*/ 57 h 222"/>
                <a:gd name="T82" fmla="*/ 35 w 67"/>
                <a:gd name="T83" fmla="*/ 46 h 222"/>
                <a:gd name="T84" fmla="*/ 38 w 67"/>
                <a:gd name="T85" fmla="*/ 33 h 222"/>
                <a:gd name="T86" fmla="*/ 45 w 67"/>
                <a:gd name="T87" fmla="*/ 19 h 222"/>
                <a:gd name="T88" fmla="*/ 53 w 67"/>
                <a:gd name="T89" fmla="*/ 8 h 222"/>
                <a:gd name="T90" fmla="*/ 55 w 67"/>
                <a:gd name="T91" fmla="*/ 2 h 222"/>
                <a:gd name="T92" fmla="*/ 56 w 67"/>
                <a:gd name="T93" fmla="*/ 0 h 222"/>
                <a:gd name="T94" fmla="*/ 60 w 67"/>
                <a:gd name="T95" fmla="*/ 0 h 222"/>
                <a:gd name="T96" fmla="*/ 64 w 67"/>
                <a:gd name="T97" fmla="*/ 2 h 222"/>
                <a:gd name="T98" fmla="*/ 67 w 67"/>
                <a:gd name="T99" fmla="*/ 8 h 222"/>
                <a:gd name="T100" fmla="*/ 67 w 67"/>
                <a:gd name="T101" fmla="*/ 15 h 222"/>
                <a:gd name="T102" fmla="*/ 67 w 67"/>
                <a:gd name="T103" fmla="*/ 1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222">
                  <a:moveTo>
                    <a:pt x="67" y="15"/>
                  </a:moveTo>
                  <a:lnTo>
                    <a:pt x="60" y="28"/>
                  </a:lnTo>
                  <a:lnTo>
                    <a:pt x="55" y="39"/>
                  </a:lnTo>
                  <a:lnTo>
                    <a:pt x="51" y="52"/>
                  </a:lnTo>
                  <a:lnTo>
                    <a:pt x="47" y="65"/>
                  </a:lnTo>
                  <a:lnTo>
                    <a:pt x="45" y="74"/>
                  </a:lnTo>
                  <a:lnTo>
                    <a:pt x="44" y="85"/>
                  </a:lnTo>
                  <a:lnTo>
                    <a:pt x="42" y="96"/>
                  </a:lnTo>
                  <a:lnTo>
                    <a:pt x="42" y="107"/>
                  </a:lnTo>
                  <a:lnTo>
                    <a:pt x="42" y="118"/>
                  </a:lnTo>
                  <a:lnTo>
                    <a:pt x="40" y="129"/>
                  </a:lnTo>
                  <a:lnTo>
                    <a:pt x="40" y="140"/>
                  </a:lnTo>
                  <a:lnTo>
                    <a:pt x="40" y="151"/>
                  </a:lnTo>
                  <a:lnTo>
                    <a:pt x="38" y="162"/>
                  </a:lnTo>
                  <a:lnTo>
                    <a:pt x="38" y="176"/>
                  </a:lnTo>
                  <a:lnTo>
                    <a:pt x="36" y="189"/>
                  </a:lnTo>
                  <a:lnTo>
                    <a:pt x="35" y="204"/>
                  </a:lnTo>
                  <a:lnTo>
                    <a:pt x="31" y="208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5" y="217"/>
                  </a:lnTo>
                  <a:lnTo>
                    <a:pt x="18" y="220"/>
                  </a:lnTo>
                  <a:lnTo>
                    <a:pt x="13" y="222"/>
                  </a:lnTo>
                  <a:lnTo>
                    <a:pt x="7" y="220"/>
                  </a:lnTo>
                  <a:lnTo>
                    <a:pt x="2" y="215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3" y="186"/>
                  </a:lnTo>
                  <a:lnTo>
                    <a:pt x="7" y="173"/>
                  </a:lnTo>
                  <a:lnTo>
                    <a:pt x="9" y="158"/>
                  </a:lnTo>
                  <a:lnTo>
                    <a:pt x="11" y="147"/>
                  </a:lnTo>
                  <a:lnTo>
                    <a:pt x="13" y="136"/>
                  </a:lnTo>
                  <a:lnTo>
                    <a:pt x="14" y="123"/>
                  </a:lnTo>
                  <a:lnTo>
                    <a:pt x="18" y="112"/>
                  </a:lnTo>
                  <a:lnTo>
                    <a:pt x="18" y="103"/>
                  </a:lnTo>
                  <a:lnTo>
                    <a:pt x="22" y="92"/>
                  </a:lnTo>
                  <a:lnTo>
                    <a:pt x="24" y="79"/>
                  </a:lnTo>
                  <a:lnTo>
                    <a:pt x="25" y="68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38" y="33"/>
                  </a:lnTo>
                  <a:lnTo>
                    <a:pt x="45" y="19"/>
                  </a:lnTo>
                  <a:lnTo>
                    <a:pt x="53" y="8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7" y="8"/>
                  </a:lnTo>
                  <a:lnTo>
                    <a:pt x="67" y="15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 flipH="1">
              <a:off x="7295278" y="3888804"/>
              <a:ext cx="173610" cy="146050"/>
            </a:xfrm>
            <a:custGeom>
              <a:avLst/>
              <a:gdLst>
                <a:gd name="T0" fmla="*/ 9 w 117"/>
                <a:gd name="T1" fmla="*/ 28 h 92"/>
                <a:gd name="T2" fmla="*/ 18 w 117"/>
                <a:gd name="T3" fmla="*/ 20 h 92"/>
                <a:gd name="T4" fmla="*/ 27 w 117"/>
                <a:gd name="T5" fmla="*/ 17 h 92"/>
                <a:gd name="T6" fmla="*/ 40 w 117"/>
                <a:gd name="T7" fmla="*/ 10 h 92"/>
                <a:gd name="T8" fmla="*/ 53 w 117"/>
                <a:gd name="T9" fmla="*/ 6 h 92"/>
                <a:gd name="T10" fmla="*/ 64 w 117"/>
                <a:gd name="T11" fmla="*/ 2 h 92"/>
                <a:gd name="T12" fmla="*/ 77 w 117"/>
                <a:gd name="T13" fmla="*/ 0 h 92"/>
                <a:gd name="T14" fmla="*/ 90 w 117"/>
                <a:gd name="T15" fmla="*/ 2 h 92"/>
                <a:gd name="T16" fmla="*/ 101 w 117"/>
                <a:gd name="T17" fmla="*/ 8 h 92"/>
                <a:gd name="T18" fmla="*/ 110 w 117"/>
                <a:gd name="T19" fmla="*/ 13 h 92"/>
                <a:gd name="T20" fmla="*/ 113 w 117"/>
                <a:gd name="T21" fmla="*/ 24 h 92"/>
                <a:gd name="T22" fmla="*/ 115 w 117"/>
                <a:gd name="T23" fmla="*/ 37 h 92"/>
                <a:gd name="T24" fmla="*/ 115 w 117"/>
                <a:gd name="T25" fmla="*/ 50 h 92"/>
                <a:gd name="T26" fmla="*/ 112 w 117"/>
                <a:gd name="T27" fmla="*/ 64 h 92"/>
                <a:gd name="T28" fmla="*/ 106 w 117"/>
                <a:gd name="T29" fmla="*/ 75 h 92"/>
                <a:gd name="T30" fmla="*/ 99 w 117"/>
                <a:gd name="T31" fmla="*/ 85 h 92"/>
                <a:gd name="T32" fmla="*/ 86 w 117"/>
                <a:gd name="T33" fmla="*/ 92 h 92"/>
                <a:gd name="T34" fmla="*/ 77 w 117"/>
                <a:gd name="T35" fmla="*/ 86 h 92"/>
                <a:gd name="T36" fmla="*/ 71 w 117"/>
                <a:gd name="T37" fmla="*/ 79 h 92"/>
                <a:gd name="T38" fmla="*/ 73 w 117"/>
                <a:gd name="T39" fmla="*/ 68 h 92"/>
                <a:gd name="T40" fmla="*/ 82 w 117"/>
                <a:gd name="T41" fmla="*/ 61 h 92"/>
                <a:gd name="T42" fmla="*/ 90 w 117"/>
                <a:gd name="T43" fmla="*/ 52 h 92"/>
                <a:gd name="T44" fmla="*/ 93 w 117"/>
                <a:gd name="T45" fmla="*/ 41 h 92"/>
                <a:gd name="T46" fmla="*/ 91 w 117"/>
                <a:gd name="T47" fmla="*/ 31 h 92"/>
                <a:gd name="T48" fmla="*/ 82 w 117"/>
                <a:gd name="T49" fmla="*/ 28 h 92"/>
                <a:gd name="T50" fmla="*/ 73 w 117"/>
                <a:gd name="T51" fmla="*/ 28 h 92"/>
                <a:gd name="T52" fmla="*/ 64 w 117"/>
                <a:gd name="T53" fmla="*/ 26 h 92"/>
                <a:gd name="T54" fmla="*/ 57 w 117"/>
                <a:gd name="T55" fmla="*/ 26 h 92"/>
                <a:gd name="T56" fmla="*/ 48 w 117"/>
                <a:gd name="T57" fmla="*/ 28 h 92"/>
                <a:gd name="T58" fmla="*/ 38 w 117"/>
                <a:gd name="T59" fmla="*/ 30 h 92"/>
                <a:gd name="T60" fmla="*/ 29 w 117"/>
                <a:gd name="T61" fmla="*/ 35 h 92"/>
                <a:gd name="T62" fmla="*/ 20 w 117"/>
                <a:gd name="T63" fmla="*/ 41 h 92"/>
                <a:gd name="T64" fmla="*/ 11 w 117"/>
                <a:gd name="T65" fmla="*/ 46 h 92"/>
                <a:gd name="T66" fmla="*/ 4 w 117"/>
                <a:gd name="T67" fmla="*/ 46 h 92"/>
                <a:gd name="T68" fmla="*/ 0 w 117"/>
                <a:gd name="T69" fmla="*/ 39 h 92"/>
                <a:gd name="T70" fmla="*/ 6 w 117"/>
                <a:gd name="T71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92">
                  <a:moveTo>
                    <a:pt x="6" y="33"/>
                  </a:moveTo>
                  <a:lnTo>
                    <a:pt x="9" y="28"/>
                  </a:lnTo>
                  <a:lnTo>
                    <a:pt x="13" y="26"/>
                  </a:lnTo>
                  <a:lnTo>
                    <a:pt x="18" y="20"/>
                  </a:lnTo>
                  <a:lnTo>
                    <a:pt x="22" y="19"/>
                  </a:lnTo>
                  <a:lnTo>
                    <a:pt x="27" y="17"/>
                  </a:lnTo>
                  <a:lnTo>
                    <a:pt x="35" y="13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53" y="6"/>
                  </a:lnTo>
                  <a:lnTo>
                    <a:pt x="59" y="4"/>
                  </a:lnTo>
                  <a:lnTo>
                    <a:pt x="64" y="2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90" y="2"/>
                  </a:lnTo>
                  <a:lnTo>
                    <a:pt x="95" y="6"/>
                  </a:lnTo>
                  <a:lnTo>
                    <a:pt x="101" y="8"/>
                  </a:lnTo>
                  <a:lnTo>
                    <a:pt x="104" y="10"/>
                  </a:lnTo>
                  <a:lnTo>
                    <a:pt x="110" y="13"/>
                  </a:lnTo>
                  <a:lnTo>
                    <a:pt x="112" y="19"/>
                  </a:lnTo>
                  <a:lnTo>
                    <a:pt x="113" y="24"/>
                  </a:lnTo>
                  <a:lnTo>
                    <a:pt x="115" y="30"/>
                  </a:lnTo>
                  <a:lnTo>
                    <a:pt x="115" y="37"/>
                  </a:lnTo>
                  <a:lnTo>
                    <a:pt x="117" y="44"/>
                  </a:lnTo>
                  <a:lnTo>
                    <a:pt x="115" y="50"/>
                  </a:lnTo>
                  <a:lnTo>
                    <a:pt x="113" y="57"/>
                  </a:lnTo>
                  <a:lnTo>
                    <a:pt x="112" y="64"/>
                  </a:lnTo>
                  <a:lnTo>
                    <a:pt x="110" y="70"/>
                  </a:lnTo>
                  <a:lnTo>
                    <a:pt x="106" y="75"/>
                  </a:lnTo>
                  <a:lnTo>
                    <a:pt x="101" y="81"/>
                  </a:lnTo>
                  <a:lnTo>
                    <a:pt x="99" y="85"/>
                  </a:lnTo>
                  <a:lnTo>
                    <a:pt x="93" y="90"/>
                  </a:lnTo>
                  <a:lnTo>
                    <a:pt x="86" y="92"/>
                  </a:lnTo>
                  <a:lnTo>
                    <a:pt x="82" y="90"/>
                  </a:lnTo>
                  <a:lnTo>
                    <a:pt x="77" y="86"/>
                  </a:lnTo>
                  <a:lnTo>
                    <a:pt x="73" y="83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3" y="68"/>
                  </a:lnTo>
                  <a:lnTo>
                    <a:pt x="80" y="64"/>
                  </a:lnTo>
                  <a:lnTo>
                    <a:pt x="82" y="61"/>
                  </a:lnTo>
                  <a:lnTo>
                    <a:pt x="86" y="57"/>
                  </a:lnTo>
                  <a:lnTo>
                    <a:pt x="90" y="52"/>
                  </a:lnTo>
                  <a:lnTo>
                    <a:pt x="91" y="46"/>
                  </a:lnTo>
                  <a:lnTo>
                    <a:pt x="93" y="41"/>
                  </a:lnTo>
                  <a:lnTo>
                    <a:pt x="93" y="37"/>
                  </a:lnTo>
                  <a:lnTo>
                    <a:pt x="91" y="31"/>
                  </a:lnTo>
                  <a:lnTo>
                    <a:pt x="90" y="30"/>
                  </a:lnTo>
                  <a:lnTo>
                    <a:pt x="82" y="28"/>
                  </a:lnTo>
                  <a:lnTo>
                    <a:pt x="79" y="28"/>
                  </a:lnTo>
                  <a:lnTo>
                    <a:pt x="73" y="28"/>
                  </a:lnTo>
                  <a:lnTo>
                    <a:pt x="70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7" y="26"/>
                  </a:lnTo>
                  <a:lnTo>
                    <a:pt x="53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0" y="41"/>
                  </a:lnTo>
                  <a:lnTo>
                    <a:pt x="17" y="44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6" y="33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 flipH="1">
              <a:off x="7403599" y="3993579"/>
              <a:ext cx="948180" cy="446087"/>
            </a:xfrm>
            <a:custGeom>
              <a:avLst/>
              <a:gdLst>
                <a:gd name="T0" fmla="*/ 624 w 639"/>
                <a:gd name="T1" fmla="*/ 22 h 281"/>
                <a:gd name="T2" fmla="*/ 617 w 639"/>
                <a:gd name="T3" fmla="*/ 24 h 281"/>
                <a:gd name="T4" fmla="*/ 608 w 639"/>
                <a:gd name="T5" fmla="*/ 26 h 281"/>
                <a:gd name="T6" fmla="*/ 595 w 639"/>
                <a:gd name="T7" fmla="*/ 28 h 281"/>
                <a:gd name="T8" fmla="*/ 582 w 639"/>
                <a:gd name="T9" fmla="*/ 33 h 281"/>
                <a:gd name="T10" fmla="*/ 551 w 639"/>
                <a:gd name="T11" fmla="*/ 39 h 281"/>
                <a:gd name="T12" fmla="*/ 511 w 639"/>
                <a:gd name="T13" fmla="*/ 53 h 281"/>
                <a:gd name="T14" fmla="*/ 476 w 639"/>
                <a:gd name="T15" fmla="*/ 66 h 281"/>
                <a:gd name="T16" fmla="*/ 443 w 639"/>
                <a:gd name="T17" fmla="*/ 83 h 281"/>
                <a:gd name="T18" fmla="*/ 411 w 639"/>
                <a:gd name="T19" fmla="*/ 99 h 281"/>
                <a:gd name="T20" fmla="*/ 378 w 639"/>
                <a:gd name="T21" fmla="*/ 118 h 281"/>
                <a:gd name="T22" fmla="*/ 345 w 639"/>
                <a:gd name="T23" fmla="*/ 136 h 281"/>
                <a:gd name="T24" fmla="*/ 306 w 639"/>
                <a:gd name="T25" fmla="*/ 156 h 281"/>
                <a:gd name="T26" fmla="*/ 266 w 639"/>
                <a:gd name="T27" fmla="*/ 174 h 281"/>
                <a:gd name="T28" fmla="*/ 232 w 639"/>
                <a:gd name="T29" fmla="*/ 191 h 281"/>
                <a:gd name="T30" fmla="*/ 197 w 639"/>
                <a:gd name="T31" fmla="*/ 206 h 281"/>
                <a:gd name="T32" fmla="*/ 168 w 639"/>
                <a:gd name="T33" fmla="*/ 220 h 281"/>
                <a:gd name="T34" fmla="*/ 135 w 639"/>
                <a:gd name="T35" fmla="*/ 233 h 281"/>
                <a:gd name="T36" fmla="*/ 104 w 639"/>
                <a:gd name="T37" fmla="*/ 246 h 281"/>
                <a:gd name="T38" fmla="*/ 69 w 639"/>
                <a:gd name="T39" fmla="*/ 259 h 281"/>
                <a:gd name="T40" fmla="*/ 31 w 639"/>
                <a:gd name="T41" fmla="*/ 273 h 281"/>
                <a:gd name="T42" fmla="*/ 7 w 639"/>
                <a:gd name="T43" fmla="*/ 281 h 281"/>
                <a:gd name="T44" fmla="*/ 1 w 639"/>
                <a:gd name="T45" fmla="*/ 277 h 281"/>
                <a:gd name="T46" fmla="*/ 0 w 639"/>
                <a:gd name="T47" fmla="*/ 270 h 281"/>
                <a:gd name="T48" fmla="*/ 1 w 639"/>
                <a:gd name="T49" fmla="*/ 264 h 281"/>
                <a:gd name="T50" fmla="*/ 25 w 639"/>
                <a:gd name="T51" fmla="*/ 255 h 281"/>
                <a:gd name="T52" fmla="*/ 60 w 639"/>
                <a:gd name="T53" fmla="*/ 239 h 281"/>
                <a:gd name="T54" fmla="*/ 95 w 639"/>
                <a:gd name="T55" fmla="*/ 226 h 281"/>
                <a:gd name="T56" fmla="*/ 124 w 639"/>
                <a:gd name="T57" fmla="*/ 211 h 281"/>
                <a:gd name="T58" fmla="*/ 151 w 639"/>
                <a:gd name="T59" fmla="*/ 196 h 281"/>
                <a:gd name="T60" fmla="*/ 182 w 639"/>
                <a:gd name="T61" fmla="*/ 180 h 281"/>
                <a:gd name="T62" fmla="*/ 213 w 639"/>
                <a:gd name="T63" fmla="*/ 165 h 281"/>
                <a:gd name="T64" fmla="*/ 248 w 639"/>
                <a:gd name="T65" fmla="*/ 147 h 281"/>
                <a:gd name="T66" fmla="*/ 288 w 639"/>
                <a:gd name="T67" fmla="*/ 129 h 281"/>
                <a:gd name="T68" fmla="*/ 327 w 639"/>
                <a:gd name="T69" fmla="*/ 110 h 281"/>
                <a:gd name="T70" fmla="*/ 363 w 639"/>
                <a:gd name="T71" fmla="*/ 92 h 281"/>
                <a:gd name="T72" fmla="*/ 396 w 639"/>
                <a:gd name="T73" fmla="*/ 74 h 281"/>
                <a:gd name="T74" fmla="*/ 431 w 639"/>
                <a:gd name="T75" fmla="*/ 57 h 281"/>
                <a:gd name="T76" fmla="*/ 465 w 639"/>
                <a:gd name="T77" fmla="*/ 44 h 281"/>
                <a:gd name="T78" fmla="*/ 502 w 639"/>
                <a:gd name="T79" fmla="*/ 31 h 281"/>
                <a:gd name="T80" fmla="*/ 546 w 639"/>
                <a:gd name="T81" fmla="*/ 17 h 281"/>
                <a:gd name="T82" fmla="*/ 575 w 639"/>
                <a:gd name="T83" fmla="*/ 11 h 281"/>
                <a:gd name="T84" fmla="*/ 590 w 639"/>
                <a:gd name="T85" fmla="*/ 8 h 281"/>
                <a:gd name="T86" fmla="*/ 604 w 639"/>
                <a:gd name="T87" fmla="*/ 6 h 281"/>
                <a:gd name="T88" fmla="*/ 613 w 639"/>
                <a:gd name="T89" fmla="*/ 4 h 281"/>
                <a:gd name="T90" fmla="*/ 622 w 639"/>
                <a:gd name="T91" fmla="*/ 2 h 281"/>
                <a:gd name="T92" fmla="*/ 632 w 639"/>
                <a:gd name="T93" fmla="*/ 0 h 281"/>
                <a:gd name="T94" fmla="*/ 637 w 639"/>
                <a:gd name="T95" fmla="*/ 6 h 281"/>
                <a:gd name="T96" fmla="*/ 639 w 639"/>
                <a:gd name="T97" fmla="*/ 13 h 281"/>
                <a:gd name="T98" fmla="*/ 633 w 639"/>
                <a:gd name="T99" fmla="*/ 19 h 281"/>
                <a:gd name="T100" fmla="*/ 630 w 639"/>
                <a:gd name="T101" fmla="*/ 2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" h="281">
                  <a:moveTo>
                    <a:pt x="630" y="22"/>
                  </a:moveTo>
                  <a:lnTo>
                    <a:pt x="624" y="22"/>
                  </a:lnTo>
                  <a:lnTo>
                    <a:pt x="622" y="22"/>
                  </a:lnTo>
                  <a:lnTo>
                    <a:pt x="617" y="24"/>
                  </a:lnTo>
                  <a:lnTo>
                    <a:pt x="615" y="24"/>
                  </a:lnTo>
                  <a:lnTo>
                    <a:pt x="608" y="26"/>
                  </a:lnTo>
                  <a:lnTo>
                    <a:pt x="602" y="26"/>
                  </a:lnTo>
                  <a:lnTo>
                    <a:pt x="595" y="28"/>
                  </a:lnTo>
                  <a:lnTo>
                    <a:pt x="590" y="31"/>
                  </a:lnTo>
                  <a:lnTo>
                    <a:pt x="582" y="33"/>
                  </a:lnTo>
                  <a:lnTo>
                    <a:pt x="575" y="35"/>
                  </a:lnTo>
                  <a:lnTo>
                    <a:pt x="551" y="39"/>
                  </a:lnTo>
                  <a:lnTo>
                    <a:pt x="531" y="46"/>
                  </a:lnTo>
                  <a:lnTo>
                    <a:pt x="511" y="53"/>
                  </a:lnTo>
                  <a:lnTo>
                    <a:pt x="495" y="59"/>
                  </a:lnTo>
                  <a:lnTo>
                    <a:pt x="476" y="66"/>
                  </a:lnTo>
                  <a:lnTo>
                    <a:pt x="460" y="74"/>
                  </a:lnTo>
                  <a:lnTo>
                    <a:pt x="443" y="83"/>
                  </a:lnTo>
                  <a:lnTo>
                    <a:pt x="429" y="92"/>
                  </a:lnTo>
                  <a:lnTo>
                    <a:pt x="411" y="99"/>
                  </a:lnTo>
                  <a:lnTo>
                    <a:pt x="394" y="108"/>
                  </a:lnTo>
                  <a:lnTo>
                    <a:pt x="378" y="118"/>
                  </a:lnTo>
                  <a:lnTo>
                    <a:pt x="363" y="127"/>
                  </a:lnTo>
                  <a:lnTo>
                    <a:pt x="345" y="136"/>
                  </a:lnTo>
                  <a:lnTo>
                    <a:pt x="325" y="145"/>
                  </a:lnTo>
                  <a:lnTo>
                    <a:pt x="306" y="156"/>
                  </a:lnTo>
                  <a:lnTo>
                    <a:pt x="286" y="165"/>
                  </a:lnTo>
                  <a:lnTo>
                    <a:pt x="266" y="174"/>
                  </a:lnTo>
                  <a:lnTo>
                    <a:pt x="248" y="184"/>
                  </a:lnTo>
                  <a:lnTo>
                    <a:pt x="232" y="191"/>
                  </a:lnTo>
                  <a:lnTo>
                    <a:pt x="215" y="198"/>
                  </a:lnTo>
                  <a:lnTo>
                    <a:pt x="197" y="206"/>
                  </a:lnTo>
                  <a:lnTo>
                    <a:pt x="182" y="213"/>
                  </a:lnTo>
                  <a:lnTo>
                    <a:pt x="168" y="220"/>
                  </a:lnTo>
                  <a:lnTo>
                    <a:pt x="151" y="228"/>
                  </a:lnTo>
                  <a:lnTo>
                    <a:pt x="135" y="233"/>
                  </a:lnTo>
                  <a:lnTo>
                    <a:pt x="120" y="239"/>
                  </a:lnTo>
                  <a:lnTo>
                    <a:pt x="104" y="246"/>
                  </a:lnTo>
                  <a:lnTo>
                    <a:pt x="87" y="253"/>
                  </a:lnTo>
                  <a:lnTo>
                    <a:pt x="69" y="259"/>
                  </a:lnTo>
                  <a:lnTo>
                    <a:pt x="51" y="266"/>
                  </a:lnTo>
                  <a:lnTo>
                    <a:pt x="31" y="273"/>
                  </a:lnTo>
                  <a:lnTo>
                    <a:pt x="12" y="281"/>
                  </a:lnTo>
                  <a:lnTo>
                    <a:pt x="7" y="281"/>
                  </a:lnTo>
                  <a:lnTo>
                    <a:pt x="3" y="279"/>
                  </a:lnTo>
                  <a:lnTo>
                    <a:pt x="1" y="277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1" y="264"/>
                  </a:lnTo>
                  <a:lnTo>
                    <a:pt x="5" y="262"/>
                  </a:lnTo>
                  <a:lnTo>
                    <a:pt x="25" y="255"/>
                  </a:lnTo>
                  <a:lnTo>
                    <a:pt x="43" y="248"/>
                  </a:lnTo>
                  <a:lnTo>
                    <a:pt x="60" y="239"/>
                  </a:lnTo>
                  <a:lnTo>
                    <a:pt x="78" y="233"/>
                  </a:lnTo>
                  <a:lnTo>
                    <a:pt x="95" y="226"/>
                  </a:lnTo>
                  <a:lnTo>
                    <a:pt x="109" y="218"/>
                  </a:lnTo>
                  <a:lnTo>
                    <a:pt x="124" y="211"/>
                  </a:lnTo>
                  <a:lnTo>
                    <a:pt x="138" y="204"/>
                  </a:lnTo>
                  <a:lnTo>
                    <a:pt x="151" y="196"/>
                  </a:lnTo>
                  <a:lnTo>
                    <a:pt x="168" y="189"/>
                  </a:lnTo>
                  <a:lnTo>
                    <a:pt x="182" y="180"/>
                  </a:lnTo>
                  <a:lnTo>
                    <a:pt x="197" y="174"/>
                  </a:lnTo>
                  <a:lnTo>
                    <a:pt x="213" y="165"/>
                  </a:lnTo>
                  <a:lnTo>
                    <a:pt x="230" y="156"/>
                  </a:lnTo>
                  <a:lnTo>
                    <a:pt x="248" y="147"/>
                  </a:lnTo>
                  <a:lnTo>
                    <a:pt x="268" y="138"/>
                  </a:lnTo>
                  <a:lnTo>
                    <a:pt x="288" y="129"/>
                  </a:lnTo>
                  <a:lnTo>
                    <a:pt x="308" y="118"/>
                  </a:lnTo>
                  <a:lnTo>
                    <a:pt x="327" y="110"/>
                  </a:lnTo>
                  <a:lnTo>
                    <a:pt x="345" y="101"/>
                  </a:lnTo>
                  <a:lnTo>
                    <a:pt x="363" y="92"/>
                  </a:lnTo>
                  <a:lnTo>
                    <a:pt x="380" y="83"/>
                  </a:lnTo>
                  <a:lnTo>
                    <a:pt x="396" y="74"/>
                  </a:lnTo>
                  <a:lnTo>
                    <a:pt x="414" y="66"/>
                  </a:lnTo>
                  <a:lnTo>
                    <a:pt x="431" y="57"/>
                  </a:lnTo>
                  <a:lnTo>
                    <a:pt x="447" y="52"/>
                  </a:lnTo>
                  <a:lnTo>
                    <a:pt x="465" y="44"/>
                  </a:lnTo>
                  <a:lnTo>
                    <a:pt x="484" y="37"/>
                  </a:lnTo>
                  <a:lnTo>
                    <a:pt x="502" y="31"/>
                  </a:lnTo>
                  <a:lnTo>
                    <a:pt x="524" y="24"/>
                  </a:lnTo>
                  <a:lnTo>
                    <a:pt x="546" y="17"/>
                  </a:lnTo>
                  <a:lnTo>
                    <a:pt x="568" y="15"/>
                  </a:lnTo>
                  <a:lnTo>
                    <a:pt x="575" y="11"/>
                  </a:lnTo>
                  <a:lnTo>
                    <a:pt x="582" y="9"/>
                  </a:lnTo>
                  <a:lnTo>
                    <a:pt x="590" y="8"/>
                  </a:lnTo>
                  <a:lnTo>
                    <a:pt x="597" y="8"/>
                  </a:lnTo>
                  <a:lnTo>
                    <a:pt x="604" y="6"/>
                  </a:lnTo>
                  <a:lnTo>
                    <a:pt x="610" y="4"/>
                  </a:lnTo>
                  <a:lnTo>
                    <a:pt x="613" y="4"/>
                  </a:lnTo>
                  <a:lnTo>
                    <a:pt x="617" y="2"/>
                  </a:lnTo>
                  <a:lnTo>
                    <a:pt x="622" y="2"/>
                  </a:lnTo>
                  <a:lnTo>
                    <a:pt x="626" y="2"/>
                  </a:lnTo>
                  <a:lnTo>
                    <a:pt x="632" y="0"/>
                  </a:lnTo>
                  <a:lnTo>
                    <a:pt x="633" y="2"/>
                  </a:lnTo>
                  <a:lnTo>
                    <a:pt x="637" y="6"/>
                  </a:lnTo>
                  <a:lnTo>
                    <a:pt x="639" y="8"/>
                  </a:lnTo>
                  <a:lnTo>
                    <a:pt x="639" y="13"/>
                  </a:lnTo>
                  <a:lnTo>
                    <a:pt x="637" y="17"/>
                  </a:lnTo>
                  <a:lnTo>
                    <a:pt x="633" y="19"/>
                  </a:lnTo>
                  <a:lnTo>
                    <a:pt x="630" y="22"/>
                  </a:lnTo>
                  <a:lnTo>
                    <a:pt x="630" y="22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 flipH="1">
              <a:off x="6347097" y="4299967"/>
              <a:ext cx="411027" cy="401637"/>
            </a:xfrm>
            <a:custGeom>
              <a:avLst/>
              <a:gdLst>
                <a:gd name="T0" fmla="*/ 18 w 277"/>
                <a:gd name="T1" fmla="*/ 2 h 253"/>
                <a:gd name="T2" fmla="*/ 34 w 277"/>
                <a:gd name="T3" fmla="*/ 3 h 253"/>
                <a:gd name="T4" fmla="*/ 47 w 277"/>
                <a:gd name="T5" fmla="*/ 5 h 253"/>
                <a:gd name="T6" fmla="*/ 60 w 277"/>
                <a:gd name="T7" fmla="*/ 5 h 253"/>
                <a:gd name="T8" fmla="*/ 73 w 277"/>
                <a:gd name="T9" fmla="*/ 7 h 253"/>
                <a:gd name="T10" fmla="*/ 87 w 277"/>
                <a:gd name="T11" fmla="*/ 7 h 253"/>
                <a:gd name="T12" fmla="*/ 104 w 277"/>
                <a:gd name="T13" fmla="*/ 7 h 253"/>
                <a:gd name="T14" fmla="*/ 126 w 277"/>
                <a:gd name="T15" fmla="*/ 7 h 253"/>
                <a:gd name="T16" fmla="*/ 150 w 277"/>
                <a:gd name="T17" fmla="*/ 9 h 253"/>
                <a:gd name="T18" fmla="*/ 173 w 277"/>
                <a:gd name="T19" fmla="*/ 16 h 253"/>
                <a:gd name="T20" fmla="*/ 197 w 277"/>
                <a:gd name="T21" fmla="*/ 25 h 253"/>
                <a:gd name="T22" fmla="*/ 221 w 277"/>
                <a:gd name="T23" fmla="*/ 36 h 253"/>
                <a:gd name="T24" fmla="*/ 241 w 277"/>
                <a:gd name="T25" fmla="*/ 49 h 253"/>
                <a:gd name="T26" fmla="*/ 257 w 277"/>
                <a:gd name="T27" fmla="*/ 66 h 253"/>
                <a:gd name="T28" fmla="*/ 268 w 277"/>
                <a:gd name="T29" fmla="*/ 84 h 253"/>
                <a:gd name="T30" fmla="*/ 277 w 277"/>
                <a:gd name="T31" fmla="*/ 102 h 253"/>
                <a:gd name="T32" fmla="*/ 277 w 277"/>
                <a:gd name="T33" fmla="*/ 122 h 253"/>
                <a:gd name="T34" fmla="*/ 272 w 277"/>
                <a:gd name="T35" fmla="*/ 139 h 253"/>
                <a:gd name="T36" fmla="*/ 263 w 277"/>
                <a:gd name="T37" fmla="*/ 157 h 253"/>
                <a:gd name="T38" fmla="*/ 252 w 277"/>
                <a:gd name="T39" fmla="*/ 176 h 253"/>
                <a:gd name="T40" fmla="*/ 241 w 277"/>
                <a:gd name="T41" fmla="*/ 194 h 253"/>
                <a:gd name="T42" fmla="*/ 228 w 277"/>
                <a:gd name="T43" fmla="*/ 209 h 253"/>
                <a:gd name="T44" fmla="*/ 213 w 277"/>
                <a:gd name="T45" fmla="*/ 225 h 253"/>
                <a:gd name="T46" fmla="*/ 202 w 277"/>
                <a:gd name="T47" fmla="*/ 242 h 253"/>
                <a:gd name="T48" fmla="*/ 193 w 277"/>
                <a:gd name="T49" fmla="*/ 253 h 253"/>
                <a:gd name="T50" fmla="*/ 192 w 277"/>
                <a:gd name="T51" fmla="*/ 247 h 253"/>
                <a:gd name="T52" fmla="*/ 192 w 277"/>
                <a:gd name="T53" fmla="*/ 240 h 253"/>
                <a:gd name="T54" fmla="*/ 197 w 277"/>
                <a:gd name="T55" fmla="*/ 229 h 253"/>
                <a:gd name="T56" fmla="*/ 204 w 277"/>
                <a:gd name="T57" fmla="*/ 212 h 253"/>
                <a:gd name="T58" fmla="*/ 213 w 277"/>
                <a:gd name="T59" fmla="*/ 194 h 253"/>
                <a:gd name="T60" fmla="*/ 223 w 277"/>
                <a:gd name="T61" fmla="*/ 176 h 253"/>
                <a:gd name="T62" fmla="*/ 228 w 277"/>
                <a:gd name="T63" fmla="*/ 157 h 253"/>
                <a:gd name="T64" fmla="*/ 232 w 277"/>
                <a:gd name="T65" fmla="*/ 139 h 253"/>
                <a:gd name="T66" fmla="*/ 235 w 277"/>
                <a:gd name="T67" fmla="*/ 122 h 253"/>
                <a:gd name="T68" fmla="*/ 237 w 277"/>
                <a:gd name="T69" fmla="*/ 108 h 253"/>
                <a:gd name="T70" fmla="*/ 235 w 277"/>
                <a:gd name="T71" fmla="*/ 93 h 253"/>
                <a:gd name="T72" fmla="*/ 230 w 277"/>
                <a:gd name="T73" fmla="*/ 82 h 253"/>
                <a:gd name="T74" fmla="*/ 221 w 277"/>
                <a:gd name="T75" fmla="*/ 73 h 253"/>
                <a:gd name="T76" fmla="*/ 206 w 277"/>
                <a:gd name="T77" fmla="*/ 66 h 253"/>
                <a:gd name="T78" fmla="*/ 192 w 277"/>
                <a:gd name="T79" fmla="*/ 58 h 253"/>
                <a:gd name="T80" fmla="*/ 175 w 277"/>
                <a:gd name="T81" fmla="*/ 55 h 253"/>
                <a:gd name="T82" fmla="*/ 157 w 277"/>
                <a:gd name="T83" fmla="*/ 49 h 253"/>
                <a:gd name="T84" fmla="*/ 139 w 277"/>
                <a:gd name="T85" fmla="*/ 46 h 253"/>
                <a:gd name="T86" fmla="*/ 122 w 277"/>
                <a:gd name="T87" fmla="*/ 44 h 253"/>
                <a:gd name="T88" fmla="*/ 106 w 277"/>
                <a:gd name="T89" fmla="*/ 40 h 253"/>
                <a:gd name="T90" fmla="*/ 91 w 277"/>
                <a:gd name="T91" fmla="*/ 36 h 253"/>
                <a:gd name="T92" fmla="*/ 75 w 277"/>
                <a:gd name="T93" fmla="*/ 33 h 253"/>
                <a:gd name="T94" fmla="*/ 62 w 277"/>
                <a:gd name="T95" fmla="*/ 29 h 253"/>
                <a:gd name="T96" fmla="*/ 47 w 277"/>
                <a:gd name="T97" fmla="*/ 27 h 253"/>
                <a:gd name="T98" fmla="*/ 31 w 277"/>
                <a:gd name="T99" fmla="*/ 24 h 253"/>
                <a:gd name="T100" fmla="*/ 14 w 277"/>
                <a:gd name="T101" fmla="*/ 20 h 253"/>
                <a:gd name="T102" fmla="*/ 2 w 277"/>
                <a:gd name="T103" fmla="*/ 16 h 253"/>
                <a:gd name="T104" fmla="*/ 0 w 277"/>
                <a:gd name="T105" fmla="*/ 9 h 253"/>
                <a:gd name="T106" fmla="*/ 0 w 277"/>
                <a:gd name="T107" fmla="*/ 3 h 253"/>
                <a:gd name="T108" fmla="*/ 7 w 277"/>
                <a:gd name="T109" fmla="*/ 0 h 253"/>
                <a:gd name="T110" fmla="*/ 11 w 277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" h="253">
                  <a:moveTo>
                    <a:pt x="11" y="0"/>
                  </a:moveTo>
                  <a:lnTo>
                    <a:pt x="18" y="2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7" y="7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7" y="7"/>
                  </a:lnTo>
                  <a:lnTo>
                    <a:pt x="95" y="7"/>
                  </a:lnTo>
                  <a:lnTo>
                    <a:pt x="104" y="7"/>
                  </a:lnTo>
                  <a:lnTo>
                    <a:pt x="115" y="7"/>
                  </a:lnTo>
                  <a:lnTo>
                    <a:pt x="126" y="7"/>
                  </a:lnTo>
                  <a:lnTo>
                    <a:pt x="139" y="9"/>
                  </a:lnTo>
                  <a:lnTo>
                    <a:pt x="150" y="9"/>
                  </a:lnTo>
                  <a:lnTo>
                    <a:pt x="162" y="13"/>
                  </a:lnTo>
                  <a:lnTo>
                    <a:pt x="173" y="16"/>
                  </a:lnTo>
                  <a:lnTo>
                    <a:pt x="184" y="20"/>
                  </a:lnTo>
                  <a:lnTo>
                    <a:pt x="197" y="25"/>
                  </a:lnTo>
                  <a:lnTo>
                    <a:pt x="208" y="29"/>
                  </a:lnTo>
                  <a:lnTo>
                    <a:pt x="221" y="36"/>
                  </a:lnTo>
                  <a:lnTo>
                    <a:pt x="232" y="44"/>
                  </a:lnTo>
                  <a:lnTo>
                    <a:pt x="241" y="49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5" y="75"/>
                  </a:lnTo>
                  <a:lnTo>
                    <a:pt x="268" y="84"/>
                  </a:lnTo>
                  <a:lnTo>
                    <a:pt x="274" y="93"/>
                  </a:lnTo>
                  <a:lnTo>
                    <a:pt x="277" y="102"/>
                  </a:lnTo>
                  <a:lnTo>
                    <a:pt x="277" y="113"/>
                  </a:lnTo>
                  <a:lnTo>
                    <a:pt x="277" y="122"/>
                  </a:lnTo>
                  <a:lnTo>
                    <a:pt x="276" y="130"/>
                  </a:lnTo>
                  <a:lnTo>
                    <a:pt x="272" y="139"/>
                  </a:lnTo>
                  <a:lnTo>
                    <a:pt x="268" y="148"/>
                  </a:lnTo>
                  <a:lnTo>
                    <a:pt x="263" y="157"/>
                  </a:lnTo>
                  <a:lnTo>
                    <a:pt x="259" y="166"/>
                  </a:lnTo>
                  <a:lnTo>
                    <a:pt x="252" y="176"/>
                  </a:lnTo>
                  <a:lnTo>
                    <a:pt x="248" y="185"/>
                  </a:lnTo>
                  <a:lnTo>
                    <a:pt x="241" y="194"/>
                  </a:lnTo>
                  <a:lnTo>
                    <a:pt x="234" y="201"/>
                  </a:lnTo>
                  <a:lnTo>
                    <a:pt x="228" y="209"/>
                  </a:lnTo>
                  <a:lnTo>
                    <a:pt x="223" y="218"/>
                  </a:lnTo>
                  <a:lnTo>
                    <a:pt x="213" y="225"/>
                  </a:lnTo>
                  <a:lnTo>
                    <a:pt x="208" y="234"/>
                  </a:lnTo>
                  <a:lnTo>
                    <a:pt x="202" y="242"/>
                  </a:lnTo>
                  <a:lnTo>
                    <a:pt x="199" y="251"/>
                  </a:lnTo>
                  <a:lnTo>
                    <a:pt x="193" y="253"/>
                  </a:lnTo>
                  <a:lnTo>
                    <a:pt x="192" y="251"/>
                  </a:lnTo>
                  <a:lnTo>
                    <a:pt x="192" y="247"/>
                  </a:lnTo>
                  <a:lnTo>
                    <a:pt x="192" y="243"/>
                  </a:lnTo>
                  <a:lnTo>
                    <a:pt x="192" y="240"/>
                  </a:lnTo>
                  <a:lnTo>
                    <a:pt x="193" y="236"/>
                  </a:lnTo>
                  <a:lnTo>
                    <a:pt x="197" y="229"/>
                  </a:lnTo>
                  <a:lnTo>
                    <a:pt x="202" y="221"/>
                  </a:lnTo>
                  <a:lnTo>
                    <a:pt x="204" y="212"/>
                  </a:lnTo>
                  <a:lnTo>
                    <a:pt x="210" y="203"/>
                  </a:lnTo>
                  <a:lnTo>
                    <a:pt x="213" y="194"/>
                  </a:lnTo>
                  <a:lnTo>
                    <a:pt x="217" y="187"/>
                  </a:lnTo>
                  <a:lnTo>
                    <a:pt x="223" y="176"/>
                  </a:lnTo>
                  <a:lnTo>
                    <a:pt x="224" y="168"/>
                  </a:lnTo>
                  <a:lnTo>
                    <a:pt x="228" y="157"/>
                  </a:lnTo>
                  <a:lnTo>
                    <a:pt x="232" y="148"/>
                  </a:lnTo>
                  <a:lnTo>
                    <a:pt x="232" y="139"/>
                  </a:lnTo>
                  <a:lnTo>
                    <a:pt x="235" y="130"/>
                  </a:lnTo>
                  <a:lnTo>
                    <a:pt x="235" y="122"/>
                  </a:lnTo>
                  <a:lnTo>
                    <a:pt x="237" y="113"/>
                  </a:lnTo>
                  <a:lnTo>
                    <a:pt x="237" y="108"/>
                  </a:lnTo>
                  <a:lnTo>
                    <a:pt x="239" y="100"/>
                  </a:lnTo>
                  <a:lnTo>
                    <a:pt x="235" y="93"/>
                  </a:lnTo>
                  <a:lnTo>
                    <a:pt x="234" y="88"/>
                  </a:lnTo>
                  <a:lnTo>
                    <a:pt x="230" y="82"/>
                  </a:lnTo>
                  <a:lnTo>
                    <a:pt x="226" y="77"/>
                  </a:lnTo>
                  <a:lnTo>
                    <a:pt x="221" y="73"/>
                  </a:lnTo>
                  <a:lnTo>
                    <a:pt x="213" y="68"/>
                  </a:lnTo>
                  <a:lnTo>
                    <a:pt x="206" y="66"/>
                  </a:lnTo>
                  <a:lnTo>
                    <a:pt x="201" y="64"/>
                  </a:lnTo>
                  <a:lnTo>
                    <a:pt x="192" y="58"/>
                  </a:lnTo>
                  <a:lnTo>
                    <a:pt x="184" y="57"/>
                  </a:lnTo>
                  <a:lnTo>
                    <a:pt x="175" y="55"/>
                  </a:lnTo>
                  <a:lnTo>
                    <a:pt x="166" y="53"/>
                  </a:lnTo>
                  <a:lnTo>
                    <a:pt x="157" y="49"/>
                  </a:lnTo>
                  <a:lnTo>
                    <a:pt x="148" y="47"/>
                  </a:lnTo>
                  <a:lnTo>
                    <a:pt x="139" y="46"/>
                  </a:lnTo>
                  <a:lnTo>
                    <a:pt x="131" y="46"/>
                  </a:lnTo>
                  <a:lnTo>
                    <a:pt x="122" y="44"/>
                  </a:lnTo>
                  <a:lnTo>
                    <a:pt x="113" y="42"/>
                  </a:lnTo>
                  <a:lnTo>
                    <a:pt x="106" y="40"/>
                  </a:lnTo>
                  <a:lnTo>
                    <a:pt x="98" y="38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5" y="33"/>
                  </a:lnTo>
                  <a:lnTo>
                    <a:pt x="69" y="33"/>
                  </a:lnTo>
                  <a:lnTo>
                    <a:pt x="62" y="29"/>
                  </a:lnTo>
                  <a:lnTo>
                    <a:pt x="55" y="27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31" y="24"/>
                  </a:lnTo>
                  <a:lnTo>
                    <a:pt x="23" y="22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 flipH="1">
              <a:off x="6413871" y="4701604"/>
              <a:ext cx="137998" cy="157162"/>
            </a:xfrm>
            <a:custGeom>
              <a:avLst/>
              <a:gdLst>
                <a:gd name="T0" fmla="*/ 40 w 93"/>
                <a:gd name="T1" fmla="*/ 22 h 99"/>
                <a:gd name="T2" fmla="*/ 31 w 93"/>
                <a:gd name="T3" fmla="*/ 31 h 99"/>
                <a:gd name="T4" fmla="*/ 27 w 93"/>
                <a:gd name="T5" fmla="*/ 38 h 99"/>
                <a:gd name="T6" fmla="*/ 27 w 93"/>
                <a:gd name="T7" fmla="*/ 47 h 99"/>
                <a:gd name="T8" fmla="*/ 32 w 93"/>
                <a:gd name="T9" fmla="*/ 60 h 99"/>
                <a:gd name="T10" fmla="*/ 43 w 93"/>
                <a:gd name="T11" fmla="*/ 67 h 99"/>
                <a:gd name="T12" fmla="*/ 54 w 93"/>
                <a:gd name="T13" fmla="*/ 69 h 99"/>
                <a:gd name="T14" fmla="*/ 63 w 93"/>
                <a:gd name="T15" fmla="*/ 62 h 99"/>
                <a:gd name="T16" fmla="*/ 74 w 93"/>
                <a:gd name="T17" fmla="*/ 55 h 99"/>
                <a:gd name="T18" fmla="*/ 85 w 93"/>
                <a:gd name="T19" fmla="*/ 56 h 99"/>
                <a:gd name="T20" fmla="*/ 93 w 93"/>
                <a:gd name="T21" fmla="*/ 66 h 99"/>
                <a:gd name="T22" fmla="*/ 91 w 93"/>
                <a:gd name="T23" fmla="*/ 78 h 99"/>
                <a:gd name="T24" fmla="*/ 84 w 93"/>
                <a:gd name="T25" fmla="*/ 89 h 99"/>
                <a:gd name="T26" fmla="*/ 74 w 93"/>
                <a:gd name="T27" fmla="*/ 95 h 99"/>
                <a:gd name="T28" fmla="*/ 65 w 93"/>
                <a:gd name="T29" fmla="*/ 97 h 99"/>
                <a:gd name="T30" fmla="*/ 56 w 93"/>
                <a:gd name="T31" fmla="*/ 99 h 99"/>
                <a:gd name="T32" fmla="*/ 49 w 93"/>
                <a:gd name="T33" fmla="*/ 99 h 99"/>
                <a:gd name="T34" fmla="*/ 40 w 93"/>
                <a:gd name="T35" fmla="*/ 99 h 99"/>
                <a:gd name="T36" fmla="*/ 31 w 93"/>
                <a:gd name="T37" fmla="*/ 97 h 99"/>
                <a:gd name="T38" fmla="*/ 21 w 93"/>
                <a:gd name="T39" fmla="*/ 91 h 99"/>
                <a:gd name="T40" fmla="*/ 11 w 93"/>
                <a:gd name="T41" fmla="*/ 86 h 99"/>
                <a:gd name="T42" fmla="*/ 1 w 93"/>
                <a:gd name="T43" fmla="*/ 75 h 99"/>
                <a:gd name="T44" fmla="*/ 0 w 93"/>
                <a:gd name="T45" fmla="*/ 62 h 99"/>
                <a:gd name="T46" fmla="*/ 0 w 93"/>
                <a:gd name="T47" fmla="*/ 53 h 99"/>
                <a:gd name="T48" fmla="*/ 0 w 93"/>
                <a:gd name="T49" fmla="*/ 45 h 99"/>
                <a:gd name="T50" fmla="*/ 3 w 93"/>
                <a:gd name="T51" fmla="*/ 36 h 99"/>
                <a:gd name="T52" fmla="*/ 11 w 93"/>
                <a:gd name="T53" fmla="*/ 25 h 99"/>
                <a:gd name="T54" fmla="*/ 21 w 93"/>
                <a:gd name="T55" fmla="*/ 12 h 99"/>
                <a:gd name="T56" fmla="*/ 31 w 93"/>
                <a:gd name="T57" fmla="*/ 1 h 99"/>
                <a:gd name="T58" fmla="*/ 36 w 93"/>
                <a:gd name="T59" fmla="*/ 0 h 99"/>
                <a:gd name="T60" fmla="*/ 43 w 93"/>
                <a:gd name="T61" fmla="*/ 5 h 99"/>
                <a:gd name="T62" fmla="*/ 45 w 93"/>
                <a:gd name="T63" fmla="*/ 12 h 99"/>
                <a:gd name="T64" fmla="*/ 43 w 93"/>
                <a:gd name="T65" fmla="*/ 1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9">
                  <a:moveTo>
                    <a:pt x="43" y="16"/>
                  </a:moveTo>
                  <a:lnTo>
                    <a:pt x="40" y="22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9" y="34"/>
                  </a:lnTo>
                  <a:lnTo>
                    <a:pt x="27" y="38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3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43" y="67"/>
                  </a:lnTo>
                  <a:lnTo>
                    <a:pt x="49" y="69"/>
                  </a:lnTo>
                  <a:lnTo>
                    <a:pt x="54" y="69"/>
                  </a:lnTo>
                  <a:lnTo>
                    <a:pt x="60" y="67"/>
                  </a:lnTo>
                  <a:lnTo>
                    <a:pt x="63" y="62"/>
                  </a:lnTo>
                  <a:lnTo>
                    <a:pt x="71" y="58"/>
                  </a:lnTo>
                  <a:lnTo>
                    <a:pt x="74" y="55"/>
                  </a:lnTo>
                  <a:lnTo>
                    <a:pt x="82" y="55"/>
                  </a:lnTo>
                  <a:lnTo>
                    <a:pt x="85" y="56"/>
                  </a:lnTo>
                  <a:lnTo>
                    <a:pt x="91" y="62"/>
                  </a:lnTo>
                  <a:lnTo>
                    <a:pt x="93" y="66"/>
                  </a:lnTo>
                  <a:lnTo>
                    <a:pt x="93" y="73"/>
                  </a:lnTo>
                  <a:lnTo>
                    <a:pt x="91" y="78"/>
                  </a:lnTo>
                  <a:lnTo>
                    <a:pt x="87" y="86"/>
                  </a:lnTo>
                  <a:lnTo>
                    <a:pt x="84" y="89"/>
                  </a:lnTo>
                  <a:lnTo>
                    <a:pt x="78" y="91"/>
                  </a:lnTo>
                  <a:lnTo>
                    <a:pt x="74" y="95"/>
                  </a:lnTo>
                  <a:lnTo>
                    <a:pt x="71" y="97"/>
                  </a:lnTo>
                  <a:lnTo>
                    <a:pt x="65" y="97"/>
                  </a:lnTo>
                  <a:lnTo>
                    <a:pt x="62" y="99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49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6" y="97"/>
                  </a:lnTo>
                  <a:lnTo>
                    <a:pt x="31" y="97"/>
                  </a:lnTo>
                  <a:lnTo>
                    <a:pt x="27" y="95"/>
                  </a:lnTo>
                  <a:lnTo>
                    <a:pt x="21" y="91"/>
                  </a:lnTo>
                  <a:lnTo>
                    <a:pt x="18" y="89"/>
                  </a:lnTo>
                  <a:lnTo>
                    <a:pt x="11" y="86"/>
                  </a:lnTo>
                  <a:lnTo>
                    <a:pt x="7" y="80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3" y="36"/>
                  </a:lnTo>
                  <a:lnTo>
                    <a:pt x="7" y="34"/>
                  </a:lnTo>
                  <a:lnTo>
                    <a:pt x="11" y="25"/>
                  </a:lnTo>
                  <a:lnTo>
                    <a:pt x="16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5" y="12"/>
                  </a:lnTo>
                  <a:lnTo>
                    <a:pt x="43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 flipH="1">
              <a:off x="5554721" y="4753992"/>
              <a:ext cx="943729" cy="255587"/>
            </a:xfrm>
            <a:custGeom>
              <a:avLst/>
              <a:gdLst>
                <a:gd name="T0" fmla="*/ 24 w 636"/>
                <a:gd name="T1" fmla="*/ 0 h 161"/>
                <a:gd name="T2" fmla="*/ 49 w 636"/>
                <a:gd name="T3" fmla="*/ 1 h 161"/>
                <a:gd name="T4" fmla="*/ 71 w 636"/>
                <a:gd name="T5" fmla="*/ 3 h 161"/>
                <a:gd name="T6" fmla="*/ 93 w 636"/>
                <a:gd name="T7" fmla="*/ 7 h 161"/>
                <a:gd name="T8" fmla="*/ 112 w 636"/>
                <a:gd name="T9" fmla="*/ 12 h 161"/>
                <a:gd name="T10" fmla="*/ 130 w 636"/>
                <a:gd name="T11" fmla="*/ 18 h 161"/>
                <a:gd name="T12" fmla="*/ 154 w 636"/>
                <a:gd name="T13" fmla="*/ 23 h 161"/>
                <a:gd name="T14" fmla="*/ 177 w 636"/>
                <a:gd name="T15" fmla="*/ 29 h 161"/>
                <a:gd name="T16" fmla="*/ 210 w 636"/>
                <a:gd name="T17" fmla="*/ 36 h 161"/>
                <a:gd name="T18" fmla="*/ 245 w 636"/>
                <a:gd name="T19" fmla="*/ 44 h 161"/>
                <a:gd name="T20" fmla="*/ 276 w 636"/>
                <a:gd name="T21" fmla="*/ 49 h 161"/>
                <a:gd name="T22" fmla="*/ 305 w 636"/>
                <a:gd name="T23" fmla="*/ 56 h 161"/>
                <a:gd name="T24" fmla="*/ 333 w 636"/>
                <a:gd name="T25" fmla="*/ 62 h 161"/>
                <a:gd name="T26" fmla="*/ 362 w 636"/>
                <a:gd name="T27" fmla="*/ 67 h 161"/>
                <a:gd name="T28" fmla="*/ 393 w 636"/>
                <a:gd name="T29" fmla="*/ 75 h 161"/>
                <a:gd name="T30" fmla="*/ 426 w 636"/>
                <a:gd name="T31" fmla="*/ 82 h 161"/>
                <a:gd name="T32" fmla="*/ 459 w 636"/>
                <a:gd name="T33" fmla="*/ 88 h 161"/>
                <a:gd name="T34" fmla="*/ 482 w 636"/>
                <a:gd name="T35" fmla="*/ 93 h 161"/>
                <a:gd name="T36" fmla="*/ 506 w 636"/>
                <a:gd name="T37" fmla="*/ 102 h 161"/>
                <a:gd name="T38" fmla="*/ 528 w 636"/>
                <a:gd name="T39" fmla="*/ 108 h 161"/>
                <a:gd name="T40" fmla="*/ 552 w 636"/>
                <a:gd name="T41" fmla="*/ 117 h 161"/>
                <a:gd name="T42" fmla="*/ 574 w 636"/>
                <a:gd name="T43" fmla="*/ 124 h 161"/>
                <a:gd name="T44" fmla="*/ 596 w 636"/>
                <a:gd name="T45" fmla="*/ 132 h 161"/>
                <a:gd name="T46" fmla="*/ 619 w 636"/>
                <a:gd name="T47" fmla="*/ 141 h 161"/>
                <a:gd name="T48" fmla="*/ 636 w 636"/>
                <a:gd name="T49" fmla="*/ 150 h 161"/>
                <a:gd name="T50" fmla="*/ 634 w 636"/>
                <a:gd name="T51" fmla="*/ 159 h 161"/>
                <a:gd name="T52" fmla="*/ 619 w 636"/>
                <a:gd name="T53" fmla="*/ 159 h 161"/>
                <a:gd name="T54" fmla="*/ 596 w 636"/>
                <a:gd name="T55" fmla="*/ 152 h 161"/>
                <a:gd name="T56" fmla="*/ 574 w 636"/>
                <a:gd name="T57" fmla="*/ 146 h 161"/>
                <a:gd name="T58" fmla="*/ 550 w 636"/>
                <a:gd name="T59" fmla="*/ 141 h 161"/>
                <a:gd name="T60" fmla="*/ 526 w 636"/>
                <a:gd name="T61" fmla="*/ 135 h 161"/>
                <a:gd name="T62" fmla="*/ 502 w 636"/>
                <a:gd name="T63" fmla="*/ 130 h 161"/>
                <a:gd name="T64" fmla="*/ 479 w 636"/>
                <a:gd name="T65" fmla="*/ 124 h 161"/>
                <a:gd name="T66" fmla="*/ 453 w 636"/>
                <a:gd name="T67" fmla="*/ 121 h 161"/>
                <a:gd name="T68" fmla="*/ 422 w 636"/>
                <a:gd name="T69" fmla="*/ 111 h 161"/>
                <a:gd name="T70" fmla="*/ 387 w 636"/>
                <a:gd name="T71" fmla="*/ 104 h 161"/>
                <a:gd name="T72" fmla="*/ 358 w 636"/>
                <a:gd name="T73" fmla="*/ 97 h 161"/>
                <a:gd name="T74" fmla="*/ 329 w 636"/>
                <a:gd name="T75" fmla="*/ 89 h 161"/>
                <a:gd name="T76" fmla="*/ 302 w 636"/>
                <a:gd name="T77" fmla="*/ 82 h 161"/>
                <a:gd name="T78" fmla="*/ 272 w 636"/>
                <a:gd name="T79" fmla="*/ 75 h 161"/>
                <a:gd name="T80" fmla="*/ 241 w 636"/>
                <a:gd name="T81" fmla="*/ 67 h 161"/>
                <a:gd name="T82" fmla="*/ 207 w 636"/>
                <a:gd name="T83" fmla="*/ 60 h 161"/>
                <a:gd name="T84" fmla="*/ 172 w 636"/>
                <a:gd name="T85" fmla="*/ 55 h 161"/>
                <a:gd name="T86" fmla="*/ 148 w 636"/>
                <a:gd name="T87" fmla="*/ 47 h 161"/>
                <a:gd name="T88" fmla="*/ 128 w 636"/>
                <a:gd name="T89" fmla="*/ 42 h 161"/>
                <a:gd name="T90" fmla="*/ 108 w 636"/>
                <a:gd name="T91" fmla="*/ 38 h 161"/>
                <a:gd name="T92" fmla="*/ 90 w 636"/>
                <a:gd name="T93" fmla="*/ 31 h 161"/>
                <a:gd name="T94" fmla="*/ 70 w 636"/>
                <a:gd name="T95" fmla="*/ 27 h 161"/>
                <a:gd name="T96" fmla="*/ 48 w 636"/>
                <a:gd name="T97" fmla="*/ 23 h 161"/>
                <a:gd name="T98" fmla="*/ 24 w 636"/>
                <a:gd name="T99" fmla="*/ 22 h 161"/>
                <a:gd name="T100" fmla="*/ 6 w 636"/>
                <a:gd name="T101" fmla="*/ 20 h 161"/>
                <a:gd name="T102" fmla="*/ 0 w 636"/>
                <a:gd name="T103" fmla="*/ 14 h 161"/>
                <a:gd name="T104" fmla="*/ 0 w 636"/>
                <a:gd name="T105" fmla="*/ 5 h 161"/>
                <a:gd name="T106" fmla="*/ 6 w 636"/>
                <a:gd name="T107" fmla="*/ 0 h 161"/>
                <a:gd name="T108" fmla="*/ 11 w 636"/>
                <a:gd name="T10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161">
                  <a:moveTo>
                    <a:pt x="11" y="0"/>
                  </a:moveTo>
                  <a:lnTo>
                    <a:pt x="24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1" y="3"/>
                  </a:lnTo>
                  <a:lnTo>
                    <a:pt x="82" y="5"/>
                  </a:lnTo>
                  <a:lnTo>
                    <a:pt x="93" y="7"/>
                  </a:lnTo>
                  <a:lnTo>
                    <a:pt x="102" y="11"/>
                  </a:lnTo>
                  <a:lnTo>
                    <a:pt x="112" y="12"/>
                  </a:lnTo>
                  <a:lnTo>
                    <a:pt x="121" y="14"/>
                  </a:lnTo>
                  <a:lnTo>
                    <a:pt x="130" y="18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6" y="27"/>
                  </a:lnTo>
                  <a:lnTo>
                    <a:pt x="177" y="29"/>
                  </a:lnTo>
                  <a:lnTo>
                    <a:pt x="192" y="33"/>
                  </a:lnTo>
                  <a:lnTo>
                    <a:pt x="210" y="36"/>
                  </a:lnTo>
                  <a:lnTo>
                    <a:pt x="228" y="40"/>
                  </a:lnTo>
                  <a:lnTo>
                    <a:pt x="245" y="44"/>
                  </a:lnTo>
                  <a:lnTo>
                    <a:pt x="261" y="47"/>
                  </a:lnTo>
                  <a:lnTo>
                    <a:pt x="276" y="49"/>
                  </a:lnTo>
                  <a:lnTo>
                    <a:pt x="291" y="53"/>
                  </a:lnTo>
                  <a:lnTo>
                    <a:pt x="305" y="56"/>
                  </a:lnTo>
                  <a:lnTo>
                    <a:pt x="320" y="58"/>
                  </a:lnTo>
                  <a:lnTo>
                    <a:pt x="333" y="62"/>
                  </a:lnTo>
                  <a:lnTo>
                    <a:pt x="347" y="66"/>
                  </a:lnTo>
                  <a:lnTo>
                    <a:pt x="362" y="67"/>
                  </a:lnTo>
                  <a:lnTo>
                    <a:pt x="378" y="71"/>
                  </a:lnTo>
                  <a:lnTo>
                    <a:pt x="393" y="75"/>
                  </a:lnTo>
                  <a:lnTo>
                    <a:pt x="409" y="78"/>
                  </a:lnTo>
                  <a:lnTo>
                    <a:pt x="426" y="82"/>
                  </a:lnTo>
                  <a:lnTo>
                    <a:pt x="446" y="86"/>
                  </a:lnTo>
                  <a:lnTo>
                    <a:pt x="459" y="88"/>
                  </a:lnTo>
                  <a:lnTo>
                    <a:pt x="471" y="91"/>
                  </a:lnTo>
                  <a:lnTo>
                    <a:pt x="482" y="93"/>
                  </a:lnTo>
                  <a:lnTo>
                    <a:pt x="495" y="99"/>
                  </a:lnTo>
                  <a:lnTo>
                    <a:pt x="506" y="102"/>
                  </a:lnTo>
                  <a:lnTo>
                    <a:pt x="517" y="104"/>
                  </a:lnTo>
                  <a:lnTo>
                    <a:pt x="528" y="108"/>
                  </a:lnTo>
                  <a:lnTo>
                    <a:pt x="541" y="111"/>
                  </a:lnTo>
                  <a:lnTo>
                    <a:pt x="552" y="117"/>
                  </a:lnTo>
                  <a:lnTo>
                    <a:pt x="563" y="121"/>
                  </a:lnTo>
                  <a:lnTo>
                    <a:pt x="574" y="124"/>
                  </a:lnTo>
                  <a:lnTo>
                    <a:pt x="583" y="130"/>
                  </a:lnTo>
                  <a:lnTo>
                    <a:pt x="596" y="132"/>
                  </a:lnTo>
                  <a:lnTo>
                    <a:pt x="607" y="137"/>
                  </a:lnTo>
                  <a:lnTo>
                    <a:pt x="619" y="141"/>
                  </a:lnTo>
                  <a:lnTo>
                    <a:pt x="630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4" y="159"/>
                  </a:lnTo>
                  <a:lnTo>
                    <a:pt x="628" y="161"/>
                  </a:lnTo>
                  <a:lnTo>
                    <a:pt x="619" y="159"/>
                  </a:lnTo>
                  <a:lnTo>
                    <a:pt x="607" y="155"/>
                  </a:lnTo>
                  <a:lnTo>
                    <a:pt x="596" y="152"/>
                  </a:lnTo>
                  <a:lnTo>
                    <a:pt x="585" y="150"/>
                  </a:lnTo>
                  <a:lnTo>
                    <a:pt x="574" y="146"/>
                  </a:lnTo>
                  <a:lnTo>
                    <a:pt x="561" y="144"/>
                  </a:lnTo>
                  <a:lnTo>
                    <a:pt x="550" y="141"/>
                  </a:lnTo>
                  <a:lnTo>
                    <a:pt x="539" y="139"/>
                  </a:lnTo>
                  <a:lnTo>
                    <a:pt x="526" y="135"/>
                  </a:lnTo>
                  <a:lnTo>
                    <a:pt x="515" y="132"/>
                  </a:lnTo>
                  <a:lnTo>
                    <a:pt x="502" y="130"/>
                  </a:lnTo>
                  <a:lnTo>
                    <a:pt x="490" y="128"/>
                  </a:lnTo>
                  <a:lnTo>
                    <a:pt x="479" y="124"/>
                  </a:lnTo>
                  <a:lnTo>
                    <a:pt x="464" y="121"/>
                  </a:lnTo>
                  <a:lnTo>
                    <a:pt x="453" y="121"/>
                  </a:lnTo>
                  <a:lnTo>
                    <a:pt x="442" y="117"/>
                  </a:lnTo>
                  <a:lnTo>
                    <a:pt x="422" y="111"/>
                  </a:lnTo>
                  <a:lnTo>
                    <a:pt x="406" y="110"/>
                  </a:lnTo>
                  <a:lnTo>
                    <a:pt x="387" y="104"/>
                  </a:lnTo>
                  <a:lnTo>
                    <a:pt x="373" y="102"/>
                  </a:lnTo>
                  <a:lnTo>
                    <a:pt x="358" y="97"/>
                  </a:lnTo>
                  <a:lnTo>
                    <a:pt x="344" y="93"/>
                  </a:lnTo>
                  <a:lnTo>
                    <a:pt x="329" y="89"/>
                  </a:lnTo>
                  <a:lnTo>
                    <a:pt x="316" y="86"/>
                  </a:lnTo>
                  <a:lnTo>
                    <a:pt x="302" y="82"/>
                  </a:lnTo>
                  <a:lnTo>
                    <a:pt x="287" y="78"/>
                  </a:lnTo>
                  <a:lnTo>
                    <a:pt x="272" y="75"/>
                  </a:lnTo>
                  <a:lnTo>
                    <a:pt x="259" y="71"/>
                  </a:lnTo>
                  <a:lnTo>
                    <a:pt x="241" y="67"/>
                  </a:lnTo>
                  <a:lnTo>
                    <a:pt x="225" y="64"/>
                  </a:lnTo>
                  <a:lnTo>
                    <a:pt x="207" y="60"/>
                  </a:lnTo>
                  <a:lnTo>
                    <a:pt x="186" y="56"/>
                  </a:lnTo>
                  <a:lnTo>
                    <a:pt x="172" y="55"/>
                  </a:lnTo>
                  <a:lnTo>
                    <a:pt x="159" y="51"/>
                  </a:lnTo>
                  <a:lnTo>
                    <a:pt x="148" y="47"/>
                  </a:lnTo>
                  <a:lnTo>
                    <a:pt x="139" y="45"/>
                  </a:lnTo>
                  <a:lnTo>
                    <a:pt x="128" y="42"/>
                  </a:lnTo>
                  <a:lnTo>
                    <a:pt x="117" y="40"/>
                  </a:lnTo>
                  <a:lnTo>
                    <a:pt x="108" y="38"/>
                  </a:lnTo>
                  <a:lnTo>
                    <a:pt x="99" y="34"/>
                  </a:lnTo>
                  <a:lnTo>
                    <a:pt x="90" y="31"/>
                  </a:lnTo>
                  <a:lnTo>
                    <a:pt x="79" y="29"/>
                  </a:lnTo>
                  <a:lnTo>
                    <a:pt x="70" y="27"/>
                  </a:lnTo>
                  <a:lnTo>
                    <a:pt x="59" y="25"/>
                  </a:lnTo>
                  <a:lnTo>
                    <a:pt x="48" y="23"/>
                  </a:lnTo>
                  <a:lnTo>
                    <a:pt x="37" y="22"/>
                  </a:lnTo>
                  <a:lnTo>
                    <a:pt x="24" y="22"/>
                  </a:lnTo>
                  <a:lnTo>
                    <a:pt x="11" y="22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 flipH="1">
              <a:off x="5459755" y="4866704"/>
              <a:ext cx="173610" cy="250825"/>
            </a:xfrm>
            <a:custGeom>
              <a:avLst/>
              <a:gdLst>
                <a:gd name="T0" fmla="*/ 82 w 117"/>
                <a:gd name="T1" fmla="*/ 4 h 158"/>
                <a:gd name="T2" fmla="*/ 93 w 117"/>
                <a:gd name="T3" fmla="*/ 13 h 158"/>
                <a:gd name="T4" fmla="*/ 102 w 117"/>
                <a:gd name="T5" fmla="*/ 22 h 158"/>
                <a:gd name="T6" fmla="*/ 111 w 117"/>
                <a:gd name="T7" fmla="*/ 33 h 158"/>
                <a:gd name="T8" fmla="*/ 115 w 117"/>
                <a:gd name="T9" fmla="*/ 50 h 158"/>
                <a:gd name="T10" fmla="*/ 115 w 117"/>
                <a:gd name="T11" fmla="*/ 68 h 158"/>
                <a:gd name="T12" fmla="*/ 109 w 117"/>
                <a:gd name="T13" fmla="*/ 88 h 158"/>
                <a:gd name="T14" fmla="*/ 98 w 117"/>
                <a:gd name="T15" fmla="*/ 114 h 158"/>
                <a:gd name="T16" fmla="*/ 84 w 117"/>
                <a:gd name="T17" fmla="*/ 134 h 158"/>
                <a:gd name="T18" fmla="*/ 73 w 117"/>
                <a:gd name="T19" fmla="*/ 141 h 158"/>
                <a:gd name="T20" fmla="*/ 66 w 117"/>
                <a:gd name="T21" fmla="*/ 145 h 158"/>
                <a:gd name="T22" fmla="*/ 56 w 117"/>
                <a:gd name="T23" fmla="*/ 150 h 158"/>
                <a:gd name="T24" fmla="*/ 45 w 117"/>
                <a:gd name="T25" fmla="*/ 152 h 158"/>
                <a:gd name="T26" fmla="*/ 36 w 117"/>
                <a:gd name="T27" fmla="*/ 154 h 158"/>
                <a:gd name="T28" fmla="*/ 27 w 117"/>
                <a:gd name="T29" fmla="*/ 156 h 158"/>
                <a:gd name="T30" fmla="*/ 13 w 117"/>
                <a:gd name="T31" fmla="*/ 156 h 158"/>
                <a:gd name="T32" fmla="*/ 2 w 117"/>
                <a:gd name="T33" fmla="*/ 152 h 158"/>
                <a:gd name="T34" fmla="*/ 0 w 117"/>
                <a:gd name="T35" fmla="*/ 143 h 158"/>
                <a:gd name="T36" fmla="*/ 3 w 117"/>
                <a:gd name="T37" fmla="*/ 137 h 158"/>
                <a:gd name="T38" fmla="*/ 18 w 117"/>
                <a:gd name="T39" fmla="*/ 136 h 158"/>
                <a:gd name="T40" fmla="*/ 29 w 117"/>
                <a:gd name="T41" fmla="*/ 134 h 158"/>
                <a:gd name="T42" fmla="*/ 44 w 117"/>
                <a:gd name="T43" fmla="*/ 125 h 158"/>
                <a:gd name="T44" fmla="*/ 55 w 117"/>
                <a:gd name="T45" fmla="*/ 115 h 158"/>
                <a:gd name="T46" fmla="*/ 64 w 117"/>
                <a:gd name="T47" fmla="*/ 106 h 158"/>
                <a:gd name="T48" fmla="*/ 71 w 117"/>
                <a:gd name="T49" fmla="*/ 97 h 158"/>
                <a:gd name="T50" fmla="*/ 73 w 117"/>
                <a:gd name="T51" fmla="*/ 84 h 158"/>
                <a:gd name="T52" fmla="*/ 77 w 117"/>
                <a:gd name="T53" fmla="*/ 70 h 158"/>
                <a:gd name="T54" fmla="*/ 75 w 117"/>
                <a:gd name="T55" fmla="*/ 59 h 158"/>
                <a:gd name="T56" fmla="*/ 73 w 117"/>
                <a:gd name="T57" fmla="*/ 46 h 158"/>
                <a:gd name="T58" fmla="*/ 66 w 117"/>
                <a:gd name="T59" fmla="*/ 33 h 158"/>
                <a:gd name="T60" fmla="*/ 56 w 117"/>
                <a:gd name="T61" fmla="*/ 24 h 158"/>
                <a:gd name="T62" fmla="*/ 49 w 117"/>
                <a:gd name="T63" fmla="*/ 17 h 158"/>
                <a:gd name="T64" fmla="*/ 51 w 117"/>
                <a:gd name="T65" fmla="*/ 9 h 158"/>
                <a:gd name="T66" fmla="*/ 58 w 117"/>
                <a:gd name="T67" fmla="*/ 2 h 158"/>
                <a:gd name="T68" fmla="*/ 73 w 117"/>
                <a:gd name="T69" fmla="*/ 0 h 158"/>
                <a:gd name="T70" fmla="*/ 78 w 117"/>
                <a:gd name="T71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58">
                  <a:moveTo>
                    <a:pt x="78" y="2"/>
                  </a:moveTo>
                  <a:lnTo>
                    <a:pt x="82" y="4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8" y="17"/>
                  </a:lnTo>
                  <a:lnTo>
                    <a:pt x="102" y="22"/>
                  </a:lnTo>
                  <a:lnTo>
                    <a:pt x="108" y="29"/>
                  </a:lnTo>
                  <a:lnTo>
                    <a:pt x="111" y="33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17" y="59"/>
                  </a:lnTo>
                  <a:lnTo>
                    <a:pt x="115" y="68"/>
                  </a:lnTo>
                  <a:lnTo>
                    <a:pt x="115" y="79"/>
                  </a:lnTo>
                  <a:lnTo>
                    <a:pt x="109" y="88"/>
                  </a:lnTo>
                  <a:lnTo>
                    <a:pt x="106" y="101"/>
                  </a:lnTo>
                  <a:lnTo>
                    <a:pt x="98" y="114"/>
                  </a:lnTo>
                  <a:lnTo>
                    <a:pt x="91" y="126"/>
                  </a:lnTo>
                  <a:lnTo>
                    <a:pt x="84" y="134"/>
                  </a:lnTo>
                  <a:lnTo>
                    <a:pt x="78" y="137"/>
                  </a:lnTo>
                  <a:lnTo>
                    <a:pt x="73" y="141"/>
                  </a:lnTo>
                  <a:lnTo>
                    <a:pt x="71" y="143"/>
                  </a:lnTo>
                  <a:lnTo>
                    <a:pt x="66" y="145"/>
                  </a:lnTo>
                  <a:lnTo>
                    <a:pt x="62" y="148"/>
                  </a:lnTo>
                  <a:lnTo>
                    <a:pt x="56" y="150"/>
                  </a:lnTo>
                  <a:lnTo>
                    <a:pt x="53" y="152"/>
                  </a:lnTo>
                  <a:lnTo>
                    <a:pt x="45" y="152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0" y="158"/>
                  </a:lnTo>
                  <a:lnTo>
                    <a:pt x="13" y="156"/>
                  </a:lnTo>
                  <a:lnTo>
                    <a:pt x="7" y="154"/>
                  </a:lnTo>
                  <a:lnTo>
                    <a:pt x="2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3" y="137"/>
                  </a:lnTo>
                  <a:lnTo>
                    <a:pt x="9" y="137"/>
                  </a:lnTo>
                  <a:lnTo>
                    <a:pt x="18" y="136"/>
                  </a:lnTo>
                  <a:lnTo>
                    <a:pt x="24" y="136"/>
                  </a:lnTo>
                  <a:lnTo>
                    <a:pt x="29" y="134"/>
                  </a:lnTo>
                  <a:lnTo>
                    <a:pt x="36" y="130"/>
                  </a:lnTo>
                  <a:lnTo>
                    <a:pt x="44" y="125"/>
                  </a:lnTo>
                  <a:lnTo>
                    <a:pt x="49" y="121"/>
                  </a:lnTo>
                  <a:lnTo>
                    <a:pt x="55" y="115"/>
                  </a:lnTo>
                  <a:lnTo>
                    <a:pt x="60" y="114"/>
                  </a:lnTo>
                  <a:lnTo>
                    <a:pt x="64" y="106"/>
                  </a:lnTo>
                  <a:lnTo>
                    <a:pt x="67" y="103"/>
                  </a:lnTo>
                  <a:lnTo>
                    <a:pt x="71" y="97"/>
                  </a:lnTo>
                  <a:lnTo>
                    <a:pt x="73" y="90"/>
                  </a:lnTo>
                  <a:lnTo>
                    <a:pt x="73" y="84"/>
                  </a:lnTo>
                  <a:lnTo>
                    <a:pt x="77" y="77"/>
                  </a:lnTo>
                  <a:lnTo>
                    <a:pt x="77" y="70"/>
                  </a:lnTo>
                  <a:lnTo>
                    <a:pt x="77" y="64"/>
                  </a:lnTo>
                  <a:lnTo>
                    <a:pt x="75" y="59"/>
                  </a:lnTo>
                  <a:lnTo>
                    <a:pt x="73" y="51"/>
                  </a:lnTo>
                  <a:lnTo>
                    <a:pt x="73" y="46"/>
                  </a:lnTo>
                  <a:lnTo>
                    <a:pt x="71" y="40"/>
                  </a:lnTo>
                  <a:lnTo>
                    <a:pt x="66" y="33"/>
                  </a:lnTo>
                  <a:lnTo>
                    <a:pt x="64" y="29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flipH="1">
              <a:off x="6712125" y="4800029"/>
              <a:ext cx="455542" cy="762000"/>
            </a:xfrm>
            <a:custGeom>
              <a:avLst/>
              <a:gdLst>
                <a:gd name="T0" fmla="*/ 294 w 307"/>
                <a:gd name="T1" fmla="*/ 16 h 480"/>
                <a:gd name="T2" fmla="*/ 298 w 307"/>
                <a:gd name="T3" fmla="*/ 29 h 480"/>
                <a:gd name="T4" fmla="*/ 301 w 307"/>
                <a:gd name="T5" fmla="*/ 44 h 480"/>
                <a:gd name="T6" fmla="*/ 305 w 307"/>
                <a:gd name="T7" fmla="*/ 59 h 480"/>
                <a:gd name="T8" fmla="*/ 307 w 307"/>
                <a:gd name="T9" fmla="*/ 73 h 480"/>
                <a:gd name="T10" fmla="*/ 307 w 307"/>
                <a:gd name="T11" fmla="*/ 90 h 480"/>
                <a:gd name="T12" fmla="*/ 305 w 307"/>
                <a:gd name="T13" fmla="*/ 104 h 480"/>
                <a:gd name="T14" fmla="*/ 303 w 307"/>
                <a:gd name="T15" fmla="*/ 121 h 480"/>
                <a:gd name="T16" fmla="*/ 294 w 307"/>
                <a:gd name="T17" fmla="*/ 141 h 480"/>
                <a:gd name="T18" fmla="*/ 278 w 307"/>
                <a:gd name="T19" fmla="*/ 167 h 480"/>
                <a:gd name="T20" fmla="*/ 254 w 307"/>
                <a:gd name="T21" fmla="*/ 190 h 480"/>
                <a:gd name="T22" fmla="*/ 226 w 307"/>
                <a:gd name="T23" fmla="*/ 212 h 480"/>
                <a:gd name="T24" fmla="*/ 197 w 307"/>
                <a:gd name="T25" fmla="*/ 233 h 480"/>
                <a:gd name="T26" fmla="*/ 168 w 307"/>
                <a:gd name="T27" fmla="*/ 251 h 480"/>
                <a:gd name="T28" fmla="*/ 142 w 307"/>
                <a:gd name="T29" fmla="*/ 267 h 480"/>
                <a:gd name="T30" fmla="*/ 119 w 307"/>
                <a:gd name="T31" fmla="*/ 282 h 480"/>
                <a:gd name="T32" fmla="*/ 100 w 307"/>
                <a:gd name="T33" fmla="*/ 299 h 480"/>
                <a:gd name="T34" fmla="*/ 84 w 307"/>
                <a:gd name="T35" fmla="*/ 317 h 480"/>
                <a:gd name="T36" fmla="*/ 73 w 307"/>
                <a:gd name="T37" fmla="*/ 335 h 480"/>
                <a:gd name="T38" fmla="*/ 64 w 307"/>
                <a:gd name="T39" fmla="*/ 357 h 480"/>
                <a:gd name="T40" fmla="*/ 55 w 307"/>
                <a:gd name="T41" fmla="*/ 379 h 480"/>
                <a:gd name="T42" fmla="*/ 51 w 307"/>
                <a:gd name="T43" fmla="*/ 403 h 480"/>
                <a:gd name="T44" fmla="*/ 46 w 307"/>
                <a:gd name="T45" fmla="*/ 427 h 480"/>
                <a:gd name="T46" fmla="*/ 42 w 307"/>
                <a:gd name="T47" fmla="*/ 454 h 480"/>
                <a:gd name="T48" fmla="*/ 36 w 307"/>
                <a:gd name="T49" fmla="*/ 473 h 480"/>
                <a:gd name="T50" fmla="*/ 25 w 307"/>
                <a:gd name="T51" fmla="*/ 480 h 480"/>
                <a:gd name="T52" fmla="*/ 13 w 307"/>
                <a:gd name="T53" fmla="*/ 478 h 480"/>
                <a:gd name="T54" fmla="*/ 4 w 307"/>
                <a:gd name="T55" fmla="*/ 467 h 480"/>
                <a:gd name="T56" fmla="*/ 2 w 307"/>
                <a:gd name="T57" fmla="*/ 453 h 480"/>
                <a:gd name="T58" fmla="*/ 0 w 307"/>
                <a:gd name="T59" fmla="*/ 427 h 480"/>
                <a:gd name="T60" fmla="*/ 4 w 307"/>
                <a:gd name="T61" fmla="*/ 399 h 480"/>
                <a:gd name="T62" fmla="*/ 9 w 307"/>
                <a:gd name="T63" fmla="*/ 370 h 480"/>
                <a:gd name="T64" fmla="*/ 18 w 307"/>
                <a:gd name="T65" fmla="*/ 341 h 480"/>
                <a:gd name="T66" fmla="*/ 35 w 307"/>
                <a:gd name="T67" fmla="*/ 310 h 480"/>
                <a:gd name="T68" fmla="*/ 53 w 307"/>
                <a:gd name="T69" fmla="*/ 282 h 480"/>
                <a:gd name="T70" fmla="*/ 75 w 307"/>
                <a:gd name="T71" fmla="*/ 262 h 480"/>
                <a:gd name="T72" fmla="*/ 102 w 307"/>
                <a:gd name="T73" fmla="*/ 245 h 480"/>
                <a:gd name="T74" fmla="*/ 131 w 307"/>
                <a:gd name="T75" fmla="*/ 229 h 480"/>
                <a:gd name="T76" fmla="*/ 159 w 307"/>
                <a:gd name="T77" fmla="*/ 212 h 480"/>
                <a:gd name="T78" fmla="*/ 186 w 307"/>
                <a:gd name="T79" fmla="*/ 194 h 480"/>
                <a:gd name="T80" fmla="*/ 212 w 307"/>
                <a:gd name="T81" fmla="*/ 178 h 480"/>
                <a:gd name="T82" fmla="*/ 236 w 307"/>
                <a:gd name="T83" fmla="*/ 159 h 480"/>
                <a:gd name="T84" fmla="*/ 254 w 307"/>
                <a:gd name="T85" fmla="*/ 143 h 480"/>
                <a:gd name="T86" fmla="*/ 267 w 307"/>
                <a:gd name="T87" fmla="*/ 125 h 480"/>
                <a:gd name="T88" fmla="*/ 272 w 307"/>
                <a:gd name="T89" fmla="*/ 112 h 480"/>
                <a:gd name="T90" fmla="*/ 276 w 307"/>
                <a:gd name="T91" fmla="*/ 101 h 480"/>
                <a:gd name="T92" fmla="*/ 276 w 307"/>
                <a:gd name="T93" fmla="*/ 90 h 480"/>
                <a:gd name="T94" fmla="*/ 278 w 307"/>
                <a:gd name="T95" fmla="*/ 77 h 480"/>
                <a:gd name="T96" fmla="*/ 278 w 307"/>
                <a:gd name="T97" fmla="*/ 64 h 480"/>
                <a:gd name="T98" fmla="*/ 276 w 307"/>
                <a:gd name="T99" fmla="*/ 51 h 480"/>
                <a:gd name="T100" fmla="*/ 276 w 307"/>
                <a:gd name="T101" fmla="*/ 37 h 480"/>
                <a:gd name="T102" fmla="*/ 274 w 307"/>
                <a:gd name="T103" fmla="*/ 22 h 480"/>
                <a:gd name="T104" fmla="*/ 272 w 307"/>
                <a:gd name="T105" fmla="*/ 9 h 480"/>
                <a:gd name="T106" fmla="*/ 276 w 307"/>
                <a:gd name="T107" fmla="*/ 2 h 480"/>
                <a:gd name="T108" fmla="*/ 283 w 307"/>
                <a:gd name="T109" fmla="*/ 0 h 480"/>
                <a:gd name="T110" fmla="*/ 289 w 307"/>
                <a:gd name="T111" fmla="*/ 5 h 480"/>
                <a:gd name="T112" fmla="*/ 292 w 307"/>
                <a:gd name="T113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480">
                  <a:moveTo>
                    <a:pt x="292" y="9"/>
                  </a:moveTo>
                  <a:lnTo>
                    <a:pt x="294" y="16"/>
                  </a:lnTo>
                  <a:lnTo>
                    <a:pt x="294" y="24"/>
                  </a:lnTo>
                  <a:lnTo>
                    <a:pt x="298" y="29"/>
                  </a:lnTo>
                  <a:lnTo>
                    <a:pt x="299" y="37"/>
                  </a:lnTo>
                  <a:lnTo>
                    <a:pt x="301" y="44"/>
                  </a:lnTo>
                  <a:lnTo>
                    <a:pt x="303" y="51"/>
                  </a:lnTo>
                  <a:lnTo>
                    <a:pt x="305" y="59"/>
                  </a:lnTo>
                  <a:lnTo>
                    <a:pt x="307" y="66"/>
                  </a:lnTo>
                  <a:lnTo>
                    <a:pt x="307" y="73"/>
                  </a:lnTo>
                  <a:lnTo>
                    <a:pt x="307" y="82"/>
                  </a:lnTo>
                  <a:lnTo>
                    <a:pt x="307" y="90"/>
                  </a:lnTo>
                  <a:lnTo>
                    <a:pt x="307" y="97"/>
                  </a:lnTo>
                  <a:lnTo>
                    <a:pt x="305" y="104"/>
                  </a:lnTo>
                  <a:lnTo>
                    <a:pt x="305" y="112"/>
                  </a:lnTo>
                  <a:lnTo>
                    <a:pt x="303" y="121"/>
                  </a:lnTo>
                  <a:lnTo>
                    <a:pt x="301" y="130"/>
                  </a:lnTo>
                  <a:lnTo>
                    <a:pt x="294" y="141"/>
                  </a:lnTo>
                  <a:lnTo>
                    <a:pt x="287" y="156"/>
                  </a:lnTo>
                  <a:lnTo>
                    <a:pt x="278" y="167"/>
                  </a:lnTo>
                  <a:lnTo>
                    <a:pt x="267" y="179"/>
                  </a:lnTo>
                  <a:lnTo>
                    <a:pt x="254" y="190"/>
                  </a:lnTo>
                  <a:lnTo>
                    <a:pt x="241" y="201"/>
                  </a:lnTo>
                  <a:lnTo>
                    <a:pt x="226" y="212"/>
                  </a:lnTo>
                  <a:lnTo>
                    <a:pt x="212" y="223"/>
                  </a:lnTo>
                  <a:lnTo>
                    <a:pt x="197" y="233"/>
                  </a:lnTo>
                  <a:lnTo>
                    <a:pt x="183" y="242"/>
                  </a:lnTo>
                  <a:lnTo>
                    <a:pt x="168" y="251"/>
                  </a:lnTo>
                  <a:lnTo>
                    <a:pt x="155" y="260"/>
                  </a:lnTo>
                  <a:lnTo>
                    <a:pt x="142" y="267"/>
                  </a:lnTo>
                  <a:lnTo>
                    <a:pt x="130" y="277"/>
                  </a:lnTo>
                  <a:lnTo>
                    <a:pt x="119" y="282"/>
                  </a:lnTo>
                  <a:lnTo>
                    <a:pt x="111" y="289"/>
                  </a:lnTo>
                  <a:lnTo>
                    <a:pt x="100" y="299"/>
                  </a:lnTo>
                  <a:lnTo>
                    <a:pt x="93" y="306"/>
                  </a:lnTo>
                  <a:lnTo>
                    <a:pt x="84" y="317"/>
                  </a:lnTo>
                  <a:lnTo>
                    <a:pt x="78" y="326"/>
                  </a:lnTo>
                  <a:lnTo>
                    <a:pt x="73" y="335"/>
                  </a:lnTo>
                  <a:lnTo>
                    <a:pt x="67" y="346"/>
                  </a:lnTo>
                  <a:lnTo>
                    <a:pt x="64" y="357"/>
                  </a:lnTo>
                  <a:lnTo>
                    <a:pt x="60" y="370"/>
                  </a:lnTo>
                  <a:lnTo>
                    <a:pt x="55" y="379"/>
                  </a:lnTo>
                  <a:lnTo>
                    <a:pt x="53" y="390"/>
                  </a:lnTo>
                  <a:lnTo>
                    <a:pt x="51" y="403"/>
                  </a:lnTo>
                  <a:lnTo>
                    <a:pt x="49" y="416"/>
                  </a:lnTo>
                  <a:lnTo>
                    <a:pt x="46" y="427"/>
                  </a:lnTo>
                  <a:lnTo>
                    <a:pt x="46" y="440"/>
                  </a:lnTo>
                  <a:lnTo>
                    <a:pt x="42" y="454"/>
                  </a:lnTo>
                  <a:lnTo>
                    <a:pt x="40" y="467"/>
                  </a:lnTo>
                  <a:lnTo>
                    <a:pt x="36" y="473"/>
                  </a:lnTo>
                  <a:lnTo>
                    <a:pt x="31" y="478"/>
                  </a:lnTo>
                  <a:lnTo>
                    <a:pt x="25" y="480"/>
                  </a:lnTo>
                  <a:lnTo>
                    <a:pt x="18" y="480"/>
                  </a:lnTo>
                  <a:lnTo>
                    <a:pt x="13" y="478"/>
                  </a:lnTo>
                  <a:lnTo>
                    <a:pt x="7" y="473"/>
                  </a:lnTo>
                  <a:lnTo>
                    <a:pt x="4" y="467"/>
                  </a:lnTo>
                  <a:lnTo>
                    <a:pt x="5" y="462"/>
                  </a:lnTo>
                  <a:lnTo>
                    <a:pt x="2" y="453"/>
                  </a:lnTo>
                  <a:lnTo>
                    <a:pt x="2" y="440"/>
                  </a:lnTo>
                  <a:lnTo>
                    <a:pt x="0" y="427"/>
                  </a:lnTo>
                  <a:lnTo>
                    <a:pt x="2" y="416"/>
                  </a:lnTo>
                  <a:lnTo>
                    <a:pt x="4" y="399"/>
                  </a:lnTo>
                  <a:lnTo>
                    <a:pt x="7" y="385"/>
                  </a:lnTo>
                  <a:lnTo>
                    <a:pt x="9" y="370"/>
                  </a:lnTo>
                  <a:lnTo>
                    <a:pt x="14" y="355"/>
                  </a:lnTo>
                  <a:lnTo>
                    <a:pt x="18" y="341"/>
                  </a:lnTo>
                  <a:lnTo>
                    <a:pt x="27" y="324"/>
                  </a:lnTo>
                  <a:lnTo>
                    <a:pt x="35" y="310"/>
                  </a:lnTo>
                  <a:lnTo>
                    <a:pt x="44" y="297"/>
                  </a:lnTo>
                  <a:lnTo>
                    <a:pt x="53" y="282"/>
                  </a:lnTo>
                  <a:lnTo>
                    <a:pt x="64" y="273"/>
                  </a:lnTo>
                  <a:lnTo>
                    <a:pt x="75" y="262"/>
                  </a:lnTo>
                  <a:lnTo>
                    <a:pt x="91" y="255"/>
                  </a:lnTo>
                  <a:lnTo>
                    <a:pt x="102" y="245"/>
                  </a:lnTo>
                  <a:lnTo>
                    <a:pt x="117" y="236"/>
                  </a:lnTo>
                  <a:lnTo>
                    <a:pt x="131" y="229"/>
                  </a:lnTo>
                  <a:lnTo>
                    <a:pt x="146" y="220"/>
                  </a:lnTo>
                  <a:lnTo>
                    <a:pt x="159" y="212"/>
                  </a:lnTo>
                  <a:lnTo>
                    <a:pt x="173" y="203"/>
                  </a:lnTo>
                  <a:lnTo>
                    <a:pt x="186" y="194"/>
                  </a:lnTo>
                  <a:lnTo>
                    <a:pt x="201" y="185"/>
                  </a:lnTo>
                  <a:lnTo>
                    <a:pt x="212" y="178"/>
                  </a:lnTo>
                  <a:lnTo>
                    <a:pt x="225" y="168"/>
                  </a:lnTo>
                  <a:lnTo>
                    <a:pt x="236" y="159"/>
                  </a:lnTo>
                  <a:lnTo>
                    <a:pt x="246" y="152"/>
                  </a:lnTo>
                  <a:lnTo>
                    <a:pt x="254" y="143"/>
                  </a:lnTo>
                  <a:lnTo>
                    <a:pt x="261" y="134"/>
                  </a:lnTo>
                  <a:lnTo>
                    <a:pt x="267" y="125"/>
                  </a:lnTo>
                  <a:lnTo>
                    <a:pt x="272" y="117"/>
                  </a:lnTo>
                  <a:lnTo>
                    <a:pt x="272" y="112"/>
                  </a:lnTo>
                  <a:lnTo>
                    <a:pt x="274" y="106"/>
                  </a:lnTo>
                  <a:lnTo>
                    <a:pt x="276" y="101"/>
                  </a:lnTo>
                  <a:lnTo>
                    <a:pt x="276" y="95"/>
                  </a:lnTo>
                  <a:lnTo>
                    <a:pt x="276" y="90"/>
                  </a:lnTo>
                  <a:lnTo>
                    <a:pt x="278" y="82"/>
                  </a:lnTo>
                  <a:lnTo>
                    <a:pt x="278" y="77"/>
                  </a:lnTo>
                  <a:lnTo>
                    <a:pt x="278" y="71"/>
                  </a:lnTo>
                  <a:lnTo>
                    <a:pt x="278" y="64"/>
                  </a:lnTo>
                  <a:lnTo>
                    <a:pt x="278" y="57"/>
                  </a:lnTo>
                  <a:lnTo>
                    <a:pt x="276" y="51"/>
                  </a:lnTo>
                  <a:lnTo>
                    <a:pt x="276" y="46"/>
                  </a:lnTo>
                  <a:lnTo>
                    <a:pt x="276" y="37"/>
                  </a:lnTo>
                  <a:lnTo>
                    <a:pt x="274" y="31"/>
                  </a:lnTo>
                  <a:lnTo>
                    <a:pt x="274" y="22"/>
                  </a:lnTo>
                  <a:lnTo>
                    <a:pt x="272" y="16"/>
                  </a:lnTo>
                  <a:lnTo>
                    <a:pt x="272" y="9"/>
                  </a:lnTo>
                  <a:lnTo>
                    <a:pt x="274" y="5"/>
                  </a:lnTo>
                  <a:lnTo>
                    <a:pt x="276" y="2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5" y="2"/>
                  </a:lnTo>
                  <a:lnTo>
                    <a:pt x="289" y="5"/>
                  </a:lnTo>
                  <a:lnTo>
                    <a:pt x="292" y="9"/>
                  </a:lnTo>
                  <a:lnTo>
                    <a:pt x="292" y="9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 flipH="1">
              <a:off x="6951025" y="4898454"/>
              <a:ext cx="330899" cy="649287"/>
            </a:xfrm>
            <a:custGeom>
              <a:avLst/>
              <a:gdLst>
                <a:gd name="T0" fmla="*/ 205 w 223"/>
                <a:gd name="T1" fmla="*/ 30 h 409"/>
                <a:gd name="T2" fmla="*/ 174 w 223"/>
                <a:gd name="T3" fmla="*/ 52 h 409"/>
                <a:gd name="T4" fmla="*/ 146 w 223"/>
                <a:gd name="T5" fmla="*/ 72 h 409"/>
                <a:gd name="T6" fmla="*/ 121 w 223"/>
                <a:gd name="T7" fmla="*/ 95 h 409"/>
                <a:gd name="T8" fmla="*/ 97 w 223"/>
                <a:gd name="T9" fmla="*/ 117 h 409"/>
                <a:gd name="T10" fmla="*/ 77 w 223"/>
                <a:gd name="T11" fmla="*/ 141 h 409"/>
                <a:gd name="T12" fmla="*/ 60 w 223"/>
                <a:gd name="T13" fmla="*/ 169 h 409"/>
                <a:gd name="T14" fmla="*/ 48 w 223"/>
                <a:gd name="T15" fmla="*/ 200 h 409"/>
                <a:gd name="T16" fmla="*/ 40 w 223"/>
                <a:gd name="T17" fmla="*/ 226 h 409"/>
                <a:gd name="T18" fmla="*/ 35 w 223"/>
                <a:gd name="T19" fmla="*/ 246 h 409"/>
                <a:gd name="T20" fmla="*/ 35 w 223"/>
                <a:gd name="T21" fmla="*/ 268 h 409"/>
                <a:gd name="T22" fmla="*/ 35 w 223"/>
                <a:gd name="T23" fmla="*/ 290 h 409"/>
                <a:gd name="T24" fmla="*/ 35 w 223"/>
                <a:gd name="T25" fmla="*/ 312 h 409"/>
                <a:gd name="T26" fmla="*/ 39 w 223"/>
                <a:gd name="T27" fmla="*/ 336 h 409"/>
                <a:gd name="T28" fmla="*/ 40 w 223"/>
                <a:gd name="T29" fmla="*/ 358 h 409"/>
                <a:gd name="T30" fmla="*/ 44 w 223"/>
                <a:gd name="T31" fmla="*/ 383 h 409"/>
                <a:gd name="T32" fmla="*/ 46 w 223"/>
                <a:gd name="T33" fmla="*/ 402 h 409"/>
                <a:gd name="T34" fmla="*/ 40 w 223"/>
                <a:gd name="T35" fmla="*/ 407 h 409"/>
                <a:gd name="T36" fmla="*/ 31 w 223"/>
                <a:gd name="T37" fmla="*/ 407 h 409"/>
                <a:gd name="T38" fmla="*/ 26 w 223"/>
                <a:gd name="T39" fmla="*/ 402 h 409"/>
                <a:gd name="T40" fmla="*/ 22 w 223"/>
                <a:gd name="T41" fmla="*/ 383 h 409"/>
                <a:gd name="T42" fmla="*/ 17 w 223"/>
                <a:gd name="T43" fmla="*/ 358 h 409"/>
                <a:gd name="T44" fmla="*/ 11 w 223"/>
                <a:gd name="T45" fmla="*/ 332 h 409"/>
                <a:gd name="T46" fmla="*/ 7 w 223"/>
                <a:gd name="T47" fmla="*/ 308 h 409"/>
                <a:gd name="T48" fmla="*/ 2 w 223"/>
                <a:gd name="T49" fmla="*/ 284 h 409"/>
                <a:gd name="T50" fmla="*/ 0 w 223"/>
                <a:gd name="T51" fmla="*/ 262 h 409"/>
                <a:gd name="T52" fmla="*/ 0 w 223"/>
                <a:gd name="T53" fmla="*/ 238 h 409"/>
                <a:gd name="T54" fmla="*/ 2 w 223"/>
                <a:gd name="T55" fmla="*/ 216 h 409"/>
                <a:gd name="T56" fmla="*/ 13 w 223"/>
                <a:gd name="T57" fmla="*/ 185 h 409"/>
                <a:gd name="T58" fmla="*/ 29 w 223"/>
                <a:gd name="T59" fmla="*/ 152 h 409"/>
                <a:gd name="T60" fmla="*/ 49 w 223"/>
                <a:gd name="T61" fmla="*/ 123 h 409"/>
                <a:gd name="T62" fmla="*/ 73 w 223"/>
                <a:gd name="T63" fmla="*/ 99 h 409"/>
                <a:gd name="T64" fmla="*/ 99 w 223"/>
                <a:gd name="T65" fmla="*/ 77 h 409"/>
                <a:gd name="T66" fmla="*/ 128 w 223"/>
                <a:gd name="T67" fmla="*/ 55 h 409"/>
                <a:gd name="T68" fmla="*/ 159 w 223"/>
                <a:gd name="T69" fmla="*/ 33 h 409"/>
                <a:gd name="T70" fmla="*/ 188 w 223"/>
                <a:gd name="T71" fmla="*/ 13 h 409"/>
                <a:gd name="T72" fmla="*/ 208 w 223"/>
                <a:gd name="T73" fmla="*/ 0 h 409"/>
                <a:gd name="T74" fmla="*/ 216 w 223"/>
                <a:gd name="T75" fmla="*/ 2 h 409"/>
                <a:gd name="T76" fmla="*/ 221 w 223"/>
                <a:gd name="T77" fmla="*/ 8 h 409"/>
                <a:gd name="T78" fmla="*/ 223 w 223"/>
                <a:gd name="T79" fmla="*/ 15 h 409"/>
                <a:gd name="T80" fmla="*/ 221 w 223"/>
                <a:gd name="T81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409">
                  <a:moveTo>
                    <a:pt x="221" y="19"/>
                  </a:moveTo>
                  <a:lnTo>
                    <a:pt x="205" y="30"/>
                  </a:lnTo>
                  <a:lnTo>
                    <a:pt x="188" y="41"/>
                  </a:lnTo>
                  <a:lnTo>
                    <a:pt x="174" y="52"/>
                  </a:lnTo>
                  <a:lnTo>
                    <a:pt x="159" y="63"/>
                  </a:lnTo>
                  <a:lnTo>
                    <a:pt x="146" y="72"/>
                  </a:lnTo>
                  <a:lnTo>
                    <a:pt x="132" y="84"/>
                  </a:lnTo>
                  <a:lnTo>
                    <a:pt x="121" y="95"/>
                  </a:lnTo>
                  <a:lnTo>
                    <a:pt x="110" y="106"/>
                  </a:lnTo>
                  <a:lnTo>
                    <a:pt x="97" y="117"/>
                  </a:lnTo>
                  <a:lnTo>
                    <a:pt x="86" y="130"/>
                  </a:lnTo>
                  <a:lnTo>
                    <a:pt x="77" y="141"/>
                  </a:lnTo>
                  <a:lnTo>
                    <a:pt x="70" y="156"/>
                  </a:lnTo>
                  <a:lnTo>
                    <a:pt x="60" y="169"/>
                  </a:lnTo>
                  <a:lnTo>
                    <a:pt x="53" y="185"/>
                  </a:lnTo>
                  <a:lnTo>
                    <a:pt x="48" y="200"/>
                  </a:lnTo>
                  <a:lnTo>
                    <a:pt x="42" y="216"/>
                  </a:lnTo>
                  <a:lnTo>
                    <a:pt x="40" y="226"/>
                  </a:lnTo>
                  <a:lnTo>
                    <a:pt x="39" y="237"/>
                  </a:lnTo>
                  <a:lnTo>
                    <a:pt x="35" y="246"/>
                  </a:lnTo>
                  <a:lnTo>
                    <a:pt x="35" y="257"/>
                  </a:lnTo>
                  <a:lnTo>
                    <a:pt x="35" y="268"/>
                  </a:lnTo>
                  <a:lnTo>
                    <a:pt x="35" y="279"/>
                  </a:lnTo>
                  <a:lnTo>
                    <a:pt x="35" y="290"/>
                  </a:lnTo>
                  <a:lnTo>
                    <a:pt x="35" y="301"/>
                  </a:lnTo>
                  <a:lnTo>
                    <a:pt x="35" y="312"/>
                  </a:lnTo>
                  <a:lnTo>
                    <a:pt x="37" y="323"/>
                  </a:lnTo>
                  <a:lnTo>
                    <a:pt x="39" y="336"/>
                  </a:lnTo>
                  <a:lnTo>
                    <a:pt x="40" y="347"/>
                  </a:lnTo>
                  <a:lnTo>
                    <a:pt x="40" y="358"/>
                  </a:lnTo>
                  <a:lnTo>
                    <a:pt x="42" y="372"/>
                  </a:lnTo>
                  <a:lnTo>
                    <a:pt x="44" y="383"/>
                  </a:lnTo>
                  <a:lnTo>
                    <a:pt x="48" y="396"/>
                  </a:lnTo>
                  <a:lnTo>
                    <a:pt x="46" y="402"/>
                  </a:lnTo>
                  <a:lnTo>
                    <a:pt x="44" y="405"/>
                  </a:lnTo>
                  <a:lnTo>
                    <a:pt x="40" y="407"/>
                  </a:lnTo>
                  <a:lnTo>
                    <a:pt x="37" y="409"/>
                  </a:lnTo>
                  <a:lnTo>
                    <a:pt x="31" y="407"/>
                  </a:lnTo>
                  <a:lnTo>
                    <a:pt x="29" y="405"/>
                  </a:lnTo>
                  <a:lnTo>
                    <a:pt x="26" y="402"/>
                  </a:lnTo>
                  <a:lnTo>
                    <a:pt x="24" y="400"/>
                  </a:lnTo>
                  <a:lnTo>
                    <a:pt x="22" y="383"/>
                  </a:lnTo>
                  <a:lnTo>
                    <a:pt x="20" y="370"/>
                  </a:lnTo>
                  <a:lnTo>
                    <a:pt x="17" y="358"/>
                  </a:lnTo>
                  <a:lnTo>
                    <a:pt x="15" y="345"/>
                  </a:lnTo>
                  <a:lnTo>
                    <a:pt x="11" y="332"/>
                  </a:lnTo>
                  <a:lnTo>
                    <a:pt x="9" y="319"/>
                  </a:lnTo>
                  <a:lnTo>
                    <a:pt x="7" y="308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3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2" y="227"/>
                  </a:lnTo>
                  <a:lnTo>
                    <a:pt x="2" y="216"/>
                  </a:lnTo>
                  <a:lnTo>
                    <a:pt x="7" y="204"/>
                  </a:lnTo>
                  <a:lnTo>
                    <a:pt x="13" y="185"/>
                  </a:lnTo>
                  <a:lnTo>
                    <a:pt x="20" y="169"/>
                  </a:lnTo>
                  <a:lnTo>
                    <a:pt x="29" y="152"/>
                  </a:lnTo>
                  <a:lnTo>
                    <a:pt x="39" y="138"/>
                  </a:lnTo>
                  <a:lnTo>
                    <a:pt x="49" y="123"/>
                  </a:lnTo>
                  <a:lnTo>
                    <a:pt x="60" y="112"/>
                  </a:lnTo>
                  <a:lnTo>
                    <a:pt x="73" y="99"/>
                  </a:lnTo>
                  <a:lnTo>
                    <a:pt x="86" y="88"/>
                  </a:lnTo>
                  <a:lnTo>
                    <a:pt x="99" y="77"/>
                  </a:lnTo>
                  <a:lnTo>
                    <a:pt x="113" y="66"/>
                  </a:lnTo>
                  <a:lnTo>
                    <a:pt x="128" y="55"/>
                  </a:lnTo>
                  <a:lnTo>
                    <a:pt x="143" y="44"/>
                  </a:lnTo>
                  <a:lnTo>
                    <a:pt x="159" y="33"/>
                  </a:lnTo>
                  <a:lnTo>
                    <a:pt x="174" y="24"/>
                  </a:lnTo>
                  <a:lnTo>
                    <a:pt x="188" y="13"/>
                  </a:lnTo>
                  <a:lnTo>
                    <a:pt x="205" y="2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19" y="4"/>
                  </a:lnTo>
                  <a:lnTo>
                    <a:pt x="221" y="8"/>
                  </a:lnTo>
                  <a:lnTo>
                    <a:pt x="223" y="11"/>
                  </a:lnTo>
                  <a:lnTo>
                    <a:pt x="223" y="15"/>
                  </a:lnTo>
                  <a:lnTo>
                    <a:pt x="221" y="19"/>
                  </a:lnTo>
                  <a:lnTo>
                    <a:pt x="221" y="19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 flipH="1">
              <a:off x="7078636" y="4814317"/>
              <a:ext cx="367995" cy="738187"/>
            </a:xfrm>
            <a:custGeom>
              <a:avLst/>
              <a:gdLst>
                <a:gd name="T0" fmla="*/ 235 w 248"/>
                <a:gd name="T1" fmla="*/ 26 h 465"/>
                <a:gd name="T2" fmla="*/ 217 w 248"/>
                <a:gd name="T3" fmla="*/ 40 h 465"/>
                <a:gd name="T4" fmla="*/ 199 w 248"/>
                <a:gd name="T5" fmla="*/ 55 h 465"/>
                <a:gd name="T6" fmla="*/ 184 w 248"/>
                <a:gd name="T7" fmla="*/ 68 h 465"/>
                <a:gd name="T8" fmla="*/ 166 w 248"/>
                <a:gd name="T9" fmla="*/ 83 h 465"/>
                <a:gd name="T10" fmla="*/ 151 w 248"/>
                <a:gd name="T11" fmla="*/ 95 h 465"/>
                <a:gd name="T12" fmla="*/ 131 w 248"/>
                <a:gd name="T13" fmla="*/ 110 h 465"/>
                <a:gd name="T14" fmla="*/ 115 w 248"/>
                <a:gd name="T15" fmla="*/ 126 h 465"/>
                <a:gd name="T16" fmla="*/ 86 w 248"/>
                <a:gd name="T17" fmla="*/ 156 h 465"/>
                <a:gd name="T18" fmla="*/ 58 w 248"/>
                <a:gd name="T19" fmla="*/ 194 h 465"/>
                <a:gd name="T20" fmla="*/ 40 w 248"/>
                <a:gd name="T21" fmla="*/ 231 h 465"/>
                <a:gd name="T22" fmla="*/ 29 w 248"/>
                <a:gd name="T23" fmla="*/ 269 h 465"/>
                <a:gd name="T24" fmla="*/ 23 w 248"/>
                <a:gd name="T25" fmla="*/ 306 h 465"/>
                <a:gd name="T26" fmla="*/ 22 w 248"/>
                <a:gd name="T27" fmla="*/ 345 h 465"/>
                <a:gd name="T28" fmla="*/ 23 w 248"/>
                <a:gd name="T29" fmla="*/ 389 h 465"/>
                <a:gd name="T30" fmla="*/ 23 w 248"/>
                <a:gd name="T31" fmla="*/ 434 h 465"/>
                <a:gd name="T32" fmla="*/ 22 w 248"/>
                <a:gd name="T33" fmla="*/ 464 h 465"/>
                <a:gd name="T34" fmla="*/ 7 w 248"/>
                <a:gd name="T35" fmla="*/ 464 h 465"/>
                <a:gd name="T36" fmla="*/ 3 w 248"/>
                <a:gd name="T37" fmla="*/ 429 h 465"/>
                <a:gd name="T38" fmla="*/ 2 w 248"/>
                <a:gd name="T39" fmla="*/ 376 h 465"/>
                <a:gd name="T40" fmla="*/ 0 w 248"/>
                <a:gd name="T41" fmla="*/ 330 h 465"/>
                <a:gd name="T42" fmla="*/ 0 w 248"/>
                <a:gd name="T43" fmla="*/ 288 h 465"/>
                <a:gd name="T44" fmla="*/ 3 w 248"/>
                <a:gd name="T45" fmla="*/ 249 h 465"/>
                <a:gd name="T46" fmla="*/ 16 w 248"/>
                <a:gd name="T47" fmla="*/ 213 h 465"/>
                <a:gd name="T48" fmla="*/ 36 w 248"/>
                <a:gd name="T49" fmla="*/ 176 h 465"/>
                <a:gd name="T50" fmla="*/ 67 w 248"/>
                <a:gd name="T51" fmla="*/ 137 h 465"/>
                <a:gd name="T52" fmla="*/ 95 w 248"/>
                <a:gd name="T53" fmla="*/ 106 h 465"/>
                <a:gd name="T54" fmla="*/ 113 w 248"/>
                <a:gd name="T55" fmla="*/ 92 h 465"/>
                <a:gd name="T56" fmla="*/ 131 w 248"/>
                <a:gd name="T57" fmla="*/ 77 h 465"/>
                <a:gd name="T58" fmla="*/ 151 w 248"/>
                <a:gd name="T59" fmla="*/ 64 h 465"/>
                <a:gd name="T60" fmla="*/ 170 w 248"/>
                <a:gd name="T61" fmla="*/ 53 h 465"/>
                <a:gd name="T62" fmla="*/ 186 w 248"/>
                <a:gd name="T63" fmla="*/ 42 h 465"/>
                <a:gd name="T64" fmla="*/ 206 w 248"/>
                <a:gd name="T65" fmla="*/ 28 h 465"/>
                <a:gd name="T66" fmla="*/ 224 w 248"/>
                <a:gd name="T67" fmla="*/ 11 h 465"/>
                <a:gd name="T68" fmla="*/ 241 w 248"/>
                <a:gd name="T69" fmla="*/ 0 h 465"/>
                <a:gd name="T70" fmla="*/ 248 w 248"/>
                <a:gd name="T71" fmla="*/ 9 h 465"/>
                <a:gd name="T72" fmla="*/ 244 w 248"/>
                <a:gd name="T73" fmla="*/ 1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" h="465">
                  <a:moveTo>
                    <a:pt x="244" y="17"/>
                  </a:moveTo>
                  <a:lnTo>
                    <a:pt x="235" y="26"/>
                  </a:lnTo>
                  <a:lnTo>
                    <a:pt x="224" y="33"/>
                  </a:lnTo>
                  <a:lnTo>
                    <a:pt x="217" y="40"/>
                  </a:lnTo>
                  <a:lnTo>
                    <a:pt x="208" y="48"/>
                  </a:lnTo>
                  <a:lnTo>
                    <a:pt x="199" y="55"/>
                  </a:lnTo>
                  <a:lnTo>
                    <a:pt x="192" y="62"/>
                  </a:lnTo>
                  <a:lnTo>
                    <a:pt x="184" y="68"/>
                  </a:lnTo>
                  <a:lnTo>
                    <a:pt x="175" y="75"/>
                  </a:lnTo>
                  <a:lnTo>
                    <a:pt x="166" y="83"/>
                  </a:lnTo>
                  <a:lnTo>
                    <a:pt x="159" y="88"/>
                  </a:lnTo>
                  <a:lnTo>
                    <a:pt x="151" y="95"/>
                  </a:lnTo>
                  <a:lnTo>
                    <a:pt x="142" y="103"/>
                  </a:lnTo>
                  <a:lnTo>
                    <a:pt x="131" y="110"/>
                  </a:lnTo>
                  <a:lnTo>
                    <a:pt x="124" y="119"/>
                  </a:lnTo>
                  <a:lnTo>
                    <a:pt x="115" y="126"/>
                  </a:lnTo>
                  <a:lnTo>
                    <a:pt x="106" y="137"/>
                  </a:lnTo>
                  <a:lnTo>
                    <a:pt x="86" y="156"/>
                  </a:lnTo>
                  <a:lnTo>
                    <a:pt x="71" y="176"/>
                  </a:lnTo>
                  <a:lnTo>
                    <a:pt x="58" y="194"/>
                  </a:lnTo>
                  <a:lnTo>
                    <a:pt x="49" y="213"/>
                  </a:lnTo>
                  <a:lnTo>
                    <a:pt x="40" y="231"/>
                  </a:lnTo>
                  <a:lnTo>
                    <a:pt x="33" y="249"/>
                  </a:lnTo>
                  <a:lnTo>
                    <a:pt x="29" y="269"/>
                  </a:lnTo>
                  <a:lnTo>
                    <a:pt x="25" y="288"/>
                  </a:lnTo>
                  <a:lnTo>
                    <a:pt x="23" y="306"/>
                  </a:lnTo>
                  <a:lnTo>
                    <a:pt x="22" y="326"/>
                  </a:lnTo>
                  <a:lnTo>
                    <a:pt x="22" y="345"/>
                  </a:lnTo>
                  <a:lnTo>
                    <a:pt x="23" y="367"/>
                  </a:lnTo>
                  <a:lnTo>
                    <a:pt x="23" y="389"/>
                  </a:lnTo>
                  <a:lnTo>
                    <a:pt x="23" y="411"/>
                  </a:lnTo>
                  <a:lnTo>
                    <a:pt x="23" y="434"/>
                  </a:lnTo>
                  <a:lnTo>
                    <a:pt x="25" y="458"/>
                  </a:lnTo>
                  <a:lnTo>
                    <a:pt x="22" y="464"/>
                  </a:lnTo>
                  <a:lnTo>
                    <a:pt x="14" y="465"/>
                  </a:lnTo>
                  <a:lnTo>
                    <a:pt x="7" y="464"/>
                  </a:lnTo>
                  <a:lnTo>
                    <a:pt x="3" y="458"/>
                  </a:lnTo>
                  <a:lnTo>
                    <a:pt x="3" y="429"/>
                  </a:lnTo>
                  <a:lnTo>
                    <a:pt x="3" y="401"/>
                  </a:lnTo>
                  <a:lnTo>
                    <a:pt x="2" y="376"/>
                  </a:lnTo>
                  <a:lnTo>
                    <a:pt x="2" y="352"/>
                  </a:lnTo>
                  <a:lnTo>
                    <a:pt x="0" y="330"/>
                  </a:lnTo>
                  <a:lnTo>
                    <a:pt x="0" y="308"/>
                  </a:lnTo>
                  <a:lnTo>
                    <a:pt x="0" y="288"/>
                  </a:lnTo>
                  <a:lnTo>
                    <a:pt x="3" y="269"/>
                  </a:lnTo>
                  <a:lnTo>
                    <a:pt x="3" y="249"/>
                  </a:lnTo>
                  <a:lnTo>
                    <a:pt x="9" y="231"/>
                  </a:lnTo>
                  <a:lnTo>
                    <a:pt x="16" y="213"/>
                  </a:lnTo>
                  <a:lnTo>
                    <a:pt x="25" y="194"/>
                  </a:lnTo>
                  <a:lnTo>
                    <a:pt x="36" y="176"/>
                  </a:lnTo>
                  <a:lnTo>
                    <a:pt x="49" y="158"/>
                  </a:lnTo>
                  <a:lnTo>
                    <a:pt x="67" y="137"/>
                  </a:lnTo>
                  <a:lnTo>
                    <a:pt x="86" y="117"/>
                  </a:lnTo>
                  <a:lnTo>
                    <a:pt x="95" y="106"/>
                  </a:lnTo>
                  <a:lnTo>
                    <a:pt x="104" y="99"/>
                  </a:lnTo>
                  <a:lnTo>
                    <a:pt x="113" y="92"/>
                  </a:lnTo>
                  <a:lnTo>
                    <a:pt x="124" y="84"/>
                  </a:lnTo>
                  <a:lnTo>
                    <a:pt x="131" y="77"/>
                  </a:lnTo>
                  <a:lnTo>
                    <a:pt x="140" y="72"/>
                  </a:lnTo>
                  <a:lnTo>
                    <a:pt x="151" y="64"/>
                  </a:lnTo>
                  <a:lnTo>
                    <a:pt x="160" y="61"/>
                  </a:lnTo>
                  <a:lnTo>
                    <a:pt x="170" y="53"/>
                  </a:lnTo>
                  <a:lnTo>
                    <a:pt x="179" y="46"/>
                  </a:lnTo>
                  <a:lnTo>
                    <a:pt x="186" y="42"/>
                  </a:lnTo>
                  <a:lnTo>
                    <a:pt x="197" y="37"/>
                  </a:lnTo>
                  <a:lnTo>
                    <a:pt x="206" y="28"/>
                  </a:lnTo>
                  <a:lnTo>
                    <a:pt x="215" y="20"/>
                  </a:lnTo>
                  <a:lnTo>
                    <a:pt x="224" y="11"/>
                  </a:lnTo>
                  <a:lnTo>
                    <a:pt x="234" y="4"/>
                  </a:lnTo>
                  <a:lnTo>
                    <a:pt x="241" y="0"/>
                  </a:lnTo>
                  <a:lnTo>
                    <a:pt x="244" y="4"/>
                  </a:lnTo>
                  <a:lnTo>
                    <a:pt x="248" y="9"/>
                  </a:lnTo>
                  <a:lnTo>
                    <a:pt x="244" y="17"/>
                  </a:lnTo>
                  <a:lnTo>
                    <a:pt x="244" y="17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 flipH="1">
              <a:off x="7273020" y="5614417"/>
              <a:ext cx="157288" cy="66675"/>
            </a:xfrm>
            <a:custGeom>
              <a:avLst/>
              <a:gdLst>
                <a:gd name="T0" fmla="*/ 12 w 106"/>
                <a:gd name="T1" fmla="*/ 2 h 42"/>
                <a:gd name="T2" fmla="*/ 18 w 106"/>
                <a:gd name="T3" fmla="*/ 4 h 42"/>
                <a:gd name="T4" fmla="*/ 20 w 106"/>
                <a:gd name="T5" fmla="*/ 5 h 42"/>
                <a:gd name="T6" fmla="*/ 25 w 106"/>
                <a:gd name="T7" fmla="*/ 5 h 42"/>
                <a:gd name="T8" fmla="*/ 31 w 106"/>
                <a:gd name="T9" fmla="*/ 7 h 42"/>
                <a:gd name="T10" fmla="*/ 36 w 106"/>
                <a:gd name="T11" fmla="*/ 9 h 42"/>
                <a:gd name="T12" fmla="*/ 40 w 106"/>
                <a:gd name="T13" fmla="*/ 9 h 42"/>
                <a:gd name="T14" fmla="*/ 45 w 106"/>
                <a:gd name="T15" fmla="*/ 11 h 42"/>
                <a:gd name="T16" fmla="*/ 49 w 106"/>
                <a:gd name="T17" fmla="*/ 11 h 42"/>
                <a:gd name="T18" fmla="*/ 54 w 106"/>
                <a:gd name="T19" fmla="*/ 11 h 42"/>
                <a:gd name="T20" fmla="*/ 58 w 106"/>
                <a:gd name="T21" fmla="*/ 11 h 42"/>
                <a:gd name="T22" fmla="*/ 64 w 106"/>
                <a:gd name="T23" fmla="*/ 11 h 42"/>
                <a:gd name="T24" fmla="*/ 69 w 106"/>
                <a:gd name="T25" fmla="*/ 11 h 42"/>
                <a:gd name="T26" fmla="*/ 75 w 106"/>
                <a:gd name="T27" fmla="*/ 11 h 42"/>
                <a:gd name="T28" fmla="*/ 80 w 106"/>
                <a:gd name="T29" fmla="*/ 11 h 42"/>
                <a:gd name="T30" fmla="*/ 84 w 106"/>
                <a:gd name="T31" fmla="*/ 11 h 42"/>
                <a:gd name="T32" fmla="*/ 93 w 106"/>
                <a:gd name="T33" fmla="*/ 11 h 42"/>
                <a:gd name="T34" fmla="*/ 96 w 106"/>
                <a:gd name="T35" fmla="*/ 11 h 42"/>
                <a:gd name="T36" fmla="*/ 102 w 106"/>
                <a:gd name="T37" fmla="*/ 15 h 42"/>
                <a:gd name="T38" fmla="*/ 104 w 106"/>
                <a:gd name="T39" fmla="*/ 20 h 42"/>
                <a:gd name="T40" fmla="*/ 106 w 106"/>
                <a:gd name="T41" fmla="*/ 26 h 42"/>
                <a:gd name="T42" fmla="*/ 104 w 106"/>
                <a:gd name="T43" fmla="*/ 31 h 42"/>
                <a:gd name="T44" fmla="*/ 102 w 106"/>
                <a:gd name="T45" fmla="*/ 35 h 42"/>
                <a:gd name="T46" fmla="*/ 96 w 106"/>
                <a:gd name="T47" fmla="*/ 40 h 42"/>
                <a:gd name="T48" fmla="*/ 93 w 106"/>
                <a:gd name="T49" fmla="*/ 42 h 42"/>
                <a:gd name="T50" fmla="*/ 84 w 106"/>
                <a:gd name="T51" fmla="*/ 40 h 42"/>
                <a:gd name="T52" fmla="*/ 78 w 106"/>
                <a:gd name="T53" fmla="*/ 40 h 42"/>
                <a:gd name="T54" fmla="*/ 73 w 106"/>
                <a:gd name="T55" fmla="*/ 40 h 42"/>
                <a:gd name="T56" fmla="*/ 65 w 106"/>
                <a:gd name="T57" fmla="*/ 38 h 42"/>
                <a:gd name="T58" fmla="*/ 60 w 106"/>
                <a:gd name="T59" fmla="*/ 37 h 42"/>
                <a:gd name="T60" fmla="*/ 56 w 106"/>
                <a:gd name="T61" fmla="*/ 37 h 42"/>
                <a:gd name="T62" fmla="*/ 49 w 106"/>
                <a:gd name="T63" fmla="*/ 35 h 42"/>
                <a:gd name="T64" fmla="*/ 45 w 106"/>
                <a:gd name="T65" fmla="*/ 33 h 42"/>
                <a:gd name="T66" fmla="*/ 38 w 106"/>
                <a:gd name="T67" fmla="*/ 33 h 42"/>
                <a:gd name="T68" fmla="*/ 34 w 106"/>
                <a:gd name="T69" fmla="*/ 31 h 42"/>
                <a:gd name="T70" fmla="*/ 29 w 106"/>
                <a:gd name="T71" fmla="*/ 27 h 42"/>
                <a:gd name="T72" fmla="*/ 25 w 106"/>
                <a:gd name="T73" fmla="*/ 26 h 42"/>
                <a:gd name="T74" fmla="*/ 20 w 106"/>
                <a:gd name="T75" fmla="*/ 24 h 42"/>
                <a:gd name="T76" fmla="*/ 14 w 106"/>
                <a:gd name="T77" fmla="*/ 22 h 42"/>
                <a:gd name="T78" fmla="*/ 11 w 106"/>
                <a:gd name="T79" fmla="*/ 18 h 42"/>
                <a:gd name="T80" fmla="*/ 3 w 106"/>
                <a:gd name="T81" fmla="*/ 15 h 42"/>
                <a:gd name="T82" fmla="*/ 0 w 106"/>
                <a:gd name="T83" fmla="*/ 9 h 42"/>
                <a:gd name="T84" fmla="*/ 1 w 106"/>
                <a:gd name="T85" fmla="*/ 5 h 42"/>
                <a:gd name="T86" fmla="*/ 5 w 106"/>
                <a:gd name="T87" fmla="*/ 0 h 42"/>
                <a:gd name="T88" fmla="*/ 12 w 106"/>
                <a:gd name="T89" fmla="*/ 2 h 42"/>
                <a:gd name="T90" fmla="*/ 12 w 106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42">
                  <a:moveTo>
                    <a:pt x="12" y="2"/>
                  </a:moveTo>
                  <a:lnTo>
                    <a:pt x="18" y="4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1" y="7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8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2" y="15"/>
                  </a:lnTo>
                  <a:lnTo>
                    <a:pt x="104" y="20"/>
                  </a:lnTo>
                  <a:lnTo>
                    <a:pt x="106" y="26"/>
                  </a:lnTo>
                  <a:lnTo>
                    <a:pt x="104" y="31"/>
                  </a:lnTo>
                  <a:lnTo>
                    <a:pt x="102" y="35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84" y="40"/>
                  </a:lnTo>
                  <a:lnTo>
                    <a:pt x="78" y="40"/>
                  </a:lnTo>
                  <a:lnTo>
                    <a:pt x="73" y="40"/>
                  </a:lnTo>
                  <a:lnTo>
                    <a:pt x="65" y="38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49" y="35"/>
                  </a:lnTo>
                  <a:lnTo>
                    <a:pt x="45" y="33"/>
                  </a:lnTo>
                  <a:lnTo>
                    <a:pt x="38" y="33"/>
                  </a:lnTo>
                  <a:lnTo>
                    <a:pt x="34" y="31"/>
                  </a:lnTo>
                  <a:lnTo>
                    <a:pt x="29" y="27"/>
                  </a:lnTo>
                  <a:lnTo>
                    <a:pt x="25" y="26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3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 flipH="1">
              <a:off x="7099410" y="5544567"/>
              <a:ext cx="195868" cy="84137"/>
            </a:xfrm>
            <a:custGeom>
              <a:avLst/>
              <a:gdLst>
                <a:gd name="T0" fmla="*/ 11 w 132"/>
                <a:gd name="T1" fmla="*/ 2 h 53"/>
                <a:gd name="T2" fmla="*/ 16 w 132"/>
                <a:gd name="T3" fmla="*/ 4 h 53"/>
                <a:gd name="T4" fmla="*/ 20 w 132"/>
                <a:gd name="T5" fmla="*/ 7 h 53"/>
                <a:gd name="T6" fmla="*/ 26 w 132"/>
                <a:gd name="T7" fmla="*/ 9 h 53"/>
                <a:gd name="T8" fmla="*/ 29 w 132"/>
                <a:gd name="T9" fmla="*/ 11 h 53"/>
                <a:gd name="T10" fmla="*/ 35 w 132"/>
                <a:gd name="T11" fmla="*/ 13 h 53"/>
                <a:gd name="T12" fmla="*/ 38 w 132"/>
                <a:gd name="T13" fmla="*/ 13 h 53"/>
                <a:gd name="T14" fmla="*/ 44 w 132"/>
                <a:gd name="T15" fmla="*/ 15 h 53"/>
                <a:gd name="T16" fmla="*/ 48 w 132"/>
                <a:gd name="T17" fmla="*/ 16 h 53"/>
                <a:gd name="T18" fmla="*/ 51 w 132"/>
                <a:gd name="T19" fmla="*/ 18 h 53"/>
                <a:gd name="T20" fmla="*/ 57 w 132"/>
                <a:gd name="T21" fmla="*/ 18 h 53"/>
                <a:gd name="T22" fmla="*/ 60 w 132"/>
                <a:gd name="T23" fmla="*/ 18 h 53"/>
                <a:gd name="T24" fmla="*/ 66 w 132"/>
                <a:gd name="T25" fmla="*/ 20 h 53"/>
                <a:gd name="T26" fmla="*/ 71 w 132"/>
                <a:gd name="T27" fmla="*/ 20 h 53"/>
                <a:gd name="T28" fmla="*/ 77 w 132"/>
                <a:gd name="T29" fmla="*/ 20 h 53"/>
                <a:gd name="T30" fmla="*/ 82 w 132"/>
                <a:gd name="T31" fmla="*/ 20 h 53"/>
                <a:gd name="T32" fmla="*/ 88 w 132"/>
                <a:gd name="T33" fmla="*/ 20 h 53"/>
                <a:gd name="T34" fmla="*/ 91 w 132"/>
                <a:gd name="T35" fmla="*/ 20 h 53"/>
                <a:gd name="T36" fmla="*/ 95 w 132"/>
                <a:gd name="T37" fmla="*/ 20 h 53"/>
                <a:gd name="T38" fmla="*/ 100 w 132"/>
                <a:gd name="T39" fmla="*/ 18 h 53"/>
                <a:gd name="T40" fmla="*/ 104 w 132"/>
                <a:gd name="T41" fmla="*/ 18 h 53"/>
                <a:gd name="T42" fmla="*/ 108 w 132"/>
                <a:gd name="T43" fmla="*/ 16 h 53"/>
                <a:gd name="T44" fmla="*/ 113 w 132"/>
                <a:gd name="T45" fmla="*/ 15 h 53"/>
                <a:gd name="T46" fmla="*/ 115 w 132"/>
                <a:gd name="T47" fmla="*/ 13 h 53"/>
                <a:gd name="T48" fmla="*/ 119 w 132"/>
                <a:gd name="T49" fmla="*/ 13 h 53"/>
                <a:gd name="T50" fmla="*/ 122 w 132"/>
                <a:gd name="T51" fmla="*/ 9 h 53"/>
                <a:gd name="T52" fmla="*/ 128 w 132"/>
                <a:gd name="T53" fmla="*/ 11 h 53"/>
                <a:gd name="T54" fmla="*/ 132 w 132"/>
                <a:gd name="T55" fmla="*/ 13 h 53"/>
                <a:gd name="T56" fmla="*/ 132 w 132"/>
                <a:gd name="T57" fmla="*/ 20 h 53"/>
                <a:gd name="T58" fmla="*/ 126 w 132"/>
                <a:gd name="T59" fmla="*/ 24 h 53"/>
                <a:gd name="T60" fmla="*/ 124 w 132"/>
                <a:gd name="T61" fmla="*/ 29 h 53"/>
                <a:gd name="T62" fmla="*/ 122 w 132"/>
                <a:gd name="T63" fmla="*/ 33 h 53"/>
                <a:gd name="T64" fmla="*/ 121 w 132"/>
                <a:gd name="T65" fmla="*/ 37 h 53"/>
                <a:gd name="T66" fmla="*/ 115 w 132"/>
                <a:gd name="T67" fmla="*/ 40 h 53"/>
                <a:gd name="T68" fmla="*/ 113 w 132"/>
                <a:gd name="T69" fmla="*/ 44 h 53"/>
                <a:gd name="T70" fmla="*/ 108 w 132"/>
                <a:gd name="T71" fmla="*/ 48 h 53"/>
                <a:gd name="T72" fmla="*/ 104 w 132"/>
                <a:gd name="T73" fmla="*/ 49 h 53"/>
                <a:gd name="T74" fmla="*/ 95 w 132"/>
                <a:gd name="T75" fmla="*/ 51 h 53"/>
                <a:gd name="T76" fmla="*/ 90 w 132"/>
                <a:gd name="T77" fmla="*/ 51 h 53"/>
                <a:gd name="T78" fmla="*/ 82 w 132"/>
                <a:gd name="T79" fmla="*/ 51 h 53"/>
                <a:gd name="T80" fmla="*/ 77 w 132"/>
                <a:gd name="T81" fmla="*/ 53 h 53"/>
                <a:gd name="T82" fmla="*/ 69 w 132"/>
                <a:gd name="T83" fmla="*/ 51 h 53"/>
                <a:gd name="T84" fmla="*/ 62 w 132"/>
                <a:gd name="T85" fmla="*/ 49 h 53"/>
                <a:gd name="T86" fmla="*/ 57 w 132"/>
                <a:gd name="T87" fmla="*/ 49 h 53"/>
                <a:gd name="T88" fmla="*/ 49 w 132"/>
                <a:gd name="T89" fmla="*/ 46 h 53"/>
                <a:gd name="T90" fmla="*/ 44 w 132"/>
                <a:gd name="T91" fmla="*/ 42 h 53"/>
                <a:gd name="T92" fmla="*/ 38 w 132"/>
                <a:gd name="T93" fmla="*/ 38 h 53"/>
                <a:gd name="T94" fmla="*/ 31 w 132"/>
                <a:gd name="T95" fmla="*/ 35 h 53"/>
                <a:gd name="T96" fmla="*/ 26 w 132"/>
                <a:gd name="T97" fmla="*/ 31 h 53"/>
                <a:gd name="T98" fmla="*/ 20 w 132"/>
                <a:gd name="T99" fmla="*/ 27 h 53"/>
                <a:gd name="T100" fmla="*/ 15 w 132"/>
                <a:gd name="T101" fmla="*/ 22 h 53"/>
                <a:gd name="T102" fmla="*/ 7 w 132"/>
                <a:gd name="T103" fmla="*/ 18 h 53"/>
                <a:gd name="T104" fmla="*/ 2 w 132"/>
                <a:gd name="T105" fmla="*/ 13 h 53"/>
                <a:gd name="T106" fmla="*/ 0 w 132"/>
                <a:gd name="T107" fmla="*/ 7 h 53"/>
                <a:gd name="T108" fmla="*/ 2 w 132"/>
                <a:gd name="T109" fmla="*/ 4 h 53"/>
                <a:gd name="T110" fmla="*/ 5 w 132"/>
                <a:gd name="T111" fmla="*/ 0 h 53"/>
                <a:gd name="T112" fmla="*/ 11 w 132"/>
                <a:gd name="T113" fmla="*/ 2 h 53"/>
                <a:gd name="T114" fmla="*/ 11 w 132"/>
                <a:gd name="T11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53">
                  <a:moveTo>
                    <a:pt x="11" y="2"/>
                  </a:moveTo>
                  <a:lnTo>
                    <a:pt x="16" y="4"/>
                  </a:lnTo>
                  <a:lnTo>
                    <a:pt x="20" y="7"/>
                  </a:lnTo>
                  <a:lnTo>
                    <a:pt x="26" y="9"/>
                  </a:lnTo>
                  <a:lnTo>
                    <a:pt x="29" y="11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4" y="15"/>
                  </a:lnTo>
                  <a:lnTo>
                    <a:pt x="48" y="16"/>
                  </a:lnTo>
                  <a:lnTo>
                    <a:pt x="51" y="18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2" y="20"/>
                  </a:lnTo>
                  <a:lnTo>
                    <a:pt x="88" y="20"/>
                  </a:lnTo>
                  <a:lnTo>
                    <a:pt x="91" y="20"/>
                  </a:lnTo>
                  <a:lnTo>
                    <a:pt x="95" y="20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6"/>
                  </a:lnTo>
                  <a:lnTo>
                    <a:pt x="113" y="15"/>
                  </a:lnTo>
                  <a:lnTo>
                    <a:pt x="115" y="13"/>
                  </a:lnTo>
                  <a:lnTo>
                    <a:pt x="119" y="13"/>
                  </a:lnTo>
                  <a:lnTo>
                    <a:pt x="122" y="9"/>
                  </a:lnTo>
                  <a:lnTo>
                    <a:pt x="128" y="11"/>
                  </a:lnTo>
                  <a:lnTo>
                    <a:pt x="132" y="13"/>
                  </a:lnTo>
                  <a:lnTo>
                    <a:pt x="132" y="20"/>
                  </a:lnTo>
                  <a:lnTo>
                    <a:pt x="126" y="24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1" y="37"/>
                  </a:lnTo>
                  <a:lnTo>
                    <a:pt x="115" y="40"/>
                  </a:lnTo>
                  <a:lnTo>
                    <a:pt x="113" y="44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95" y="51"/>
                  </a:lnTo>
                  <a:lnTo>
                    <a:pt x="90" y="51"/>
                  </a:lnTo>
                  <a:lnTo>
                    <a:pt x="82" y="51"/>
                  </a:lnTo>
                  <a:lnTo>
                    <a:pt x="77" y="53"/>
                  </a:lnTo>
                  <a:lnTo>
                    <a:pt x="69" y="51"/>
                  </a:lnTo>
                  <a:lnTo>
                    <a:pt x="62" y="49"/>
                  </a:lnTo>
                  <a:lnTo>
                    <a:pt x="57" y="49"/>
                  </a:lnTo>
                  <a:lnTo>
                    <a:pt x="49" y="46"/>
                  </a:lnTo>
                  <a:lnTo>
                    <a:pt x="44" y="42"/>
                  </a:lnTo>
                  <a:lnTo>
                    <a:pt x="38" y="38"/>
                  </a:lnTo>
                  <a:lnTo>
                    <a:pt x="31" y="35"/>
                  </a:lnTo>
                  <a:lnTo>
                    <a:pt x="26" y="31"/>
                  </a:lnTo>
                  <a:lnTo>
                    <a:pt x="20" y="27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 flipH="1">
              <a:off x="7053410" y="5562029"/>
              <a:ext cx="93483" cy="430212"/>
            </a:xfrm>
            <a:custGeom>
              <a:avLst/>
              <a:gdLst>
                <a:gd name="T0" fmla="*/ 41 w 63"/>
                <a:gd name="T1" fmla="*/ 20 h 271"/>
                <a:gd name="T2" fmla="*/ 46 w 63"/>
                <a:gd name="T3" fmla="*/ 48 h 271"/>
                <a:gd name="T4" fmla="*/ 50 w 63"/>
                <a:gd name="T5" fmla="*/ 71 h 271"/>
                <a:gd name="T6" fmla="*/ 55 w 63"/>
                <a:gd name="T7" fmla="*/ 97 h 271"/>
                <a:gd name="T8" fmla="*/ 59 w 63"/>
                <a:gd name="T9" fmla="*/ 121 h 271"/>
                <a:gd name="T10" fmla="*/ 59 w 63"/>
                <a:gd name="T11" fmla="*/ 145 h 271"/>
                <a:gd name="T12" fmla="*/ 61 w 63"/>
                <a:gd name="T13" fmla="*/ 170 h 271"/>
                <a:gd name="T14" fmla="*/ 63 w 63"/>
                <a:gd name="T15" fmla="*/ 200 h 271"/>
                <a:gd name="T16" fmla="*/ 61 w 63"/>
                <a:gd name="T17" fmla="*/ 220 h 271"/>
                <a:gd name="T18" fmla="*/ 59 w 63"/>
                <a:gd name="T19" fmla="*/ 231 h 271"/>
                <a:gd name="T20" fmla="*/ 59 w 63"/>
                <a:gd name="T21" fmla="*/ 240 h 271"/>
                <a:gd name="T22" fmla="*/ 55 w 63"/>
                <a:gd name="T23" fmla="*/ 247 h 271"/>
                <a:gd name="T24" fmla="*/ 50 w 63"/>
                <a:gd name="T25" fmla="*/ 257 h 271"/>
                <a:gd name="T26" fmla="*/ 42 w 63"/>
                <a:gd name="T27" fmla="*/ 264 h 271"/>
                <a:gd name="T28" fmla="*/ 33 w 63"/>
                <a:gd name="T29" fmla="*/ 269 h 271"/>
                <a:gd name="T30" fmla="*/ 19 w 63"/>
                <a:gd name="T31" fmla="*/ 269 h 271"/>
                <a:gd name="T32" fmla="*/ 4 w 63"/>
                <a:gd name="T33" fmla="*/ 264 h 271"/>
                <a:gd name="T34" fmla="*/ 0 w 63"/>
                <a:gd name="T35" fmla="*/ 251 h 271"/>
                <a:gd name="T36" fmla="*/ 0 w 63"/>
                <a:gd name="T37" fmla="*/ 242 h 271"/>
                <a:gd name="T38" fmla="*/ 8 w 63"/>
                <a:gd name="T39" fmla="*/ 242 h 271"/>
                <a:gd name="T40" fmla="*/ 17 w 63"/>
                <a:gd name="T41" fmla="*/ 235 h 271"/>
                <a:gd name="T42" fmla="*/ 22 w 63"/>
                <a:gd name="T43" fmla="*/ 225 h 271"/>
                <a:gd name="T44" fmla="*/ 28 w 63"/>
                <a:gd name="T45" fmla="*/ 220 h 271"/>
                <a:gd name="T46" fmla="*/ 32 w 63"/>
                <a:gd name="T47" fmla="*/ 202 h 271"/>
                <a:gd name="T48" fmla="*/ 33 w 63"/>
                <a:gd name="T49" fmla="*/ 178 h 271"/>
                <a:gd name="T50" fmla="*/ 35 w 63"/>
                <a:gd name="T51" fmla="*/ 154 h 271"/>
                <a:gd name="T52" fmla="*/ 35 w 63"/>
                <a:gd name="T53" fmla="*/ 130 h 271"/>
                <a:gd name="T54" fmla="*/ 33 w 63"/>
                <a:gd name="T55" fmla="*/ 108 h 271"/>
                <a:gd name="T56" fmla="*/ 32 w 63"/>
                <a:gd name="T57" fmla="*/ 82 h 271"/>
                <a:gd name="T58" fmla="*/ 28 w 63"/>
                <a:gd name="T59" fmla="*/ 57 h 271"/>
                <a:gd name="T60" fmla="*/ 24 w 63"/>
                <a:gd name="T61" fmla="*/ 27 h 271"/>
                <a:gd name="T62" fmla="*/ 26 w 63"/>
                <a:gd name="T63" fmla="*/ 4 h 271"/>
                <a:gd name="T64" fmla="*/ 37 w 63"/>
                <a:gd name="T65" fmla="*/ 0 h 271"/>
                <a:gd name="T66" fmla="*/ 39 w 63"/>
                <a:gd name="T67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271">
                  <a:moveTo>
                    <a:pt x="39" y="5"/>
                  </a:moveTo>
                  <a:lnTo>
                    <a:pt x="41" y="20"/>
                  </a:lnTo>
                  <a:lnTo>
                    <a:pt x="42" y="33"/>
                  </a:lnTo>
                  <a:lnTo>
                    <a:pt x="46" y="48"/>
                  </a:lnTo>
                  <a:lnTo>
                    <a:pt x="48" y="60"/>
                  </a:lnTo>
                  <a:lnTo>
                    <a:pt x="50" y="71"/>
                  </a:lnTo>
                  <a:lnTo>
                    <a:pt x="52" y="84"/>
                  </a:lnTo>
                  <a:lnTo>
                    <a:pt x="55" y="97"/>
                  </a:lnTo>
                  <a:lnTo>
                    <a:pt x="57" y="110"/>
                  </a:lnTo>
                  <a:lnTo>
                    <a:pt x="59" y="121"/>
                  </a:lnTo>
                  <a:lnTo>
                    <a:pt x="59" y="132"/>
                  </a:lnTo>
                  <a:lnTo>
                    <a:pt x="59" y="145"/>
                  </a:lnTo>
                  <a:lnTo>
                    <a:pt x="61" y="159"/>
                  </a:lnTo>
                  <a:lnTo>
                    <a:pt x="61" y="170"/>
                  </a:lnTo>
                  <a:lnTo>
                    <a:pt x="63" y="185"/>
                  </a:lnTo>
                  <a:lnTo>
                    <a:pt x="63" y="200"/>
                  </a:lnTo>
                  <a:lnTo>
                    <a:pt x="63" y="214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59" y="231"/>
                  </a:lnTo>
                  <a:lnTo>
                    <a:pt x="59" y="235"/>
                  </a:lnTo>
                  <a:lnTo>
                    <a:pt x="59" y="240"/>
                  </a:lnTo>
                  <a:lnTo>
                    <a:pt x="57" y="242"/>
                  </a:lnTo>
                  <a:lnTo>
                    <a:pt x="55" y="247"/>
                  </a:lnTo>
                  <a:lnTo>
                    <a:pt x="55" y="251"/>
                  </a:lnTo>
                  <a:lnTo>
                    <a:pt x="50" y="257"/>
                  </a:lnTo>
                  <a:lnTo>
                    <a:pt x="48" y="260"/>
                  </a:lnTo>
                  <a:lnTo>
                    <a:pt x="42" y="264"/>
                  </a:lnTo>
                  <a:lnTo>
                    <a:pt x="41" y="268"/>
                  </a:lnTo>
                  <a:lnTo>
                    <a:pt x="33" y="269"/>
                  </a:lnTo>
                  <a:lnTo>
                    <a:pt x="26" y="271"/>
                  </a:lnTo>
                  <a:lnTo>
                    <a:pt x="19" y="269"/>
                  </a:lnTo>
                  <a:lnTo>
                    <a:pt x="13" y="269"/>
                  </a:lnTo>
                  <a:lnTo>
                    <a:pt x="4" y="264"/>
                  </a:lnTo>
                  <a:lnTo>
                    <a:pt x="2" y="260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13" y="240"/>
                  </a:lnTo>
                  <a:lnTo>
                    <a:pt x="17" y="235"/>
                  </a:lnTo>
                  <a:lnTo>
                    <a:pt x="22" y="231"/>
                  </a:lnTo>
                  <a:lnTo>
                    <a:pt x="22" y="225"/>
                  </a:lnTo>
                  <a:lnTo>
                    <a:pt x="24" y="224"/>
                  </a:lnTo>
                  <a:lnTo>
                    <a:pt x="28" y="220"/>
                  </a:lnTo>
                  <a:lnTo>
                    <a:pt x="30" y="214"/>
                  </a:lnTo>
                  <a:lnTo>
                    <a:pt x="32" y="202"/>
                  </a:lnTo>
                  <a:lnTo>
                    <a:pt x="33" y="189"/>
                  </a:lnTo>
                  <a:lnTo>
                    <a:pt x="33" y="178"/>
                  </a:lnTo>
                  <a:lnTo>
                    <a:pt x="35" y="167"/>
                  </a:lnTo>
                  <a:lnTo>
                    <a:pt x="35" y="154"/>
                  </a:lnTo>
                  <a:lnTo>
                    <a:pt x="35" y="143"/>
                  </a:lnTo>
                  <a:lnTo>
                    <a:pt x="35" y="130"/>
                  </a:lnTo>
                  <a:lnTo>
                    <a:pt x="35" y="121"/>
                  </a:lnTo>
                  <a:lnTo>
                    <a:pt x="33" y="108"/>
                  </a:lnTo>
                  <a:lnTo>
                    <a:pt x="32" y="95"/>
                  </a:lnTo>
                  <a:lnTo>
                    <a:pt x="32" y="82"/>
                  </a:lnTo>
                  <a:lnTo>
                    <a:pt x="30" y="70"/>
                  </a:lnTo>
                  <a:lnTo>
                    <a:pt x="28" y="57"/>
                  </a:lnTo>
                  <a:lnTo>
                    <a:pt x="26" y="42"/>
                  </a:lnTo>
                  <a:lnTo>
                    <a:pt x="24" y="27"/>
                  </a:lnTo>
                  <a:lnTo>
                    <a:pt x="24" y="11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39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 flipH="1">
              <a:off x="7094958" y="5558854"/>
              <a:ext cx="344253" cy="593725"/>
            </a:xfrm>
            <a:custGeom>
              <a:avLst/>
              <a:gdLst>
                <a:gd name="T0" fmla="*/ 132 w 232"/>
                <a:gd name="T1" fmla="*/ 44 h 374"/>
                <a:gd name="T2" fmla="*/ 139 w 232"/>
                <a:gd name="T3" fmla="*/ 75 h 374"/>
                <a:gd name="T4" fmla="*/ 146 w 232"/>
                <a:gd name="T5" fmla="*/ 101 h 374"/>
                <a:gd name="T6" fmla="*/ 148 w 232"/>
                <a:gd name="T7" fmla="*/ 123 h 374"/>
                <a:gd name="T8" fmla="*/ 145 w 232"/>
                <a:gd name="T9" fmla="*/ 152 h 374"/>
                <a:gd name="T10" fmla="*/ 126 w 232"/>
                <a:gd name="T11" fmla="*/ 180 h 374"/>
                <a:gd name="T12" fmla="*/ 113 w 232"/>
                <a:gd name="T13" fmla="*/ 200 h 374"/>
                <a:gd name="T14" fmla="*/ 102 w 232"/>
                <a:gd name="T15" fmla="*/ 216 h 374"/>
                <a:gd name="T16" fmla="*/ 92 w 232"/>
                <a:gd name="T17" fmla="*/ 235 h 374"/>
                <a:gd name="T18" fmla="*/ 88 w 232"/>
                <a:gd name="T19" fmla="*/ 246 h 374"/>
                <a:gd name="T20" fmla="*/ 81 w 232"/>
                <a:gd name="T21" fmla="*/ 264 h 374"/>
                <a:gd name="T22" fmla="*/ 71 w 232"/>
                <a:gd name="T23" fmla="*/ 284 h 374"/>
                <a:gd name="T24" fmla="*/ 60 w 232"/>
                <a:gd name="T25" fmla="*/ 308 h 374"/>
                <a:gd name="T26" fmla="*/ 51 w 232"/>
                <a:gd name="T27" fmla="*/ 325 h 374"/>
                <a:gd name="T28" fmla="*/ 53 w 232"/>
                <a:gd name="T29" fmla="*/ 337 h 374"/>
                <a:gd name="T30" fmla="*/ 68 w 232"/>
                <a:gd name="T31" fmla="*/ 341 h 374"/>
                <a:gd name="T32" fmla="*/ 90 w 232"/>
                <a:gd name="T33" fmla="*/ 337 h 374"/>
                <a:gd name="T34" fmla="*/ 108 w 232"/>
                <a:gd name="T35" fmla="*/ 325 h 374"/>
                <a:gd name="T36" fmla="*/ 124 w 232"/>
                <a:gd name="T37" fmla="*/ 310 h 374"/>
                <a:gd name="T38" fmla="*/ 141 w 232"/>
                <a:gd name="T39" fmla="*/ 293 h 374"/>
                <a:gd name="T40" fmla="*/ 159 w 232"/>
                <a:gd name="T41" fmla="*/ 275 h 374"/>
                <a:gd name="T42" fmla="*/ 174 w 232"/>
                <a:gd name="T43" fmla="*/ 257 h 374"/>
                <a:gd name="T44" fmla="*/ 190 w 232"/>
                <a:gd name="T45" fmla="*/ 237 h 374"/>
                <a:gd name="T46" fmla="*/ 205 w 232"/>
                <a:gd name="T47" fmla="*/ 226 h 374"/>
                <a:gd name="T48" fmla="*/ 218 w 232"/>
                <a:gd name="T49" fmla="*/ 226 h 374"/>
                <a:gd name="T50" fmla="*/ 230 w 232"/>
                <a:gd name="T51" fmla="*/ 242 h 374"/>
                <a:gd name="T52" fmla="*/ 223 w 232"/>
                <a:gd name="T53" fmla="*/ 262 h 374"/>
                <a:gd name="T54" fmla="*/ 208 w 232"/>
                <a:gd name="T55" fmla="*/ 271 h 374"/>
                <a:gd name="T56" fmla="*/ 196 w 232"/>
                <a:gd name="T57" fmla="*/ 286 h 374"/>
                <a:gd name="T58" fmla="*/ 183 w 232"/>
                <a:gd name="T59" fmla="*/ 299 h 374"/>
                <a:gd name="T60" fmla="*/ 168 w 232"/>
                <a:gd name="T61" fmla="*/ 317 h 374"/>
                <a:gd name="T62" fmla="*/ 146 w 232"/>
                <a:gd name="T63" fmla="*/ 337 h 374"/>
                <a:gd name="T64" fmla="*/ 126 w 232"/>
                <a:gd name="T65" fmla="*/ 354 h 374"/>
                <a:gd name="T66" fmla="*/ 108 w 232"/>
                <a:gd name="T67" fmla="*/ 365 h 374"/>
                <a:gd name="T68" fmla="*/ 90 w 232"/>
                <a:gd name="T69" fmla="*/ 372 h 374"/>
                <a:gd name="T70" fmla="*/ 71 w 232"/>
                <a:gd name="T71" fmla="*/ 374 h 374"/>
                <a:gd name="T72" fmla="*/ 51 w 232"/>
                <a:gd name="T73" fmla="*/ 374 h 374"/>
                <a:gd name="T74" fmla="*/ 31 w 232"/>
                <a:gd name="T75" fmla="*/ 367 h 374"/>
                <a:gd name="T76" fmla="*/ 17 w 232"/>
                <a:gd name="T77" fmla="*/ 357 h 374"/>
                <a:gd name="T78" fmla="*/ 7 w 232"/>
                <a:gd name="T79" fmla="*/ 345 h 374"/>
                <a:gd name="T80" fmla="*/ 2 w 232"/>
                <a:gd name="T81" fmla="*/ 325 h 374"/>
                <a:gd name="T82" fmla="*/ 0 w 232"/>
                <a:gd name="T83" fmla="*/ 304 h 374"/>
                <a:gd name="T84" fmla="*/ 9 w 232"/>
                <a:gd name="T85" fmla="*/ 282 h 374"/>
                <a:gd name="T86" fmla="*/ 26 w 232"/>
                <a:gd name="T87" fmla="*/ 253 h 374"/>
                <a:gd name="T88" fmla="*/ 44 w 232"/>
                <a:gd name="T89" fmla="*/ 220 h 374"/>
                <a:gd name="T90" fmla="*/ 68 w 232"/>
                <a:gd name="T91" fmla="*/ 187 h 374"/>
                <a:gd name="T92" fmla="*/ 92 w 232"/>
                <a:gd name="T93" fmla="*/ 154 h 374"/>
                <a:gd name="T94" fmla="*/ 104 w 232"/>
                <a:gd name="T95" fmla="*/ 125 h 374"/>
                <a:gd name="T96" fmla="*/ 108 w 232"/>
                <a:gd name="T97" fmla="*/ 99 h 374"/>
                <a:gd name="T98" fmla="*/ 106 w 232"/>
                <a:gd name="T99" fmla="*/ 73 h 374"/>
                <a:gd name="T100" fmla="*/ 101 w 232"/>
                <a:gd name="T101" fmla="*/ 44 h 374"/>
                <a:gd name="T102" fmla="*/ 97 w 232"/>
                <a:gd name="T103" fmla="*/ 13 h 374"/>
                <a:gd name="T104" fmla="*/ 99 w 232"/>
                <a:gd name="T105" fmla="*/ 0 h 374"/>
                <a:gd name="T106" fmla="*/ 117 w 232"/>
                <a:gd name="T107" fmla="*/ 9 h 374"/>
                <a:gd name="T108" fmla="*/ 130 w 232"/>
                <a:gd name="T109" fmla="*/ 2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374">
                  <a:moveTo>
                    <a:pt x="130" y="22"/>
                  </a:moveTo>
                  <a:lnTo>
                    <a:pt x="130" y="33"/>
                  </a:lnTo>
                  <a:lnTo>
                    <a:pt x="132" y="44"/>
                  </a:lnTo>
                  <a:lnTo>
                    <a:pt x="135" y="55"/>
                  </a:lnTo>
                  <a:lnTo>
                    <a:pt x="137" y="66"/>
                  </a:lnTo>
                  <a:lnTo>
                    <a:pt x="139" y="75"/>
                  </a:lnTo>
                  <a:lnTo>
                    <a:pt x="143" y="83"/>
                  </a:lnTo>
                  <a:lnTo>
                    <a:pt x="145" y="92"/>
                  </a:lnTo>
                  <a:lnTo>
                    <a:pt x="146" y="101"/>
                  </a:lnTo>
                  <a:lnTo>
                    <a:pt x="148" y="106"/>
                  </a:lnTo>
                  <a:lnTo>
                    <a:pt x="150" y="116"/>
                  </a:lnTo>
                  <a:lnTo>
                    <a:pt x="148" y="123"/>
                  </a:lnTo>
                  <a:lnTo>
                    <a:pt x="148" y="132"/>
                  </a:lnTo>
                  <a:lnTo>
                    <a:pt x="146" y="141"/>
                  </a:lnTo>
                  <a:lnTo>
                    <a:pt x="145" y="152"/>
                  </a:lnTo>
                  <a:lnTo>
                    <a:pt x="139" y="161"/>
                  </a:lnTo>
                  <a:lnTo>
                    <a:pt x="134" y="171"/>
                  </a:lnTo>
                  <a:lnTo>
                    <a:pt x="126" y="180"/>
                  </a:lnTo>
                  <a:lnTo>
                    <a:pt x="121" y="187"/>
                  </a:lnTo>
                  <a:lnTo>
                    <a:pt x="117" y="194"/>
                  </a:lnTo>
                  <a:lnTo>
                    <a:pt x="113" y="200"/>
                  </a:lnTo>
                  <a:lnTo>
                    <a:pt x="108" y="205"/>
                  </a:lnTo>
                  <a:lnTo>
                    <a:pt x="106" y="211"/>
                  </a:lnTo>
                  <a:lnTo>
                    <a:pt x="102" y="216"/>
                  </a:lnTo>
                  <a:lnTo>
                    <a:pt x="99" y="220"/>
                  </a:lnTo>
                  <a:lnTo>
                    <a:pt x="97" y="226"/>
                  </a:lnTo>
                  <a:lnTo>
                    <a:pt x="92" y="235"/>
                  </a:lnTo>
                  <a:lnTo>
                    <a:pt x="90" y="238"/>
                  </a:lnTo>
                  <a:lnTo>
                    <a:pt x="90" y="244"/>
                  </a:lnTo>
                  <a:lnTo>
                    <a:pt x="88" y="246"/>
                  </a:lnTo>
                  <a:lnTo>
                    <a:pt x="86" y="253"/>
                  </a:lnTo>
                  <a:lnTo>
                    <a:pt x="82" y="259"/>
                  </a:lnTo>
                  <a:lnTo>
                    <a:pt x="81" y="264"/>
                  </a:lnTo>
                  <a:lnTo>
                    <a:pt x="79" y="271"/>
                  </a:lnTo>
                  <a:lnTo>
                    <a:pt x="75" y="279"/>
                  </a:lnTo>
                  <a:lnTo>
                    <a:pt x="71" y="284"/>
                  </a:lnTo>
                  <a:lnTo>
                    <a:pt x="66" y="292"/>
                  </a:lnTo>
                  <a:lnTo>
                    <a:pt x="62" y="299"/>
                  </a:lnTo>
                  <a:lnTo>
                    <a:pt x="60" y="308"/>
                  </a:lnTo>
                  <a:lnTo>
                    <a:pt x="55" y="312"/>
                  </a:lnTo>
                  <a:lnTo>
                    <a:pt x="53" y="319"/>
                  </a:lnTo>
                  <a:lnTo>
                    <a:pt x="51" y="325"/>
                  </a:lnTo>
                  <a:lnTo>
                    <a:pt x="51" y="330"/>
                  </a:lnTo>
                  <a:lnTo>
                    <a:pt x="51" y="334"/>
                  </a:lnTo>
                  <a:lnTo>
                    <a:pt x="53" y="337"/>
                  </a:lnTo>
                  <a:lnTo>
                    <a:pt x="53" y="339"/>
                  </a:lnTo>
                  <a:lnTo>
                    <a:pt x="60" y="341"/>
                  </a:lnTo>
                  <a:lnTo>
                    <a:pt x="68" y="341"/>
                  </a:lnTo>
                  <a:lnTo>
                    <a:pt x="75" y="339"/>
                  </a:lnTo>
                  <a:lnTo>
                    <a:pt x="82" y="337"/>
                  </a:lnTo>
                  <a:lnTo>
                    <a:pt x="90" y="337"/>
                  </a:lnTo>
                  <a:lnTo>
                    <a:pt x="97" y="332"/>
                  </a:lnTo>
                  <a:lnTo>
                    <a:pt x="102" y="328"/>
                  </a:lnTo>
                  <a:lnTo>
                    <a:pt x="108" y="325"/>
                  </a:lnTo>
                  <a:lnTo>
                    <a:pt x="115" y="321"/>
                  </a:lnTo>
                  <a:lnTo>
                    <a:pt x="119" y="317"/>
                  </a:lnTo>
                  <a:lnTo>
                    <a:pt x="124" y="310"/>
                  </a:lnTo>
                  <a:lnTo>
                    <a:pt x="130" y="304"/>
                  </a:lnTo>
                  <a:lnTo>
                    <a:pt x="135" y="299"/>
                  </a:lnTo>
                  <a:lnTo>
                    <a:pt x="141" y="293"/>
                  </a:lnTo>
                  <a:lnTo>
                    <a:pt x="146" y="288"/>
                  </a:lnTo>
                  <a:lnTo>
                    <a:pt x="152" y="281"/>
                  </a:lnTo>
                  <a:lnTo>
                    <a:pt x="159" y="275"/>
                  </a:lnTo>
                  <a:lnTo>
                    <a:pt x="163" y="270"/>
                  </a:lnTo>
                  <a:lnTo>
                    <a:pt x="166" y="264"/>
                  </a:lnTo>
                  <a:lnTo>
                    <a:pt x="174" y="257"/>
                  </a:lnTo>
                  <a:lnTo>
                    <a:pt x="179" y="249"/>
                  </a:lnTo>
                  <a:lnTo>
                    <a:pt x="183" y="244"/>
                  </a:lnTo>
                  <a:lnTo>
                    <a:pt x="190" y="237"/>
                  </a:lnTo>
                  <a:lnTo>
                    <a:pt x="196" y="231"/>
                  </a:lnTo>
                  <a:lnTo>
                    <a:pt x="201" y="227"/>
                  </a:lnTo>
                  <a:lnTo>
                    <a:pt x="205" y="226"/>
                  </a:lnTo>
                  <a:lnTo>
                    <a:pt x="208" y="226"/>
                  </a:lnTo>
                  <a:lnTo>
                    <a:pt x="212" y="226"/>
                  </a:lnTo>
                  <a:lnTo>
                    <a:pt x="218" y="226"/>
                  </a:lnTo>
                  <a:lnTo>
                    <a:pt x="223" y="229"/>
                  </a:lnTo>
                  <a:lnTo>
                    <a:pt x="229" y="235"/>
                  </a:lnTo>
                  <a:lnTo>
                    <a:pt x="230" y="242"/>
                  </a:lnTo>
                  <a:lnTo>
                    <a:pt x="232" y="249"/>
                  </a:lnTo>
                  <a:lnTo>
                    <a:pt x="229" y="255"/>
                  </a:lnTo>
                  <a:lnTo>
                    <a:pt x="223" y="262"/>
                  </a:lnTo>
                  <a:lnTo>
                    <a:pt x="219" y="262"/>
                  </a:lnTo>
                  <a:lnTo>
                    <a:pt x="212" y="270"/>
                  </a:lnTo>
                  <a:lnTo>
                    <a:pt x="208" y="271"/>
                  </a:lnTo>
                  <a:lnTo>
                    <a:pt x="203" y="277"/>
                  </a:lnTo>
                  <a:lnTo>
                    <a:pt x="201" y="281"/>
                  </a:lnTo>
                  <a:lnTo>
                    <a:pt x="196" y="286"/>
                  </a:lnTo>
                  <a:lnTo>
                    <a:pt x="192" y="290"/>
                  </a:lnTo>
                  <a:lnTo>
                    <a:pt x="187" y="295"/>
                  </a:lnTo>
                  <a:lnTo>
                    <a:pt x="183" y="299"/>
                  </a:lnTo>
                  <a:lnTo>
                    <a:pt x="179" y="304"/>
                  </a:lnTo>
                  <a:lnTo>
                    <a:pt x="174" y="310"/>
                  </a:lnTo>
                  <a:lnTo>
                    <a:pt x="168" y="317"/>
                  </a:lnTo>
                  <a:lnTo>
                    <a:pt x="161" y="323"/>
                  </a:lnTo>
                  <a:lnTo>
                    <a:pt x="155" y="330"/>
                  </a:lnTo>
                  <a:lnTo>
                    <a:pt x="146" y="337"/>
                  </a:lnTo>
                  <a:lnTo>
                    <a:pt x="141" y="343"/>
                  </a:lnTo>
                  <a:lnTo>
                    <a:pt x="134" y="346"/>
                  </a:lnTo>
                  <a:lnTo>
                    <a:pt x="126" y="354"/>
                  </a:lnTo>
                  <a:lnTo>
                    <a:pt x="121" y="356"/>
                  </a:lnTo>
                  <a:lnTo>
                    <a:pt x="113" y="361"/>
                  </a:lnTo>
                  <a:lnTo>
                    <a:pt x="108" y="365"/>
                  </a:lnTo>
                  <a:lnTo>
                    <a:pt x="99" y="367"/>
                  </a:lnTo>
                  <a:lnTo>
                    <a:pt x="95" y="368"/>
                  </a:lnTo>
                  <a:lnTo>
                    <a:pt x="90" y="372"/>
                  </a:lnTo>
                  <a:lnTo>
                    <a:pt x="81" y="372"/>
                  </a:lnTo>
                  <a:lnTo>
                    <a:pt x="77" y="374"/>
                  </a:lnTo>
                  <a:lnTo>
                    <a:pt x="71" y="374"/>
                  </a:lnTo>
                  <a:lnTo>
                    <a:pt x="66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44" y="372"/>
                  </a:lnTo>
                  <a:lnTo>
                    <a:pt x="37" y="370"/>
                  </a:lnTo>
                  <a:lnTo>
                    <a:pt x="31" y="367"/>
                  </a:lnTo>
                  <a:lnTo>
                    <a:pt x="26" y="365"/>
                  </a:lnTo>
                  <a:lnTo>
                    <a:pt x="20" y="361"/>
                  </a:lnTo>
                  <a:lnTo>
                    <a:pt x="17" y="357"/>
                  </a:lnTo>
                  <a:lnTo>
                    <a:pt x="13" y="354"/>
                  </a:lnTo>
                  <a:lnTo>
                    <a:pt x="9" y="348"/>
                  </a:lnTo>
                  <a:lnTo>
                    <a:pt x="7" y="345"/>
                  </a:lnTo>
                  <a:lnTo>
                    <a:pt x="4" y="337"/>
                  </a:lnTo>
                  <a:lnTo>
                    <a:pt x="2" y="332"/>
                  </a:lnTo>
                  <a:lnTo>
                    <a:pt x="2" y="325"/>
                  </a:lnTo>
                  <a:lnTo>
                    <a:pt x="0" y="317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2" y="299"/>
                  </a:lnTo>
                  <a:lnTo>
                    <a:pt x="6" y="290"/>
                  </a:lnTo>
                  <a:lnTo>
                    <a:pt x="9" y="282"/>
                  </a:lnTo>
                  <a:lnTo>
                    <a:pt x="13" y="271"/>
                  </a:lnTo>
                  <a:lnTo>
                    <a:pt x="18" y="262"/>
                  </a:lnTo>
                  <a:lnTo>
                    <a:pt x="26" y="253"/>
                  </a:lnTo>
                  <a:lnTo>
                    <a:pt x="31" y="244"/>
                  </a:lnTo>
                  <a:lnTo>
                    <a:pt x="39" y="231"/>
                  </a:lnTo>
                  <a:lnTo>
                    <a:pt x="44" y="220"/>
                  </a:lnTo>
                  <a:lnTo>
                    <a:pt x="53" y="209"/>
                  </a:lnTo>
                  <a:lnTo>
                    <a:pt x="62" y="198"/>
                  </a:lnTo>
                  <a:lnTo>
                    <a:pt x="68" y="187"/>
                  </a:lnTo>
                  <a:lnTo>
                    <a:pt x="77" y="176"/>
                  </a:lnTo>
                  <a:lnTo>
                    <a:pt x="82" y="163"/>
                  </a:lnTo>
                  <a:lnTo>
                    <a:pt x="92" y="154"/>
                  </a:lnTo>
                  <a:lnTo>
                    <a:pt x="97" y="145"/>
                  </a:lnTo>
                  <a:lnTo>
                    <a:pt x="101" y="136"/>
                  </a:lnTo>
                  <a:lnTo>
                    <a:pt x="104" y="125"/>
                  </a:lnTo>
                  <a:lnTo>
                    <a:pt x="108" y="117"/>
                  </a:lnTo>
                  <a:lnTo>
                    <a:pt x="108" y="108"/>
                  </a:lnTo>
                  <a:lnTo>
                    <a:pt x="108" y="99"/>
                  </a:lnTo>
                  <a:lnTo>
                    <a:pt x="108" y="90"/>
                  </a:lnTo>
                  <a:lnTo>
                    <a:pt x="108" y="83"/>
                  </a:lnTo>
                  <a:lnTo>
                    <a:pt x="106" y="73"/>
                  </a:lnTo>
                  <a:lnTo>
                    <a:pt x="104" y="64"/>
                  </a:lnTo>
                  <a:lnTo>
                    <a:pt x="102" y="55"/>
                  </a:lnTo>
                  <a:lnTo>
                    <a:pt x="101" y="44"/>
                  </a:lnTo>
                  <a:lnTo>
                    <a:pt x="99" y="35"/>
                  </a:lnTo>
                  <a:lnTo>
                    <a:pt x="99" y="24"/>
                  </a:lnTo>
                  <a:lnTo>
                    <a:pt x="97" y="13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7" y="9"/>
                  </a:lnTo>
                  <a:lnTo>
                    <a:pt x="123" y="13"/>
                  </a:lnTo>
                  <a:lnTo>
                    <a:pt x="126" y="18"/>
                  </a:lnTo>
                  <a:lnTo>
                    <a:pt x="130" y="22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 flipH="1">
              <a:off x="7428824" y="5550917"/>
              <a:ext cx="243351" cy="488950"/>
            </a:xfrm>
            <a:custGeom>
              <a:avLst/>
              <a:gdLst>
                <a:gd name="T0" fmla="*/ 159 w 164"/>
                <a:gd name="T1" fmla="*/ 20 h 308"/>
                <a:gd name="T2" fmla="*/ 163 w 164"/>
                <a:gd name="T3" fmla="*/ 44 h 308"/>
                <a:gd name="T4" fmla="*/ 164 w 164"/>
                <a:gd name="T5" fmla="*/ 64 h 308"/>
                <a:gd name="T6" fmla="*/ 164 w 164"/>
                <a:gd name="T7" fmla="*/ 88 h 308"/>
                <a:gd name="T8" fmla="*/ 161 w 164"/>
                <a:gd name="T9" fmla="*/ 108 h 308"/>
                <a:gd name="T10" fmla="*/ 154 w 164"/>
                <a:gd name="T11" fmla="*/ 128 h 308"/>
                <a:gd name="T12" fmla="*/ 144 w 164"/>
                <a:gd name="T13" fmla="*/ 146 h 308"/>
                <a:gd name="T14" fmla="*/ 132 w 164"/>
                <a:gd name="T15" fmla="*/ 163 h 308"/>
                <a:gd name="T16" fmla="*/ 117 w 164"/>
                <a:gd name="T17" fmla="*/ 176 h 308"/>
                <a:gd name="T18" fmla="*/ 104 w 164"/>
                <a:gd name="T19" fmla="*/ 185 h 308"/>
                <a:gd name="T20" fmla="*/ 91 w 164"/>
                <a:gd name="T21" fmla="*/ 196 h 308"/>
                <a:gd name="T22" fmla="*/ 80 w 164"/>
                <a:gd name="T23" fmla="*/ 207 h 308"/>
                <a:gd name="T24" fmla="*/ 68 w 164"/>
                <a:gd name="T25" fmla="*/ 216 h 308"/>
                <a:gd name="T26" fmla="*/ 60 w 164"/>
                <a:gd name="T27" fmla="*/ 221 h 308"/>
                <a:gd name="T28" fmla="*/ 53 w 164"/>
                <a:gd name="T29" fmla="*/ 229 h 308"/>
                <a:gd name="T30" fmla="*/ 49 w 164"/>
                <a:gd name="T31" fmla="*/ 234 h 308"/>
                <a:gd name="T32" fmla="*/ 46 w 164"/>
                <a:gd name="T33" fmla="*/ 243 h 308"/>
                <a:gd name="T34" fmla="*/ 42 w 164"/>
                <a:gd name="T35" fmla="*/ 256 h 308"/>
                <a:gd name="T36" fmla="*/ 37 w 164"/>
                <a:gd name="T37" fmla="*/ 265 h 308"/>
                <a:gd name="T38" fmla="*/ 37 w 164"/>
                <a:gd name="T39" fmla="*/ 275 h 308"/>
                <a:gd name="T40" fmla="*/ 38 w 164"/>
                <a:gd name="T41" fmla="*/ 286 h 308"/>
                <a:gd name="T42" fmla="*/ 38 w 164"/>
                <a:gd name="T43" fmla="*/ 297 h 308"/>
                <a:gd name="T44" fmla="*/ 31 w 164"/>
                <a:gd name="T45" fmla="*/ 304 h 308"/>
                <a:gd name="T46" fmla="*/ 20 w 164"/>
                <a:gd name="T47" fmla="*/ 308 h 308"/>
                <a:gd name="T48" fmla="*/ 11 w 164"/>
                <a:gd name="T49" fmla="*/ 302 h 308"/>
                <a:gd name="T50" fmla="*/ 7 w 164"/>
                <a:gd name="T51" fmla="*/ 289 h 308"/>
                <a:gd name="T52" fmla="*/ 6 w 164"/>
                <a:gd name="T53" fmla="*/ 276 h 308"/>
                <a:gd name="T54" fmla="*/ 2 w 164"/>
                <a:gd name="T55" fmla="*/ 267 h 308"/>
                <a:gd name="T56" fmla="*/ 0 w 164"/>
                <a:gd name="T57" fmla="*/ 254 h 308"/>
                <a:gd name="T58" fmla="*/ 0 w 164"/>
                <a:gd name="T59" fmla="*/ 240 h 308"/>
                <a:gd name="T60" fmla="*/ 2 w 164"/>
                <a:gd name="T61" fmla="*/ 231 h 308"/>
                <a:gd name="T62" fmla="*/ 7 w 164"/>
                <a:gd name="T63" fmla="*/ 220 h 308"/>
                <a:gd name="T64" fmla="*/ 11 w 164"/>
                <a:gd name="T65" fmla="*/ 212 h 308"/>
                <a:gd name="T66" fmla="*/ 20 w 164"/>
                <a:gd name="T67" fmla="*/ 203 h 308"/>
                <a:gd name="T68" fmla="*/ 27 w 164"/>
                <a:gd name="T69" fmla="*/ 196 h 308"/>
                <a:gd name="T70" fmla="*/ 37 w 164"/>
                <a:gd name="T71" fmla="*/ 190 h 308"/>
                <a:gd name="T72" fmla="*/ 48 w 164"/>
                <a:gd name="T73" fmla="*/ 183 h 308"/>
                <a:gd name="T74" fmla="*/ 59 w 164"/>
                <a:gd name="T75" fmla="*/ 176 h 308"/>
                <a:gd name="T76" fmla="*/ 70 w 164"/>
                <a:gd name="T77" fmla="*/ 166 h 308"/>
                <a:gd name="T78" fmla="*/ 80 w 164"/>
                <a:gd name="T79" fmla="*/ 157 h 308"/>
                <a:gd name="T80" fmla="*/ 91 w 164"/>
                <a:gd name="T81" fmla="*/ 146 h 308"/>
                <a:gd name="T82" fmla="*/ 101 w 164"/>
                <a:gd name="T83" fmla="*/ 139 h 308"/>
                <a:gd name="T84" fmla="*/ 110 w 164"/>
                <a:gd name="T85" fmla="*/ 128 h 308"/>
                <a:gd name="T86" fmla="*/ 119 w 164"/>
                <a:gd name="T87" fmla="*/ 115 h 308"/>
                <a:gd name="T88" fmla="*/ 128 w 164"/>
                <a:gd name="T89" fmla="*/ 99 h 308"/>
                <a:gd name="T90" fmla="*/ 135 w 164"/>
                <a:gd name="T91" fmla="*/ 80 h 308"/>
                <a:gd name="T92" fmla="*/ 139 w 164"/>
                <a:gd name="T93" fmla="*/ 62 h 308"/>
                <a:gd name="T94" fmla="*/ 141 w 164"/>
                <a:gd name="T95" fmla="*/ 42 h 308"/>
                <a:gd name="T96" fmla="*/ 141 w 164"/>
                <a:gd name="T97" fmla="*/ 22 h 308"/>
                <a:gd name="T98" fmla="*/ 137 w 164"/>
                <a:gd name="T99" fmla="*/ 7 h 308"/>
                <a:gd name="T100" fmla="*/ 141 w 164"/>
                <a:gd name="T101" fmla="*/ 0 h 308"/>
                <a:gd name="T102" fmla="*/ 146 w 164"/>
                <a:gd name="T103" fmla="*/ 0 h 308"/>
                <a:gd name="T104" fmla="*/ 154 w 164"/>
                <a:gd name="T105" fmla="*/ 3 h 308"/>
                <a:gd name="T106" fmla="*/ 155 w 164"/>
                <a:gd name="T107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" h="308">
                  <a:moveTo>
                    <a:pt x="155" y="9"/>
                  </a:moveTo>
                  <a:lnTo>
                    <a:pt x="159" y="20"/>
                  </a:lnTo>
                  <a:lnTo>
                    <a:pt x="161" y="31"/>
                  </a:lnTo>
                  <a:lnTo>
                    <a:pt x="163" y="44"/>
                  </a:lnTo>
                  <a:lnTo>
                    <a:pt x="164" y="55"/>
                  </a:lnTo>
                  <a:lnTo>
                    <a:pt x="164" y="64"/>
                  </a:lnTo>
                  <a:lnTo>
                    <a:pt x="164" y="75"/>
                  </a:lnTo>
                  <a:lnTo>
                    <a:pt x="164" y="88"/>
                  </a:lnTo>
                  <a:lnTo>
                    <a:pt x="164" y="99"/>
                  </a:lnTo>
                  <a:lnTo>
                    <a:pt x="161" y="108"/>
                  </a:lnTo>
                  <a:lnTo>
                    <a:pt x="157" y="119"/>
                  </a:lnTo>
                  <a:lnTo>
                    <a:pt x="154" y="128"/>
                  </a:lnTo>
                  <a:lnTo>
                    <a:pt x="150" y="137"/>
                  </a:lnTo>
                  <a:lnTo>
                    <a:pt x="144" y="146"/>
                  </a:lnTo>
                  <a:lnTo>
                    <a:pt x="137" y="154"/>
                  </a:lnTo>
                  <a:lnTo>
                    <a:pt x="132" y="163"/>
                  </a:lnTo>
                  <a:lnTo>
                    <a:pt x="124" y="170"/>
                  </a:lnTo>
                  <a:lnTo>
                    <a:pt x="117" y="176"/>
                  </a:lnTo>
                  <a:lnTo>
                    <a:pt x="112" y="179"/>
                  </a:lnTo>
                  <a:lnTo>
                    <a:pt x="104" y="185"/>
                  </a:lnTo>
                  <a:lnTo>
                    <a:pt x="99" y="190"/>
                  </a:lnTo>
                  <a:lnTo>
                    <a:pt x="91" y="196"/>
                  </a:lnTo>
                  <a:lnTo>
                    <a:pt x="86" y="201"/>
                  </a:lnTo>
                  <a:lnTo>
                    <a:pt x="80" y="207"/>
                  </a:lnTo>
                  <a:lnTo>
                    <a:pt x="73" y="212"/>
                  </a:lnTo>
                  <a:lnTo>
                    <a:pt x="68" y="216"/>
                  </a:lnTo>
                  <a:lnTo>
                    <a:pt x="62" y="220"/>
                  </a:lnTo>
                  <a:lnTo>
                    <a:pt x="60" y="221"/>
                  </a:lnTo>
                  <a:lnTo>
                    <a:pt x="57" y="225"/>
                  </a:lnTo>
                  <a:lnTo>
                    <a:pt x="53" y="229"/>
                  </a:lnTo>
                  <a:lnTo>
                    <a:pt x="51" y="232"/>
                  </a:lnTo>
                  <a:lnTo>
                    <a:pt x="49" y="234"/>
                  </a:lnTo>
                  <a:lnTo>
                    <a:pt x="48" y="240"/>
                  </a:lnTo>
                  <a:lnTo>
                    <a:pt x="46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38" y="260"/>
                  </a:lnTo>
                  <a:lnTo>
                    <a:pt x="37" y="265"/>
                  </a:lnTo>
                  <a:lnTo>
                    <a:pt x="37" y="271"/>
                  </a:lnTo>
                  <a:lnTo>
                    <a:pt x="37" y="275"/>
                  </a:lnTo>
                  <a:lnTo>
                    <a:pt x="37" y="280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38" y="297"/>
                  </a:lnTo>
                  <a:lnTo>
                    <a:pt x="35" y="302"/>
                  </a:lnTo>
                  <a:lnTo>
                    <a:pt x="31" y="304"/>
                  </a:lnTo>
                  <a:lnTo>
                    <a:pt x="26" y="308"/>
                  </a:lnTo>
                  <a:lnTo>
                    <a:pt x="20" y="308"/>
                  </a:lnTo>
                  <a:lnTo>
                    <a:pt x="17" y="306"/>
                  </a:lnTo>
                  <a:lnTo>
                    <a:pt x="11" y="302"/>
                  </a:lnTo>
                  <a:lnTo>
                    <a:pt x="9" y="295"/>
                  </a:lnTo>
                  <a:lnTo>
                    <a:pt x="7" y="289"/>
                  </a:lnTo>
                  <a:lnTo>
                    <a:pt x="7" y="282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2" y="267"/>
                  </a:lnTo>
                  <a:lnTo>
                    <a:pt x="0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1"/>
                  </a:lnTo>
                  <a:lnTo>
                    <a:pt x="4" y="225"/>
                  </a:lnTo>
                  <a:lnTo>
                    <a:pt x="7" y="220"/>
                  </a:lnTo>
                  <a:lnTo>
                    <a:pt x="7" y="214"/>
                  </a:lnTo>
                  <a:lnTo>
                    <a:pt x="11" y="212"/>
                  </a:lnTo>
                  <a:lnTo>
                    <a:pt x="17" y="209"/>
                  </a:lnTo>
                  <a:lnTo>
                    <a:pt x="20" y="203"/>
                  </a:lnTo>
                  <a:lnTo>
                    <a:pt x="24" y="201"/>
                  </a:lnTo>
                  <a:lnTo>
                    <a:pt x="27" y="196"/>
                  </a:lnTo>
                  <a:lnTo>
                    <a:pt x="33" y="194"/>
                  </a:lnTo>
                  <a:lnTo>
                    <a:pt x="37" y="190"/>
                  </a:lnTo>
                  <a:lnTo>
                    <a:pt x="44" y="187"/>
                  </a:lnTo>
                  <a:lnTo>
                    <a:pt x="48" y="183"/>
                  </a:lnTo>
                  <a:lnTo>
                    <a:pt x="53" y="179"/>
                  </a:lnTo>
                  <a:lnTo>
                    <a:pt x="59" y="176"/>
                  </a:lnTo>
                  <a:lnTo>
                    <a:pt x="64" y="170"/>
                  </a:lnTo>
                  <a:lnTo>
                    <a:pt x="70" y="166"/>
                  </a:lnTo>
                  <a:lnTo>
                    <a:pt x="75" y="161"/>
                  </a:lnTo>
                  <a:lnTo>
                    <a:pt x="80" y="157"/>
                  </a:lnTo>
                  <a:lnTo>
                    <a:pt x="86" y="152"/>
                  </a:lnTo>
                  <a:lnTo>
                    <a:pt x="91" y="146"/>
                  </a:lnTo>
                  <a:lnTo>
                    <a:pt x="99" y="144"/>
                  </a:lnTo>
                  <a:lnTo>
                    <a:pt x="101" y="139"/>
                  </a:lnTo>
                  <a:lnTo>
                    <a:pt x="106" y="135"/>
                  </a:lnTo>
                  <a:lnTo>
                    <a:pt x="110" y="128"/>
                  </a:lnTo>
                  <a:lnTo>
                    <a:pt x="115" y="122"/>
                  </a:lnTo>
                  <a:lnTo>
                    <a:pt x="119" y="115"/>
                  </a:lnTo>
                  <a:lnTo>
                    <a:pt x="122" y="108"/>
                  </a:lnTo>
                  <a:lnTo>
                    <a:pt x="128" y="99"/>
                  </a:lnTo>
                  <a:lnTo>
                    <a:pt x="132" y="91"/>
                  </a:lnTo>
                  <a:lnTo>
                    <a:pt x="135" y="80"/>
                  </a:lnTo>
                  <a:lnTo>
                    <a:pt x="137" y="71"/>
                  </a:lnTo>
                  <a:lnTo>
                    <a:pt x="139" y="62"/>
                  </a:lnTo>
                  <a:lnTo>
                    <a:pt x="141" y="51"/>
                  </a:lnTo>
                  <a:lnTo>
                    <a:pt x="141" y="42"/>
                  </a:lnTo>
                  <a:lnTo>
                    <a:pt x="141" y="31"/>
                  </a:lnTo>
                  <a:lnTo>
                    <a:pt x="141" y="22"/>
                  </a:lnTo>
                  <a:lnTo>
                    <a:pt x="139" y="12"/>
                  </a:lnTo>
                  <a:lnTo>
                    <a:pt x="137" y="7"/>
                  </a:lnTo>
                  <a:lnTo>
                    <a:pt x="137" y="3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3"/>
                  </a:lnTo>
                  <a:lnTo>
                    <a:pt x="155" y="9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 flipH="1">
              <a:off x="7259665" y="5949379"/>
              <a:ext cx="146901" cy="84137"/>
            </a:xfrm>
            <a:custGeom>
              <a:avLst/>
              <a:gdLst>
                <a:gd name="T0" fmla="*/ 15 w 99"/>
                <a:gd name="T1" fmla="*/ 0 h 53"/>
                <a:gd name="T2" fmla="*/ 20 w 99"/>
                <a:gd name="T3" fmla="*/ 0 h 53"/>
                <a:gd name="T4" fmla="*/ 24 w 99"/>
                <a:gd name="T5" fmla="*/ 0 h 53"/>
                <a:gd name="T6" fmla="*/ 29 w 99"/>
                <a:gd name="T7" fmla="*/ 0 h 53"/>
                <a:gd name="T8" fmla="*/ 33 w 99"/>
                <a:gd name="T9" fmla="*/ 0 h 53"/>
                <a:gd name="T10" fmla="*/ 38 w 99"/>
                <a:gd name="T11" fmla="*/ 0 h 53"/>
                <a:gd name="T12" fmla="*/ 42 w 99"/>
                <a:gd name="T13" fmla="*/ 0 h 53"/>
                <a:gd name="T14" fmla="*/ 48 w 99"/>
                <a:gd name="T15" fmla="*/ 2 h 53"/>
                <a:gd name="T16" fmla="*/ 51 w 99"/>
                <a:gd name="T17" fmla="*/ 3 h 53"/>
                <a:gd name="T18" fmla="*/ 57 w 99"/>
                <a:gd name="T19" fmla="*/ 3 h 53"/>
                <a:gd name="T20" fmla="*/ 59 w 99"/>
                <a:gd name="T21" fmla="*/ 5 h 53"/>
                <a:gd name="T22" fmla="*/ 64 w 99"/>
                <a:gd name="T23" fmla="*/ 5 h 53"/>
                <a:gd name="T24" fmla="*/ 68 w 99"/>
                <a:gd name="T25" fmla="*/ 7 h 53"/>
                <a:gd name="T26" fmla="*/ 73 w 99"/>
                <a:gd name="T27" fmla="*/ 7 h 53"/>
                <a:gd name="T28" fmla="*/ 77 w 99"/>
                <a:gd name="T29" fmla="*/ 11 h 53"/>
                <a:gd name="T30" fmla="*/ 82 w 99"/>
                <a:gd name="T31" fmla="*/ 13 h 53"/>
                <a:gd name="T32" fmla="*/ 88 w 99"/>
                <a:gd name="T33" fmla="*/ 16 h 53"/>
                <a:gd name="T34" fmla="*/ 93 w 99"/>
                <a:gd name="T35" fmla="*/ 16 h 53"/>
                <a:gd name="T36" fmla="*/ 95 w 99"/>
                <a:gd name="T37" fmla="*/ 18 h 53"/>
                <a:gd name="T38" fmla="*/ 97 w 99"/>
                <a:gd name="T39" fmla="*/ 22 h 53"/>
                <a:gd name="T40" fmla="*/ 99 w 99"/>
                <a:gd name="T41" fmla="*/ 25 h 53"/>
                <a:gd name="T42" fmla="*/ 99 w 99"/>
                <a:gd name="T43" fmla="*/ 33 h 53"/>
                <a:gd name="T44" fmla="*/ 99 w 99"/>
                <a:gd name="T45" fmla="*/ 40 h 53"/>
                <a:gd name="T46" fmla="*/ 95 w 99"/>
                <a:gd name="T47" fmla="*/ 46 h 53"/>
                <a:gd name="T48" fmla="*/ 90 w 99"/>
                <a:gd name="T49" fmla="*/ 51 h 53"/>
                <a:gd name="T50" fmla="*/ 86 w 99"/>
                <a:gd name="T51" fmla="*/ 51 h 53"/>
                <a:gd name="T52" fmla="*/ 82 w 99"/>
                <a:gd name="T53" fmla="*/ 53 h 53"/>
                <a:gd name="T54" fmla="*/ 77 w 99"/>
                <a:gd name="T55" fmla="*/ 53 h 53"/>
                <a:gd name="T56" fmla="*/ 75 w 99"/>
                <a:gd name="T57" fmla="*/ 51 h 53"/>
                <a:gd name="T58" fmla="*/ 70 w 99"/>
                <a:gd name="T59" fmla="*/ 49 h 53"/>
                <a:gd name="T60" fmla="*/ 66 w 99"/>
                <a:gd name="T61" fmla="*/ 46 h 53"/>
                <a:gd name="T62" fmla="*/ 60 w 99"/>
                <a:gd name="T63" fmla="*/ 44 h 53"/>
                <a:gd name="T64" fmla="*/ 59 w 99"/>
                <a:gd name="T65" fmla="*/ 44 h 53"/>
                <a:gd name="T66" fmla="*/ 49 w 99"/>
                <a:gd name="T67" fmla="*/ 40 h 53"/>
                <a:gd name="T68" fmla="*/ 44 w 99"/>
                <a:gd name="T69" fmla="*/ 36 h 53"/>
                <a:gd name="T70" fmla="*/ 37 w 99"/>
                <a:gd name="T71" fmla="*/ 35 h 53"/>
                <a:gd name="T72" fmla="*/ 31 w 99"/>
                <a:gd name="T73" fmla="*/ 33 h 53"/>
                <a:gd name="T74" fmla="*/ 26 w 99"/>
                <a:gd name="T75" fmla="*/ 31 h 53"/>
                <a:gd name="T76" fmla="*/ 22 w 99"/>
                <a:gd name="T77" fmla="*/ 31 h 53"/>
                <a:gd name="T78" fmla="*/ 18 w 99"/>
                <a:gd name="T79" fmla="*/ 31 h 53"/>
                <a:gd name="T80" fmla="*/ 15 w 99"/>
                <a:gd name="T81" fmla="*/ 31 h 53"/>
                <a:gd name="T82" fmla="*/ 7 w 99"/>
                <a:gd name="T83" fmla="*/ 29 h 53"/>
                <a:gd name="T84" fmla="*/ 4 w 99"/>
                <a:gd name="T85" fmla="*/ 25 h 53"/>
                <a:gd name="T86" fmla="*/ 0 w 99"/>
                <a:gd name="T87" fmla="*/ 20 h 53"/>
                <a:gd name="T88" fmla="*/ 0 w 99"/>
                <a:gd name="T89" fmla="*/ 16 h 53"/>
                <a:gd name="T90" fmla="*/ 0 w 99"/>
                <a:gd name="T91" fmla="*/ 9 h 53"/>
                <a:gd name="T92" fmla="*/ 4 w 99"/>
                <a:gd name="T93" fmla="*/ 5 h 53"/>
                <a:gd name="T94" fmla="*/ 7 w 99"/>
                <a:gd name="T95" fmla="*/ 0 h 53"/>
                <a:gd name="T96" fmla="*/ 15 w 99"/>
                <a:gd name="T97" fmla="*/ 0 h 53"/>
                <a:gd name="T98" fmla="*/ 15 w 99"/>
                <a:gd name="T9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53">
                  <a:moveTo>
                    <a:pt x="15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7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8" y="16"/>
                  </a:lnTo>
                  <a:lnTo>
                    <a:pt x="93" y="16"/>
                  </a:lnTo>
                  <a:lnTo>
                    <a:pt x="95" y="18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99" y="33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0" y="51"/>
                  </a:lnTo>
                  <a:lnTo>
                    <a:pt x="86" y="51"/>
                  </a:lnTo>
                  <a:lnTo>
                    <a:pt x="82" y="53"/>
                  </a:lnTo>
                  <a:lnTo>
                    <a:pt x="77" y="53"/>
                  </a:lnTo>
                  <a:lnTo>
                    <a:pt x="75" y="51"/>
                  </a:lnTo>
                  <a:lnTo>
                    <a:pt x="70" y="49"/>
                  </a:lnTo>
                  <a:lnTo>
                    <a:pt x="66" y="46"/>
                  </a:lnTo>
                  <a:lnTo>
                    <a:pt x="60" y="44"/>
                  </a:lnTo>
                  <a:lnTo>
                    <a:pt x="59" y="44"/>
                  </a:lnTo>
                  <a:lnTo>
                    <a:pt x="49" y="40"/>
                  </a:lnTo>
                  <a:lnTo>
                    <a:pt x="44" y="36"/>
                  </a:lnTo>
                  <a:lnTo>
                    <a:pt x="37" y="35"/>
                  </a:lnTo>
                  <a:lnTo>
                    <a:pt x="31" y="33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4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 flipH="1">
              <a:off x="7209214" y="5852542"/>
              <a:ext cx="129095" cy="84137"/>
            </a:xfrm>
            <a:custGeom>
              <a:avLst/>
              <a:gdLst>
                <a:gd name="T0" fmla="*/ 22 w 87"/>
                <a:gd name="T1" fmla="*/ 2 h 53"/>
                <a:gd name="T2" fmla="*/ 25 w 87"/>
                <a:gd name="T3" fmla="*/ 2 h 53"/>
                <a:gd name="T4" fmla="*/ 31 w 87"/>
                <a:gd name="T5" fmla="*/ 4 h 53"/>
                <a:gd name="T6" fmla="*/ 33 w 87"/>
                <a:gd name="T7" fmla="*/ 6 h 53"/>
                <a:gd name="T8" fmla="*/ 40 w 87"/>
                <a:gd name="T9" fmla="*/ 8 h 53"/>
                <a:gd name="T10" fmla="*/ 47 w 87"/>
                <a:gd name="T11" fmla="*/ 13 h 53"/>
                <a:gd name="T12" fmla="*/ 55 w 87"/>
                <a:gd name="T13" fmla="*/ 19 h 53"/>
                <a:gd name="T14" fmla="*/ 62 w 87"/>
                <a:gd name="T15" fmla="*/ 22 h 53"/>
                <a:gd name="T16" fmla="*/ 69 w 87"/>
                <a:gd name="T17" fmla="*/ 28 h 53"/>
                <a:gd name="T18" fmla="*/ 73 w 87"/>
                <a:gd name="T19" fmla="*/ 31 h 53"/>
                <a:gd name="T20" fmla="*/ 77 w 87"/>
                <a:gd name="T21" fmla="*/ 33 h 53"/>
                <a:gd name="T22" fmla="*/ 80 w 87"/>
                <a:gd name="T23" fmla="*/ 37 h 53"/>
                <a:gd name="T24" fmla="*/ 86 w 87"/>
                <a:gd name="T25" fmla="*/ 41 h 53"/>
                <a:gd name="T26" fmla="*/ 87 w 87"/>
                <a:gd name="T27" fmla="*/ 44 h 53"/>
                <a:gd name="T28" fmla="*/ 87 w 87"/>
                <a:gd name="T29" fmla="*/ 50 h 53"/>
                <a:gd name="T30" fmla="*/ 82 w 87"/>
                <a:gd name="T31" fmla="*/ 53 h 53"/>
                <a:gd name="T32" fmla="*/ 78 w 87"/>
                <a:gd name="T33" fmla="*/ 52 h 53"/>
                <a:gd name="T34" fmla="*/ 73 w 87"/>
                <a:gd name="T35" fmla="*/ 50 h 53"/>
                <a:gd name="T36" fmla="*/ 69 w 87"/>
                <a:gd name="T37" fmla="*/ 46 h 53"/>
                <a:gd name="T38" fmla="*/ 66 w 87"/>
                <a:gd name="T39" fmla="*/ 44 h 53"/>
                <a:gd name="T40" fmla="*/ 60 w 87"/>
                <a:gd name="T41" fmla="*/ 42 h 53"/>
                <a:gd name="T42" fmla="*/ 53 w 87"/>
                <a:gd name="T43" fmla="*/ 41 h 53"/>
                <a:gd name="T44" fmla="*/ 45 w 87"/>
                <a:gd name="T45" fmla="*/ 41 h 53"/>
                <a:gd name="T46" fmla="*/ 40 w 87"/>
                <a:gd name="T47" fmla="*/ 39 h 53"/>
                <a:gd name="T48" fmla="*/ 38 w 87"/>
                <a:gd name="T49" fmla="*/ 37 h 53"/>
                <a:gd name="T50" fmla="*/ 33 w 87"/>
                <a:gd name="T51" fmla="*/ 37 h 53"/>
                <a:gd name="T52" fmla="*/ 31 w 87"/>
                <a:gd name="T53" fmla="*/ 35 h 53"/>
                <a:gd name="T54" fmla="*/ 25 w 87"/>
                <a:gd name="T55" fmla="*/ 33 h 53"/>
                <a:gd name="T56" fmla="*/ 22 w 87"/>
                <a:gd name="T57" fmla="*/ 33 h 53"/>
                <a:gd name="T58" fmla="*/ 16 w 87"/>
                <a:gd name="T59" fmla="*/ 31 h 53"/>
                <a:gd name="T60" fmla="*/ 13 w 87"/>
                <a:gd name="T61" fmla="*/ 31 h 53"/>
                <a:gd name="T62" fmla="*/ 5 w 87"/>
                <a:gd name="T63" fmla="*/ 28 h 53"/>
                <a:gd name="T64" fmla="*/ 3 w 87"/>
                <a:gd name="T65" fmla="*/ 22 h 53"/>
                <a:gd name="T66" fmla="*/ 0 w 87"/>
                <a:gd name="T67" fmla="*/ 17 h 53"/>
                <a:gd name="T68" fmla="*/ 2 w 87"/>
                <a:gd name="T69" fmla="*/ 13 h 53"/>
                <a:gd name="T70" fmla="*/ 3 w 87"/>
                <a:gd name="T71" fmla="*/ 6 h 53"/>
                <a:gd name="T72" fmla="*/ 9 w 87"/>
                <a:gd name="T73" fmla="*/ 2 h 53"/>
                <a:gd name="T74" fmla="*/ 13 w 87"/>
                <a:gd name="T75" fmla="*/ 0 h 53"/>
                <a:gd name="T76" fmla="*/ 22 w 87"/>
                <a:gd name="T77" fmla="*/ 2 h 53"/>
                <a:gd name="T78" fmla="*/ 22 w 87"/>
                <a:gd name="T7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53">
                  <a:moveTo>
                    <a:pt x="22" y="2"/>
                  </a:moveTo>
                  <a:lnTo>
                    <a:pt x="25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40" y="8"/>
                  </a:lnTo>
                  <a:lnTo>
                    <a:pt x="47" y="13"/>
                  </a:lnTo>
                  <a:lnTo>
                    <a:pt x="55" y="19"/>
                  </a:lnTo>
                  <a:lnTo>
                    <a:pt x="62" y="22"/>
                  </a:lnTo>
                  <a:lnTo>
                    <a:pt x="69" y="28"/>
                  </a:lnTo>
                  <a:lnTo>
                    <a:pt x="73" y="31"/>
                  </a:lnTo>
                  <a:lnTo>
                    <a:pt x="77" y="33"/>
                  </a:lnTo>
                  <a:lnTo>
                    <a:pt x="80" y="37"/>
                  </a:lnTo>
                  <a:lnTo>
                    <a:pt x="86" y="41"/>
                  </a:lnTo>
                  <a:lnTo>
                    <a:pt x="87" y="44"/>
                  </a:lnTo>
                  <a:lnTo>
                    <a:pt x="87" y="50"/>
                  </a:lnTo>
                  <a:lnTo>
                    <a:pt x="82" y="53"/>
                  </a:lnTo>
                  <a:lnTo>
                    <a:pt x="78" y="52"/>
                  </a:lnTo>
                  <a:lnTo>
                    <a:pt x="73" y="50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0" y="42"/>
                  </a:lnTo>
                  <a:lnTo>
                    <a:pt x="53" y="41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8" y="37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5" y="28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 flipH="1">
              <a:off x="7520823" y="5858892"/>
              <a:ext cx="89031" cy="73025"/>
            </a:xfrm>
            <a:custGeom>
              <a:avLst/>
              <a:gdLst>
                <a:gd name="T0" fmla="*/ 20 w 60"/>
                <a:gd name="T1" fmla="*/ 2 h 46"/>
                <a:gd name="T2" fmla="*/ 24 w 60"/>
                <a:gd name="T3" fmla="*/ 4 h 46"/>
                <a:gd name="T4" fmla="*/ 29 w 60"/>
                <a:gd name="T5" fmla="*/ 5 h 46"/>
                <a:gd name="T6" fmla="*/ 31 w 60"/>
                <a:gd name="T7" fmla="*/ 9 h 46"/>
                <a:gd name="T8" fmla="*/ 37 w 60"/>
                <a:gd name="T9" fmla="*/ 9 h 46"/>
                <a:gd name="T10" fmla="*/ 40 w 60"/>
                <a:gd name="T11" fmla="*/ 11 h 46"/>
                <a:gd name="T12" fmla="*/ 44 w 60"/>
                <a:gd name="T13" fmla="*/ 15 h 46"/>
                <a:gd name="T14" fmla="*/ 48 w 60"/>
                <a:gd name="T15" fmla="*/ 16 h 46"/>
                <a:gd name="T16" fmla="*/ 53 w 60"/>
                <a:gd name="T17" fmla="*/ 18 h 46"/>
                <a:gd name="T18" fmla="*/ 57 w 60"/>
                <a:gd name="T19" fmla="*/ 22 h 46"/>
                <a:gd name="T20" fmla="*/ 60 w 60"/>
                <a:gd name="T21" fmla="*/ 27 h 46"/>
                <a:gd name="T22" fmla="*/ 60 w 60"/>
                <a:gd name="T23" fmla="*/ 33 h 46"/>
                <a:gd name="T24" fmla="*/ 60 w 60"/>
                <a:gd name="T25" fmla="*/ 37 h 46"/>
                <a:gd name="T26" fmla="*/ 57 w 60"/>
                <a:gd name="T27" fmla="*/ 42 h 46"/>
                <a:gd name="T28" fmla="*/ 51 w 60"/>
                <a:gd name="T29" fmla="*/ 46 h 46"/>
                <a:gd name="T30" fmla="*/ 46 w 60"/>
                <a:gd name="T31" fmla="*/ 46 h 46"/>
                <a:gd name="T32" fmla="*/ 40 w 60"/>
                <a:gd name="T33" fmla="*/ 46 h 46"/>
                <a:gd name="T34" fmla="*/ 35 w 60"/>
                <a:gd name="T35" fmla="*/ 42 h 46"/>
                <a:gd name="T36" fmla="*/ 29 w 60"/>
                <a:gd name="T37" fmla="*/ 40 h 46"/>
                <a:gd name="T38" fmla="*/ 28 w 60"/>
                <a:gd name="T39" fmla="*/ 37 h 46"/>
                <a:gd name="T40" fmla="*/ 22 w 60"/>
                <a:gd name="T41" fmla="*/ 37 h 46"/>
                <a:gd name="T42" fmla="*/ 20 w 60"/>
                <a:gd name="T43" fmla="*/ 35 h 46"/>
                <a:gd name="T44" fmla="*/ 15 w 60"/>
                <a:gd name="T45" fmla="*/ 31 h 46"/>
                <a:gd name="T46" fmla="*/ 11 w 60"/>
                <a:gd name="T47" fmla="*/ 29 h 46"/>
                <a:gd name="T48" fmla="*/ 7 w 60"/>
                <a:gd name="T49" fmla="*/ 27 h 46"/>
                <a:gd name="T50" fmla="*/ 2 w 60"/>
                <a:gd name="T51" fmla="*/ 22 h 46"/>
                <a:gd name="T52" fmla="*/ 0 w 60"/>
                <a:gd name="T53" fmla="*/ 18 h 46"/>
                <a:gd name="T54" fmla="*/ 0 w 60"/>
                <a:gd name="T55" fmla="*/ 11 h 46"/>
                <a:gd name="T56" fmla="*/ 2 w 60"/>
                <a:gd name="T57" fmla="*/ 7 h 46"/>
                <a:gd name="T58" fmla="*/ 4 w 60"/>
                <a:gd name="T59" fmla="*/ 2 h 46"/>
                <a:gd name="T60" fmla="*/ 9 w 60"/>
                <a:gd name="T61" fmla="*/ 0 h 46"/>
                <a:gd name="T62" fmla="*/ 15 w 60"/>
                <a:gd name="T63" fmla="*/ 0 h 46"/>
                <a:gd name="T64" fmla="*/ 20 w 60"/>
                <a:gd name="T65" fmla="*/ 2 h 46"/>
                <a:gd name="T66" fmla="*/ 20 w 60"/>
                <a:gd name="T6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6">
                  <a:moveTo>
                    <a:pt x="20" y="2"/>
                  </a:moveTo>
                  <a:lnTo>
                    <a:pt x="24" y="4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4" y="15"/>
                  </a:lnTo>
                  <a:lnTo>
                    <a:pt x="48" y="16"/>
                  </a:lnTo>
                  <a:lnTo>
                    <a:pt x="53" y="18"/>
                  </a:lnTo>
                  <a:lnTo>
                    <a:pt x="57" y="22"/>
                  </a:lnTo>
                  <a:lnTo>
                    <a:pt x="60" y="27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7" y="42"/>
                  </a:lnTo>
                  <a:lnTo>
                    <a:pt x="51" y="46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35" y="42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20" y="35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 flipH="1">
              <a:off x="7443663" y="5785867"/>
              <a:ext cx="81612" cy="61912"/>
            </a:xfrm>
            <a:custGeom>
              <a:avLst/>
              <a:gdLst>
                <a:gd name="T0" fmla="*/ 22 w 55"/>
                <a:gd name="T1" fmla="*/ 2 h 39"/>
                <a:gd name="T2" fmla="*/ 25 w 55"/>
                <a:gd name="T3" fmla="*/ 4 h 39"/>
                <a:gd name="T4" fmla="*/ 29 w 55"/>
                <a:gd name="T5" fmla="*/ 7 h 39"/>
                <a:gd name="T6" fmla="*/ 33 w 55"/>
                <a:gd name="T7" fmla="*/ 9 h 39"/>
                <a:gd name="T8" fmla="*/ 38 w 55"/>
                <a:gd name="T9" fmla="*/ 13 h 39"/>
                <a:gd name="T10" fmla="*/ 38 w 55"/>
                <a:gd name="T11" fmla="*/ 18 h 39"/>
                <a:gd name="T12" fmla="*/ 42 w 55"/>
                <a:gd name="T13" fmla="*/ 20 h 39"/>
                <a:gd name="T14" fmla="*/ 47 w 55"/>
                <a:gd name="T15" fmla="*/ 24 h 39"/>
                <a:gd name="T16" fmla="*/ 51 w 55"/>
                <a:gd name="T17" fmla="*/ 28 h 39"/>
                <a:gd name="T18" fmla="*/ 55 w 55"/>
                <a:gd name="T19" fmla="*/ 31 h 39"/>
                <a:gd name="T20" fmla="*/ 53 w 55"/>
                <a:gd name="T21" fmla="*/ 37 h 39"/>
                <a:gd name="T22" fmla="*/ 49 w 55"/>
                <a:gd name="T23" fmla="*/ 39 h 39"/>
                <a:gd name="T24" fmla="*/ 44 w 55"/>
                <a:gd name="T25" fmla="*/ 39 h 39"/>
                <a:gd name="T26" fmla="*/ 40 w 55"/>
                <a:gd name="T27" fmla="*/ 37 h 39"/>
                <a:gd name="T28" fmla="*/ 36 w 55"/>
                <a:gd name="T29" fmla="*/ 35 h 39"/>
                <a:gd name="T30" fmla="*/ 31 w 55"/>
                <a:gd name="T31" fmla="*/ 33 h 39"/>
                <a:gd name="T32" fmla="*/ 27 w 55"/>
                <a:gd name="T33" fmla="*/ 33 h 39"/>
                <a:gd name="T34" fmla="*/ 22 w 55"/>
                <a:gd name="T35" fmla="*/ 33 h 39"/>
                <a:gd name="T36" fmla="*/ 18 w 55"/>
                <a:gd name="T37" fmla="*/ 31 h 39"/>
                <a:gd name="T38" fmla="*/ 14 w 55"/>
                <a:gd name="T39" fmla="*/ 31 h 39"/>
                <a:gd name="T40" fmla="*/ 11 w 55"/>
                <a:gd name="T41" fmla="*/ 29 h 39"/>
                <a:gd name="T42" fmla="*/ 3 w 55"/>
                <a:gd name="T43" fmla="*/ 26 h 39"/>
                <a:gd name="T44" fmla="*/ 2 w 55"/>
                <a:gd name="T45" fmla="*/ 20 h 39"/>
                <a:gd name="T46" fmla="*/ 0 w 55"/>
                <a:gd name="T47" fmla="*/ 17 h 39"/>
                <a:gd name="T48" fmla="*/ 2 w 55"/>
                <a:gd name="T49" fmla="*/ 9 h 39"/>
                <a:gd name="T50" fmla="*/ 3 w 55"/>
                <a:gd name="T51" fmla="*/ 6 h 39"/>
                <a:gd name="T52" fmla="*/ 9 w 55"/>
                <a:gd name="T53" fmla="*/ 2 h 39"/>
                <a:gd name="T54" fmla="*/ 14 w 55"/>
                <a:gd name="T55" fmla="*/ 0 h 39"/>
                <a:gd name="T56" fmla="*/ 22 w 55"/>
                <a:gd name="T57" fmla="*/ 2 h 39"/>
                <a:gd name="T58" fmla="*/ 22 w 55"/>
                <a:gd name="T5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39">
                  <a:moveTo>
                    <a:pt x="22" y="2"/>
                  </a:moveTo>
                  <a:lnTo>
                    <a:pt x="25" y="4"/>
                  </a:lnTo>
                  <a:lnTo>
                    <a:pt x="29" y="7"/>
                  </a:lnTo>
                  <a:lnTo>
                    <a:pt x="33" y="9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42" y="20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3" y="37"/>
                  </a:lnTo>
                  <a:lnTo>
                    <a:pt x="49" y="39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31" y="33"/>
                  </a:lnTo>
                  <a:lnTo>
                    <a:pt x="27" y="33"/>
                  </a:lnTo>
                  <a:lnTo>
                    <a:pt x="22" y="33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11" y="29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2" y="9"/>
                  </a:lnTo>
                  <a:lnTo>
                    <a:pt x="3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 flipH="1">
              <a:off x="6373807" y="5660454"/>
              <a:ext cx="1773201" cy="977900"/>
            </a:xfrm>
            <a:custGeom>
              <a:avLst/>
              <a:gdLst>
                <a:gd name="T0" fmla="*/ 1170 w 1195"/>
                <a:gd name="T1" fmla="*/ 39 h 616"/>
                <a:gd name="T2" fmla="*/ 1137 w 1195"/>
                <a:gd name="T3" fmla="*/ 61 h 616"/>
                <a:gd name="T4" fmla="*/ 1102 w 1195"/>
                <a:gd name="T5" fmla="*/ 83 h 616"/>
                <a:gd name="T6" fmla="*/ 1065 w 1195"/>
                <a:gd name="T7" fmla="*/ 101 h 616"/>
                <a:gd name="T8" fmla="*/ 1027 w 1195"/>
                <a:gd name="T9" fmla="*/ 121 h 616"/>
                <a:gd name="T10" fmla="*/ 970 w 1195"/>
                <a:gd name="T11" fmla="*/ 152 h 616"/>
                <a:gd name="T12" fmla="*/ 885 w 1195"/>
                <a:gd name="T13" fmla="*/ 200 h 616"/>
                <a:gd name="T14" fmla="*/ 802 w 1195"/>
                <a:gd name="T15" fmla="*/ 246 h 616"/>
                <a:gd name="T16" fmla="*/ 718 w 1195"/>
                <a:gd name="T17" fmla="*/ 293 h 616"/>
                <a:gd name="T18" fmla="*/ 629 w 1195"/>
                <a:gd name="T19" fmla="*/ 339 h 616"/>
                <a:gd name="T20" fmla="*/ 525 w 1195"/>
                <a:gd name="T21" fmla="*/ 385 h 616"/>
                <a:gd name="T22" fmla="*/ 501 w 1195"/>
                <a:gd name="T23" fmla="*/ 396 h 616"/>
                <a:gd name="T24" fmla="*/ 479 w 1195"/>
                <a:gd name="T25" fmla="*/ 405 h 616"/>
                <a:gd name="T26" fmla="*/ 459 w 1195"/>
                <a:gd name="T27" fmla="*/ 414 h 616"/>
                <a:gd name="T28" fmla="*/ 437 w 1195"/>
                <a:gd name="T29" fmla="*/ 424 h 616"/>
                <a:gd name="T30" fmla="*/ 415 w 1195"/>
                <a:gd name="T31" fmla="*/ 433 h 616"/>
                <a:gd name="T32" fmla="*/ 355 w 1195"/>
                <a:gd name="T33" fmla="*/ 462 h 616"/>
                <a:gd name="T34" fmla="*/ 284 w 1195"/>
                <a:gd name="T35" fmla="*/ 497 h 616"/>
                <a:gd name="T36" fmla="*/ 221 w 1195"/>
                <a:gd name="T37" fmla="*/ 532 h 616"/>
                <a:gd name="T38" fmla="*/ 156 w 1195"/>
                <a:gd name="T39" fmla="*/ 565 h 616"/>
                <a:gd name="T40" fmla="*/ 86 w 1195"/>
                <a:gd name="T41" fmla="*/ 596 h 616"/>
                <a:gd name="T42" fmla="*/ 26 w 1195"/>
                <a:gd name="T43" fmla="*/ 616 h 616"/>
                <a:gd name="T44" fmla="*/ 13 w 1195"/>
                <a:gd name="T45" fmla="*/ 612 h 616"/>
                <a:gd name="T46" fmla="*/ 4 w 1195"/>
                <a:gd name="T47" fmla="*/ 601 h 616"/>
                <a:gd name="T48" fmla="*/ 0 w 1195"/>
                <a:gd name="T49" fmla="*/ 587 h 616"/>
                <a:gd name="T50" fmla="*/ 0 w 1195"/>
                <a:gd name="T51" fmla="*/ 576 h 616"/>
                <a:gd name="T52" fmla="*/ 11 w 1195"/>
                <a:gd name="T53" fmla="*/ 568 h 616"/>
                <a:gd name="T54" fmla="*/ 77 w 1195"/>
                <a:gd name="T55" fmla="*/ 541 h 616"/>
                <a:gd name="T56" fmla="*/ 143 w 1195"/>
                <a:gd name="T57" fmla="*/ 508 h 616"/>
                <a:gd name="T58" fmla="*/ 209 w 1195"/>
                <a:gd name="T59" fmla="*/ 477 h 616"/>
                <a:gd name="T60" fmla="*/ 280 w 1195"/>
                <a:gd name="T61" fmla="*/ 440 h 616"/>
                <a:gd name="T62" fmla="*/ 355 w 1195"/>
                <a:gd name="T63" fmla="*/ 403 h 616"/>
                <a:gd name="T64" fmla="*/ 400 w 1195"/>
                <a:gd name="T65" fmla="*/ 383 h 616"/>
                <a:gd name="T66" fmla="*/ 422 w 1195"/>
                <a:gd name="T67" fmla="*/ 376 h 616"/>
                <a:gd name="T68" fmla="*/ 448 w 1195"/>
                <a:gd name="T69" fmla="*/ 369 h 616"/>
                <a:gd name="T70" fmla="*/ 470 w 1195"/>
                <a:gd name="T71" fmla="*/ 361 h 616"/>
                <a:gd name="T72" fmla="*/ 494 w 1195"/>
                <a:gd name="T73" fmla="*/ 352 h 616"/>
                <a:gd name="T74" fmla="*/ 547 w 1195"/>
                <a:gd name="T75" fmla="*/ 330 h 616"/>
                <a:gd name="T76" fmla="*/ 647 w 1195"/>
                <a:gd name="T77" fmla="*/ 284 h 616"/>
                <a:gd name="T78" fmla="*/ 738 w 1195"/>
                <a:gd name="T79" fmla="*/ 239 h 616"/>
                <a:gd name="T80" fmla="*/ 826 w 1195"/>
                <a:gd name="T81" fmla="*/ 193 h 616"/>
                <a:gd name="T82" fmla="*/ 908 w 1195"/>
                <a:gd name="T83" fmla="*/ 145 h 616"/>
                <a:gd name="T84" fmla="*/ 991 w 1195"/>
                <a:gd name="T85" fmla="*/ 99 h 616"/>
                <a:gd name="T86" fmla="*/ 1029 w 1195"/>
                <a:gd name="T87" fmla="*/ 77 h 616"/>
                <a:gd name="T88" fmla="*/ 1067 w 1195"/>
                <a:gd name="T89" fmla="*/ 61 h 616"/>
                <a:gd name="T90" fmla="*/ 1104 w 1195"/>
                <a:gd name="T91" fmla="*/ 46 h 616"/>
                <a:gd name="T92" fmla="*/ 1137 w 1195"/>
                <a:gd name="T93" fmla="*/ 31 h 616"/>
                <a:gd name="T94" fmla="*/ 1164 w 1195"/>
                <a:gd name="T95" fmla="*/ 11 h 616"/>
                <a:gd name="T96" fmla="*/ 1181 w 1195"/>
                <a:gd name="T97" fmla="*/ 0 h 616"/>
                <a:gd name="T98" fmla="*/ 1193 w 1195"/>
                <a:gd name="T99" fmla="*/ 8 h 616"/>
                <a:gd name="T100" fmla="*/ 1193 w 1195"/>
                <a:gd name="T101" fmla="*/ 1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5" h="616">
                  <a:moveTo>
                    <a:pt x="1193" y="19"/>
                  </a:moveTo>
                  <a:lnTo>
                    <a:pt x="1182" y="30"/>
                  </a:lnTo>
                  <a:lnTo>
                    <a:pt x="1170" y="39"/>
                  </a:lnTo>
                  <a:lnTo>
                    <a:pt x="1159" y="46"/>
                  </a:lnTo>
                  <a:lnTo>
                    <a:pt x="1149" y="55"/>
                  </a:lnTo>
                  <a:lnTo>
                    <a:pt x="1137" y="61"/>
                  </a:lnTo>
                  <a:lnTo>
                    <a:pt x="1124" y="68"/>
                  </a:lnTo>
                  <a:lnTo>
                    <a:pt x="1113" y="77"/>
                  </a:lnTo>
                  <a:lnTo>
                    <a:pt x="1102" y="83"/>
                  </a:lnTo>
                  <a:lnTo>
                    <a:pt x="1089" y="88"/>
                  </a:lnTo>
                  <a:lnTo>
                    <a:pt x="1076" y="96"/>
                  </a:lnTo>
                  <a:lnTo>
                    <a:pt x="1065" y="101"/>
                  </a:lnTo>
                  <a:lnTo>
                    <a:pt x="1051" y="108"/>
                  </a:lnTo>
                  <a:lnTo>
                    <a:pt x="1038" y="116"/>
                  </a:lnTo>
                  <a:lnTo>
                    <a:pt x="1027" y="121"/>
                  </a:lnTo>
                  <a:lnTo>
                    <a:pt x="1012" y="127"/>
                  </a:lnTo>
                  <a:lnTo>
                    <a:pt x="1001" y="136"/>
                  </a:lnTo>
                  <a:lnTo>
                    <a:pt x="970" y="152"/>
                  </a:lnTo>
                  <a:lnTo>
                    <a:pt x="941" y="169"/>
                  </a:lnTo>
                  <a:lnTo>
                    <a:pt x="912" y="184"/>
                  </a:lnTo>
                  <a:lnTo>
                    <a:pt x="885" y="200"/>
                  </a:lnTo>
                  <a:lnTo>
                    <a:pt x="855" y="217"/>
                  </a:lnTo>
                  <a:lnTo>
                    <a:pt x="830" y="231"/>
                  </a:lnTo>
                  <a:lnTo>
                    <a:pt x="802" y="246"/>
                  </a:lnTo>
                  <a:lnTo>
                    <a:pt x="775" y="264"/>
                  </a:lnTo>
                  <a:lnTo>
                    <a:pt x="748" y="279"/>
                  </a:lnTo>
                  <a:lnTo>
                    <a:pt x="718" y="293"/>
                  </a:lnTo>
                  <a:lnTo>
                    <a:pt x="689" y="310"/>
                  </a:lnTo>
                  <a:lnTo>
                    <a:pt x="660" y="325"/>
                  </a:lnTo>
                  <a:lnTo>
                    <a:pt x="629" y="339"/>
                  </a:lnTo>
                  <a:lnTo>
                    <a:pt x="594" y="356"/>
                  </a:lnTo>
                  <a:lnTo>
                    <a:pt x="559" y="370"/>
                  </a:lnTo>
                  <a:lnTo>
                    <a:pt x="525" y="385"/>
                  </a:lnTo>
                  <a:lnTo>
                    <a:pt x="517" y="389"/>
                  </a:lnTo>
                  <a:lnTo>
                    <a:pt x="510" y="392"/>
                  </a:lnTo>
                  <a:lnTo>
                    <a:pt x="501" y="396"/>
                  </a:lnTo>
                  <a:lnTo>
                    <a:pt x="494" y="402"/>
                  </a:lnTo>
                  <a:lnTo>
                    <a:pt x="486" y="402"/>
                  </a:lnTo>
                  <a:lnTo>
                    <a:pt x="479" y="405"/>
                  </a:lnTo>
                  <a:lnTo>
                    <a:pt x="474" y="409"/>
                  </a:lnTo>
                  <a:lnTo>
                    <a:pt x="466" y="411"/>
                  </a:lnTo>
                  <a:lnTo>
                    <a:pt x="459" y="414"/>
                  </a:lnTo>
                  <a:lnTo>
                    <a:pt x="452" y="418"/>
                  </a:lnTo>
                  <a:lnTo>
                    <a:pt x="444" y="420"/>
                  </a:lnTo>
                  <a:lnTo>
                    <a:pt x="437" y="424"/>
                  </a:lnTo>
                  <a:lnTo>
                    <a:pt x="430" y="427"/>
                  </a:lnTo>
                  <a:lnTo>
                    <a:pt x="422" y="429"/>
                  </a:lnTo>
                  <a:lnTo>
                    <a:pt x="415" y="433"/>
                  </a:lnTo>
                  <a:lnTo>
                    <a:pt x="408" y="438"/>
                  </a:lnTo>
                  <a:lnTo>
                    <a:pt x="380" y="449"/>
                  </a:lnTo>
                  <a:lnTo>
                    <a:pt x="355" y="462"/>
                  </a:lnTo>
                  <a:lnTo>
                    <a:pt x="329" y="473"/>
                  </a:lnTo>
                  <a:lnTo>
                    <a:pt x="307" y="486"/>
                  </a:lnTo>
                  <a:lnTo>
                    <a:pt x="284" y="497"/>
                  </a:lnTo>
                  <a:lnTo>
                    <a:pt x="263" y="508"/>
                  </a:lnTo>
                  <a:lnTo>
                    <a:pt x="243" y="521"/>
                  </a:lnTo>
                  <a:lnTo>
                    <a:pt x="221" y="532"/>
                  </a:lnTo>
                  <a:lnTo>
                    <a:pt x="200" y="543"/>
                  </a:lnTo>
                  <a:lnTo>
                    <a:pt x="179" y="554"/>
                  </a:lnTo>
                  <a:lnTo>
                    <a:pt x="156" y="565"/>
                  </a:lnTo>
                  <a:lnTo>
                    <a:pt x="134" y="576"/>
                  </a:lnTo>
                  <a:lnTo>
                    <a:pt x="110" y="585"/>
                  </a:lnTo>
                  <a:lnTo>
                    <a:pt x="86" y="596"/>
                  </a:lnTo>
                  <a:lnTo>
                    <a:pt x="59" y="605"/>
                  </a:lnTo>
                  <a:lnTo>
                    <a:pt x="31" y="616"/>
                  </a:lnTo>
                  <a:lnTo>
                    <a:pt x="26" y="616"/>
                  </a:lnTo>
                  <a:lnTo>
                    <a:pt x="22" y="616"/>
                  </a:lnTo>
                  <a:lnTo>
                    <a:pt x="19" y="614"/>
                  </a:lnTo>
                  <a:lnTo>
                    <a:pt x="13" y="612"/>
                  </a:lnTo>
                  <a:lnTo>
                    <a:pt x="11" y="607"/>
                  </a:lnTo>
                  <a:lnTo>
                    <a:pt x="8" y="605"/>
                  </a:lnTo>
                  <a:lnTo>
                    <a:pt x="4" y="601"/>
                  </a:lnTo>
                  <a:lnTo>
                    <a:pt x="4" y="596"/>
                  </a:lnTo>
                  <a:lnTo>
                    <a:pt x="2" y="592"/>
                  </a:lnTo>
                  <a:lnTo>
                    <a:pt x="0" y="587"/>
                  </a:lnTo>
                  <a:lnTo>
                    <a:pt x="0" y="585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6" y="570"/>
                  </a:lnTo>
                  <a:lnTo>
                    <a:pt x="11" y="568"/>
                  </a:lnTo>
                  <a:lnTo>
                    <a:pt x="31" y="559"/>
                  </a:lnTo>
                  <a:lnTo>
                    <a:pt x="55" y="550"/>
                  </a:lnTo>
                  <a:lnTo>
                    <a:pt x="77" y="541"/>
                  </a:lnTo>
                  <a:lnTo>
                    <a:pt x="99" y="530"/>
                  </a:lnTo>
                  <a:lnTo>
                    <a:pt x="121" y="519"/>
                  </a:lnTo>
                  <a:lnTo>
                    <a:pt x="143" y="508"/>
                  </a:lnTo>
                  <a:lnTo>
                    <a:pt x="165" y="497"/>
                  </a:lnTo>
                  <a:lnTo>
                    <a:pt x="187" y="486"/>
                  </a:lnTo>
                  <a:lnTo>
                    <a:pt x="209" y="477"/>
                  </a:lnTo>
                  <a:lnTo>
                    <a:pt x="232" y="464"/>
                  </a:lnTo>
                  <a:lnTo>
                    <a:pt x="254" y="453"/>
                  </a:lnTo>
                  <a:lnTo>
                    <a:pt x="280" y="440"/>
                  </a:lnTo>
                  <a:lnTo>
                    <a:pt x="304" y="429"/>
                  </a:lnTo>
                  <a:lnTo>
                    <a:pt x="327" y="416"/>
                  </a:lnTo>
                  <a:lnTo>
                    <a:pt x="355" y="403"/>
                  </a:lnTo>
                  <a:lnTo>
                    <a:pt x="382" y="392"/>
                  </a:lnTo>
                  <a:lnTo>
                    <a:pt x="391" y="387"/>
                  </a:lnTo>
                  <a:lnTo>
                    <a:pt x="400" y="383"/>
                  </a:lnTo>
                  <a:lnTo>
                    <a:pt x="408" y="383"/>
                  </a:lnTo>
                  <a:lnTo>
                    <a:pt x="415" y="380"/>
                  </a:lnTo>
                  <a:lnTo>
                    <a:pt x="422" y="376"/>
                  </a:lnTo>
                  <a:lnTo>
                    <a:pt x="430" y="374"/>
                  </a:lnTo>
                  <a:lnTo>
                    <a:pt x="439" y="372"/>
                  </a:lnTo>
                  <a:lnTo>
                    <a:pt x="448" y="369"/>
                  </a:lnTo>
                  <a:lnTo>
                    <a:pt x="455" y="365"/>
                  </a:lnTo>
                  <a:lnTo>
                    <a:pt x="463" y="365"/>
                  </a:lnTo>
                  <a:lnTo>
                    <a:pt x="470" y="361"/>
                  </a:lnTo>
                  <a:lnTo>
                    <a:pt x="479" y="358"/>
                  </a:lnTo>
                  <a:lnTo>
                    <a:pt x="484" y="356"/>
                  </a:lnTo>
                  <a:lnTo>
                    <a:pt x="494" y="352"/>
                  </a:lnTo>
                  <a:lnTo>
                    <a:pt x="503" y="348"/>
                  </a:lnTo>
                  <a:lnTo>
                    <a:pt x="512" y="347"/>
                  </a:lnTo>
                  <a:lnTo>
                    <a:pt x="547" y="330"/>
                  </a:lnTo>
                  <a:lnTo>
                    <a:pt x="581" y="315"/>
                  </a:lnTo>
                  <a:lnTo>
                    <a:pt x="614" y="301"/>
                  </a:lnTo>
                  <a:lnTo>
                    <a:pt x="647" y="284"/>
                  </a:lnTo>
                  <a:lnTo>
                    <a:pt x="678" y="270"/>
                  </a:lnTo>
                  <a:lnTo>
                    <a:pt x="709" y="253"/>
                  </a:lnTo>
                  <a:lnTo>
                    <a:pt x="738" y="239"/>
                  </a:lnTo>
                  <a:lnTo>
                    <a:pt x="769" y="224"/>
                  </a:lnTo>
                  <a:lnTo>
                    <a:pt x="797" y="207"/>
                  </a:lnTo>
                  <a:lnTo>
                    <a:pt x="826" y="193"/>
                  </a:lnTo>
                  <a:lnTo>
                    <a:pt x="854" y="178"/>
                  </a:lnTo>
                  <a:lnTo>
                    <a:pt x="881" y="162"/>
                  </a:lnTo>
                  <a:lnTo>
                    <a:pt x="908" y="145"/>
                  </a:lnTo>
                  <a:lnTo>
                    <a:pt x="936" y="130"/>
                  </a:lnTo>
                  <a:lnTo>
                    <a:pt x="963" y="116"/>
                  </a:lnTo>
                  <a:lnTo>
                    <a:pt x="991" y="99"/>
                  </a:lnTo>
                  <a:lnTo>
                    <a:pt x="1003" y="92"/>
                  </a:lnTo>
                  <a:lnTo>
                    <a:pt x="1016" y="85"/>
                  </a:lnTo>
                  <a:lnTo>
                    <a:pt x="1029" y="77"/>
                  </a:lnTo>
                  <a:lnTo>
                    <a:pt x="1043" y="74"/>
                  </a:lnTo>
                  <a:lnTo>
                    <a:pt x="1056" y="66"/>
                  </a:lnTo>
                  <a:lnTo>
                    <a:pt x="1067" y="61"/>
                  </a:lnTo>
                  <a:lnTo>
                    <a:pt x="1082" y="57"/>
                  </a:lnTo>
                  <a:lnTo>
                    <a:pt x="1093" y="52"/>
                  </a:lnTo>
                  <a:lnTo>
                    <a:pt x="1104" y="46"/>
                  </a:lnTo>
                  <a:lnTo>
                    <a:pt x="1115" y="41"/>
                  </a:lnTo>
                  <a:lnTo>
                    <a:pt x="1126" y="35"/>
                  </a:lnTo>
                  <a:lnTo>
                    <a:pt x="1137" y="31"/>
                  </a:lnTo>
                  <a:lnTo>
                    <a:pt x="1146" y="22"/>
                  </a:lnTo>
                  <a:lnTo>
                    <a:pt x="1157" y="19"/>
                  </a:lnTo>
                  <a:lnTo>
                    <a:pt x="1164" y="11"/>
                  </a:lnTo>
                  <a:lnTo>
                    <a:pt x="1171" y="4"/>
                  </a:lnTo>
                  <a:lnTo>
                    <a:pt x="1177" y="0"/>
                  </a:lnTo>
                  <a:lnTo>
                    <a:pt x="1181" y="0"/>
                  </a:lnTo>
                  <a:lnTo>
                    <a:pt x="1184" y="2"/>
                  </a:lnTo>
                  <a:lnTo>
                    <a:pt x="1188" y="4"/>
                  </a:lnTo>
                  <a:lnTo>
                    <a:pt x="1193" y="8"/>
                  </a:lnTo>
                  <a:lnTo>
                    <a:pt x="1195" y="11"/>
                  </a:lnTo>
                  <a:lnTo>
                    <a:pt x="1195" y="15"/>
                  </a:lnTo>
                  <a:lnTo>
                    <a:pt x="1193" y="19"/>
                  </a:lnTo>
                  <a:lnTo>
                    <a:pt x="1193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 flipH="1">
              <a:off x="8056493" y="6473254"/>
              <a:ext cx="192901" cy="115887"/>
            </a:xfrm>
            <a:custGeom>
              <a:avLst/>
              <a:gdLst>
                <a:gd name="T0" fmla="*/ 20 w 130"/>
                <a:gd name="T1" fmla="*/ 1 h 73"/>
                <a:gd name="T2" fmla="*/ 26 w 130"/>
                <a:gd name="T3" fmla="*/ 3 h 73"/>
                <a:gd name="T4" fmla="*/ 31 w 130"/>
                <a:gd name="T5" fmla="*/ 5 h 73"/>
                <a:gd name="T6" fmla="*/ 37 w 130"/>
                <a:gd name="T7" fmla="*/ 9 h 73"/>
                <a:gd name="T8" fmla="*/ 44 w 130"/>
                <a:gd name="T9" fmla="*/ 11 h 73"/>
                <a:gd name="T10" fmla="*/ 47 w 130"/>
                <a:gd name="T11" fmla="*/ 11 h 73"/>
                <a:gd name="T12" fmla="*/ 55 w 130"/>
                <a:gd name="T13" fmla="*/ 12 h 73"/>
                <a:gd name="T14" fmla="*/ 60 w 130"/>
                <a:gd name="T15" fmla="*/ 14 h 73"/>
                <a:gd name="T16" fmla="*/ 66 w 130"/>
                <a:gd name="T17" fmla="*/ 16 h 73"/>
                <a:gd name="T18" fmla="*/ 73 w 130"/>
                <a:gd name="T19" fmla="*/ 18 h 73"/>
                <a:gd name="T20" fmla="*/ 79 w 130"/>
                <a:gd name="T21" fmla="*/ 20 h 73"/>
                <a:gd name="T22" fmla="*/ 82 w 130"/>
                <a:gd name="T23" fmla="*/ 20 h 73"/>
                <a:gd name="T24" fmla="*/ 89 w 130"/>
                <a:gd name="T25" fmla="*/ 22 h 73"/>
                <a:gd name="T26" fmla="*/ 93 w 130"/>
                <a:gd name="T27" fmla="*/ 23 h 73"/>
                <a:gd name="T28" fmla="*/ 100 w 130"/>
                <a:gd name="T29" fmla="*/ 27 h 73"/>
                <a:gd name="T30" fmla="*/ 106 w 130"/>
                <a:gd name="T31" fmla="*/ 29 h 73"/>
                <a:gd name="T32" fmla="*/ 111 w 130"/>
                <a:gd name="T33" fmla="*/ 31 h 73"/>
                <a:gd name="T34" fmla="*/ 117 w 130"/>
                <a:gd name="T35" fmla="*/ 31 h 73"/>
                <a:gd name="T36" fmla="*/ 121 w 130"/>
                <a:gd name="T37" fmla="*/ 34 h 73"/>
                <a:gd name="T38" fmla="*/ 124 w 130"/>
                <a:gd name="T39" fmla="*/ 38 h 73"/>
                <a:gd name="T40" fmla="*/ 128 w 130"/>
                <a:gd name="T41" fmla="*/ 42 h 73"/>
                <a:gd name="T42" fmla="*/ 128 w 130"/>
                <a:gd name="T43" fmla="*/ 47 h 73"/>
                <a:gd name="T44" fmla="*/ 130 w 130"/>
                <a:gd name="T45" fmla="*/ 51 h 73"/>
                <a:gd name="T46" fmla="*/ 130 w 130"/>
                <a:gd name="T47" fmla="*/ 56 h 73"/>
                <a:gd name="T48" fmla="*/ 130 w 130"/>
                <a:gd name="T49" fmla="*/ 58 h 73"/>
                <a:gd name="T50" fmla="*/ 128 w 130"/>
                <a:gd name="T51" fmla="*/ 66 h 73"/>
                <a:gd name="T52" fmla="*/ 122 w 130"/>
                <a:gd name="T53" fmla="*/ 73 h 73"/>
                <a:gd name="T54" fmla="*/ 119 w 130"/>
                <a:gd name="T55" fmla="*/ 73 h 73"/>
                <a:gd name="T56" fmla="*/ 115 w 130"/>
                <a:gd name="T57" fmla="*/ 73 h 73"/>
                <a:gd name="T58" fmla="*/ 110 w 130"/>
                <a:gd name="T59" fmla="*/ 73 h 73"/>
                <a:gd name="T60" fmla="*/ 106 w 130"/>
                <a:gd name="T61" fmla="*/ 73 h 73"/>
                <a:gd name="T62" fmla="*/ 100 w 130"/>
                <a:gd name="T63" fmla="*/ 69 h 73"/>
                <a:gd name="T64" fmla="*/ 91 w 130"/>
                <a:gd name="T65" fmla="*/ 66 h 73"/>
                <a:gd name="T66" fmla="*/ 84 w 130"/>
                <a:gd name="T67" fmla="*/ 66 h 73"/>
                <a:gd name="T68" fmla="*/ 79 w 130"/>
                <a:gd name="T69" fmla="*/ 62 h 73"/>
                <a:gd name="T70" fmla="*/ 71 w 130"/>
                <a:gd name="T71" fmla="*/ 58 h 73"/>
                <a:gd name="T72" fmla="*/ 64 w 130"/>
                <a:gd name="T73" fmla="*/ 56 h 73"/>
                <a:gd name="T74" fmla="*/ 58 w 130"/>
                <a:gd name="T75" fmla="*/ 55 h 73"/>
                <a:gd name="T76" fmla="*/ 53 w 130"/>
                <a:gd name="T77" fmla="*/ 53 h 73"/>
                <a:gd name="T78" fmla="*/ 46 w 130"/>
                <a:gd name="T79" fmla="*/ 47 h 73"/>
                <a:gd name="T80" fmla="*/ 40 w 130"/>
                <a:gd name="T81" fmla="*/ 45 h 73"/>
                <a:gd name="T82" fmla="*/ 35 w 130"/>
                <a:gd name="T83" fmla="*/ 42 h 73"/>
                <a:gd name="T84" fmla="*/ 27 w 130"/>
                <a:gd name="T85" fmla="*/ 38 h 73"/>
                <a:gd name="T86" fmla="*/ 22 w 130"/>
                <a:gd name="T87" fmla="*/ 34 h 73"/>
                <a:gd name="T88" fmla="*/ 18 w 130"/>
                <a:gd name="T89" fmla="*/ 29 h 73"/>
                <a:gd name="T90" fmla="*/ 13 w 130"/>
                <a:gd name="T91" fmla="*/ 25 h 73"/>
                <a:gd name="T92" fmla="*/ 9 w 130"/>
                <a:gd name="T93" fmla="*/ 20 h 73"/>
                <a:gd name="T94" fmla="*/ 4 w 130"/>
                <a:gd name="T95" fmla="*/ 14 h 73"/>
                <a:gd name="T96" fmla="*/ 2 w 130"/>
                <a:gd name="T97" fmla="*/ 11 h 73"/>
                <a:gd name="T98" fmla="*/ 0 w 130"/>
                <a:gd name="T99" fmla="*/ 5 h 73"/>
                <a:gd name="T100" fmla="*/ 2 w 130"/>
                <a:gd name="T101" fmla="*/ 1 h 73"/>
                <a:gd name="T102" fmla="*/ 4 w 130"/>
                <a:gd name="T103" fmla="*/ 0 h 73"/>
                <a:gd name="T104" fmla="*/ 9 w 130"/>
                <a:gd name="T105" fmla="*/ 0 h 73"/>
                <a:gd name="T106" fmla="*/ 13 w 130"/>
                <a:gd name="T107" fmla="*/ 0 h 73"/>
                <a:gd name="T108" fmla="*/ 20 w 130"/>
                <a:gd name="T109" fmla="*/ 1 h 73"/>
                <a:gd name="T110" fmla="*/ 20 w 130"/>
                <a:gd name="T11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73">
                  <a:moveTo>
                    <a:pt x="20" y="1"/>
                  </a:moveTo>
                  <a:lnTo>
                    <a:pt x="26" y="3"/>
                  </a:lnTo>
                  <a:lnTo>
                    <a:pt x="31" y="5"/>
                  </a:lnTo>
                  <a:lnTo>
                    <a:pt x="37" y="9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5" y="12"/>
                  </a:lnTo>
                  <a:lnTo>
                    <a:pt x="60" y="14"/>
                  </a:lnTo>
                  <a:lnTo>
                    <a:pt x="66" y="16"/>
                  </a:lnTo>
                  <a:lnTo>
                    <a:pt x="73" y="18"/>
                  </a:lnTo>
                  <a:lnTo>
                    <a:pt x="79" y="20"/>
                  </a:lnTo>
                  <a:lnTo>
                    <a:pt x="82" y="20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100" y="27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7" y="31"/>
                  </a:lnTo>
                  <a:lnTo>
                    <a:pt x="121" y="34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28" y="47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0" y="58"/>
                  </a:lnTo>
                  <a:lnTo>
                    <a:pt x="128" y="66"/>
                  </a:lnTo>
                  <a:lnTo>
                    <a:pt x="122" y="73"/>
                  </a:lnTo>
                  <a:lnTo>
                    <a:pt x="119" y="73"/>
                  </a:lnTo>
                  <a:lnTo>
                    <a:pt x="115" y="73"/>
                  </a:lnTo>
                  <a:lnTo>
                    <a:pt x="110" y="73"/>
                  </a:lnTo>
                  <a:lnTo>
                    <a:pt x="106" y="73"/>
                  </a:lnTo>
                  <a:lnTo>
                    <a:pt x="100" y="69"/>
                  </a:lnTo>
                  <a:lnTo>
                    <a:pt x="91" y="66"/>
                  </a:lnTo>
                  <a:lnTo>
                    <a:pt x="84" y="66"/>
                  </a:lnTo>
                  <a:lnTo>
                    <a:pt x="79" y="62"/>
                  </a:lnTo>
                  <a:lnTo>
                    <a:pt x="71" y="58"/>
                  </a:lnTo>
                  <a:lnTo>
                    <a:pt x="64" y="56"/>
                  </a:lnTo>
                  <a:lnTo>
                    <a:pt x="58" y="55"/>
                  </a:lnTo>
                  <a:lnTo>
                    <a:pt x="53" y="53"/>
                  </a:lnTo>
                  <a:lnTo>
                    <a:pt x="46" y="47"/>
                  </a:lnTo>
                  <a:lnTo>
                    <a:pt x="40" y="45"/>
                  </a:lnTo>
                  <a:lnTo>
                    <a:pt x="35" y="42"/>
                  </a:lnTo>
                  <a:lnTo>
                    <a:pt x="27" y="38"/>
                  </a:lnTo>
                  <a:lnTo>
                    <a:pt x="22" y="34"/>
                  </a:lnTo>
                  <a:lnTo>
                    <a:pt x="18" y="29"/>
                  </a:lnTo>
                  <a:lnTo>
                    <a:pt x="13" y="25"/>
                  </a:lnTo>
                  <a:lnTo>
                    <a:pt x="9" y="20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 flipH="1">
              <a:off x="7468888" y="6138292"/>
              <a:ext cx="617282" cy="346075"/>
            </a:xfrm>
            <a:custGeom>
              <a:avLst/>
              <a:gdLst>
                <a:gd name="T0" fmla="*/ 27 w 416"/>
                <a:gd name="T1" fmla="*/ 190 h 218"/>
                <a:gd name="T2" fmla="*/ 67 w 416"/>
                <a:gd name="T3" fmla="*/ 167 h 218"/>
                <a:gd name="T4" fmla="*/ 102 w 416"/>
                <a:gd name="T5" fmla="*/ 148 h 218"/>
                <a:gd name="T6" fmla="*/ 138 w 416"/>
                <a:gd name="T7" fmla="*/ 132 h 218"/>
                <a:gd name="T8" fmla="*/ 169 w 416"/>
                <a:gd name="T9" fmla="*/ 119 h 218"/>
                <a:gd name="T10" fmla="*/ 202 w 416"/>
                <a:gd name="T11" fmla="*/ 102 h 218"/>
                <a:gd name="T12" fmla="*/ 241 w 416"/>
                <a:gd name="T13" fmla="*/ 86 h 218"/>
                <a:gd name="T14" fmla="*/ 279 w 416"/>
                <a:gd name="T15" fmla="*/ 64 h 218"/>
                <a:gd name="T16" fmla="*/ 306 w 416"/>
                <a:gd name="T17" fmla="*/ 51 h 218"/>
                <a:gd name="T18" fmla="*/ 319 w 416"/>
                <a:gd name="T19" fmla="*/ 46 h 218"/>
                <a:gd name="T20" fmla="*/ 332 w 416"/>
                <a:gd name="T21" fmla="*/ 36 h 218"/>
                <a:gd name="T22" fmla="*/ 343 w 416"/>
                <a:gd name="T23" fmla="*/ 29 h 218"/>
                <a:gd name="T24" fmla="*/ 358 w 416"/>
                <a:gd name="T25" fmla="*/ 22 h 218"/>
                <a:gd name="T26" fmla="*/ 369 w 416"/>
                <a:gd name="T27" fmla="*/ 16 h 218"/>
                <a:gd name="T28" fmla="*/ 381 w 416"/>
                <a:gd name="T29" fmla="*/ 9 h 218"/>
                <a:gd name="T30" fmla="*/ 394 w 416"/>
                <a:gd name="T31" fmla="*/ 2 h 218"/>
                <a:gd name="T32" fmla="*/ 403 w 416"/>
                <a:gd name="T33" fmla="*/ 0 h 218"/>
                <a:gd name="T34" fmla="*/ 412 w 416"/>
                <a:gd name="T35" fmla="*/ 3 h 218"/>
                <a:gd name="T36" fmla="*/ 416 w 416"/>
                <a:gd name="T37" fmla="*/ 18 h 218"/>
                <a:gd name="T38" fmla="*/ 416 w 416"/>
                <a:gd name="T39" fmla="*/ 29 h 218"/>
                <a:gd name="T40" fmla="*/ 407 w 416"/>
                <a:gd name="T41" fmla="*/ 36 h 218"/>
                <a:gd name="T42" fmla="*/ 396 w 416"/>
                <a:gd name="T43" fmla="*/ 42 h 218"/>
                <a:gd name="T44" fmla="*/ 387 w 416"/>
                <a:gd name="T45" fmla="*/ 47 h 218"/>
                <a:gd name="T46" fmla="*/ 380 w 416"/>
                <a:gd name="T47" fmla="*/ 53 h 218"/>
                <a:gd name="T48" fmla="*/ 370 w 416"/>
                <a:gd name="T49" fmla="*/ 55 h 218"/>
                <a:gd name="T50" fmla="*/ 363 w 416"/>
                <a:gd name="T51" fmla="*/ 60 h 218"/>
                <a:gd name="T52" fmla="*/ 356 w 416"/>
                <a:gd name="T53" fmla="*/ 64 h 218"/>
                <a:gd name="T54" fmla="*/ 347 w 416"/>
                <a:gd name="T55" fmla="*/ 69 h 218"/>
                <a:gd name="T56" fmla="*/ 319 w 416"/>
                <a:gd name="T57" fmla="*/ 82 h 218"/>
                <a:gd name="T58" fmla="*/ 277 w 416"/>
                <a:gd name="T59" fmla="*/ 104 h 218"/>
                <a:gd name="T60" fmla="*/ 237 w 416"/>
                <a:gd name="T61" fmla="*/ 119 h 218"/>
                <a:gd name="T62" fmla="*/ 197 w 416"/>
                <a:gd name="T63" fmla="*/ 135 h 218"/>
                <a:gd name="T64" fmla="*/ 159 w 416"/>
                <a:gd name="T65" fmla="*/ 148 h 218"/>
                <a:gd name="T66" fmla="*/ 120 w 416"/>
                <a:gd name="T67" fmla="*/ 163 h 218"/>
                <a:gd name="T68" fmla="*/ 78 w 416"/>
                <a:gd name="T69" fmla="*/ 181 h 218"/>
                <a:gd name="T70" fmla="*/ 36 w 416"/>
                <a:gd name="T71" fmla="*/ 203 h 218"/>
                <a:gd name="T72" fmla="*/ 7 w 416"/>
                <a:gd name="T73" fmla="*/ 218 h 218"/>
                <a:gd name="T74" fmla="*/ 0 w 416"/>
                <a:gd name="T75" fmla="*/ 209 h 218"/>
                <a:gd name="T76" fmla="*/ 5 w 416"/>
                <a:gd name="T7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218">
                  <a:moveTo>
                    <a:pt x="5" y="203"/>
                  </a:moveTo>
                  <a:lnTo>
                    <a:pt x="27" y="190"/>
                  </a:lnTo>
                  <a:lnTo>
                    <a:pt x="47" y="178"/>
                  </a:lnTo>
                  <a:lnTo>
                    <a:pt x="67" y="167"/>
                  </a:lnTo>
                  <a:lnTo>
                    <a:pt x="85" y="157"/>
                  </a:lnTo>
                  <a:lnTo>
                    <a:pt x="102" y="148"/>
                  </a:lnTo>
                  <a:lnTo>
                    <a:pt x="120" y="141"/>
                  </a:lnTo>
                  <a:lnTo>
                    <a:pt x="138" y="132"/>
                  </a:lnTo>
                  <a:lnTo>
                    <a:pt x="155" y="126"/>
                  </a:lnTo>
                  <a:lnTo>
                    <a:pt x="169" y="119"/>
                  </a:lnTo>
                  <a:lnTo>
                    <a:pt x="186" y="110"/>
                  </a:lnTo>
                  <a:lnTo>
                    <a:pt x="202" y="102"/>
                  </a:lnTo>
                  <a:lnTo>
                    <a:pt x="221" y="95"/>
                  </a:lnTo>
                  <a:lnTo>
                    <a:pt x="241" y="86"/>
                  </a:lnTo>
                  <a:lnTo>
                    <a:pt x="259" y="77"/>
                  </a:lnTo>
                  <a:lnTo>
                    <a:pt x="279" y="64"/>
                  </a:lnTo>
                  <a:lnTo>
                    <a:pt x="303" y="55"/>
                  </a:lnTo>
                  <a:lnTo>
                    <a:pt x="306" y="51"/>
                  </a:lnTo>
                  <a:lnTo>
                    <a:pt x="314" y="47"/>
                  </a:lnTo>
                  <a:lnTo>
                    <a:pt x="319" y="46"/>
                  </a:lnTo>
                  <a:lnTo>
                    <a:pt x="325" y="42"/>
                  </a:lnTo>
                  <a:lnTo>
                    <a:pt x="332" y="36"/>
                  </a:lnTo>
                  <a:lnTo>
                    <a:pt x="338" y="35"/>
                  </a:lnTo>
                  <a:lnTo>
                    <a:pt x="343" y="29"/>
                  </a:lnTo>
                  <a:lnTo>
                    <a:pt x="350" y="27"/>
                  </a:lnTo>
                  <a:lnTo>
                    <a:pt x="358" y="22"/>
                  </a:lnTo>
                  <a:lnTo>
                    <a:pt x="363" y="20"/>
                  </a:lnTo>
                  <a:lnTo>
                    <a:pt x="369" y="16"/>
                  </a:lnTo>
                  <a:lnTo>
                    <a:pt x="376" y="13"/>
                  </a:lnTo>
                  <a:lnTo>
                    <a:pt x="381" y="9"/>
                  </a:lnTo>
                  <a:lnTo>
                    <a:pt x="387" y="5"/>
                  </a:lnTo>
                  <a:lnTo>
                    <a:pt x="394" y="2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12" y="3"/>
                  </a:lnTo>
                  <a:lnTo>
                    <a:pt x="416" y="11"/>
                  </a:lnTo>
                  <a:lnTo>
                    <a:pt x="416" y="18"/>
                  </a:lnTo>
                  <a:lnTo>
                    <a:pt x="416" y="24"/>
                  </a:lnTo>
                  <a:lnTo>
                    <a:pt x="416" y="29"/>
                  </a:lnTo>
                  <a:lnTo>
                    <a:pt x="412" y="36"/>
                  </a:lnTo>
                  <a:lnTo>
                    <a:pt x="407" y="36"/>
                  </a:lnTo>
                  <a:lnTo>
                    <a:pt x="401" y="40"/>
                  </a:lnTo>
                  <a:lnTo>
                    <a:pt x="396" y="42"/>
                  </a:lnTo>
                  <a:lnTo>
                    <a:pt x="392" y="46"/>
                  </a:lnTo>
                  <a:lnTo>
                    <a:pt x="387" y="47"/>
                  </a:lnTo>
                  <a:lnTo>
                    <a:pt x="383" y="49"/>
                  </a:lnTo>
                  <a:lnTo>
                    <a:pt x="380" y="53"/>
                  </a:lnTo>
                  <a:lnTo>
                    <a:pt x="376" y="55"/>
                  </a:lnTo>
                  <a:lnTo>
                    <a:pt x="370" y="55"/>
                  </a:lnTo>
                  <a:lnTo>
                    <a:pt x="369" y="58"/>
                  </a:lnTo>
                  <a:lnTo>
                    <a:pt x="363" y="60"/>
                  </a:lnTo>
                  <a:lnTo>
                    <a:pt x="359" y="62"/>
                  </a:lnTo>
                  <a:lnTo>
                    <a:pt x="356" y="64"/>
                  </a:lnTo>
                  <a:lnTo>
                    <a:pt x="350" y="66"/>
                  </a:lnTo>
                  <a:lnTo>
                    <a:pt x="347" y="69"/>
                  </a:lnTo>
                  <a:lnTo>
                    <a:pt x="341" y="73"/>
                  </a:lnTo>
                  <a:lnTo>
                    <a:pt x="319" y="82"/>
                  </a:lnTo>
                  <a:lnTo>
                    <a:pt x="297" y="93"/>
                  </a:lnTo>
                  <a:lnTo>
                    <a:pt x="277" y="104"/>
                  </a:lnTo>
                  <a:lnTo>
                    <a:pt x="257" y="112"/>
                  </a:lnTo>
                  <a:lnTo>
                    <a:pt x="237" y="119"/>
                  </a:lnTo>
                  <a:lnTo>
                    <a:pt x="217" y="128"/>
                  </a:lnTo>
                  <a:lnTo>
                    <a:pt x="197" y="135"/>
                  </a:lnTo>
                  <a:lnTo>
                    <a:pt x="179" y="143"/>
                  </a:lnTo>
                  <a:lnTo>
                    <a:pt x="159" y="148"/>
                  </a:lnTo>
                  <a:lnTo>
                    <a:pt x="138" y="156"/>
                  </a:lnTo>
                  <a:lnTo>
                    <a:pt x="120" y="163"/>
                  </a:lnTo>
                  <a:lnTo>
                    <a:pt x="100" y="172"/>
                  </a:lnTo>
                  <a:lnTo>
                    <a:pt x="78" y="181"/>
                  </a:lnTo>
                  <a:lnTo>
                    <a:pt x="56" y="192"/>
                  </a:lnTo>
                  <a:lnTo>
                    <a:pt x="36" y="203"/>
                  </a:lnTo>
                  <a:lnTo>
                    <a:pt x="12" y="218"/>
                  </a:lnTo>
                  <a:lnTo>
                    <a:pt x="7" y="218"/>
                  </a:lnTo>
                  <a:lnTo>
                    <a:pt x="1" y="214"/>
                  </a:lnTo>
                  <a:lnTo>
                    <a:pt x="0" y="209"/>
                  </a:lnTo>
                  <a:lnTo>
                    <a:pt x="5" y="203"/>
                  </a:lnTo>
                  <a:lnTo>
                    <a:pt x="5" y="2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 flipH="1">
              <a:off x="6289227" y="5582667"/>
              <a:ext cx="770118" cy="406400"/>
            </a:xfrm>
            <a:custGeom>
              <a:avLst/>
              <a:gdLst>
                <a:gd name="T0" fmla="*/ 18 w 519"/>
                <a:gd name="T1" fmla="*/ 238 h 256"/>
                <a:gd name="T2" fmla="*/ 42 w 519"/>
                <a:gd name="T3" fmla="*/ 225 h 256"/>
                <a:gd name="T4" fmla="*/ 66 w 519"/>
                <a:gd name="T5" fmla="*/ 211 h 256"/>
                <a:gd name="T6" fmla="*/ 88 w 519"/>
                <a:gd name="T7" fmla="*/ 200 h 256"/>
                <a:gd name="T8" fmla="*/ 110 w 519"/>
                <a:gd name="T9" fmla="*/ 185 h 256"/>
                <a:gd name="T10" fmla="*/ 130 w 519"/>
                <a:gd name="T11" fmla="*/ 172 h 256"/>
                <a:gd name="T12" fmla="*/ 153 w 519"/>
                <a:gd name="T13" fmla="*/ 159 h 256"/>
                <a:gd name="T14" fmla="*/ 175 w 519"/>
                <a:gd name="T15" fmla="*/ 146 h 256"/>
                <a:gd name="T16" fmla="*/ 208 w 519"/>
                <a:gd name="T17" fmla="*/ 126 h 256"/>
                <a:gd name="T18" fmla="*/ 241 w 519"/>
                <a:gd name="T19" fmla="*/ 108 h 256"/>
                <a:gd name="T20" fmla="*/ 274 w 519"/>
                <a:gd name="T21" fmla="*/ 90 h 256"/>
                <a:gd name="T22" fmla="*/ 301 w 519"/>
                <a:gd name="T23" fmla="*/ 71 h 256"/>
                <a:gd name="T24" fmla="*/ 331 w 519"/>
                <a:gd name="T25" fmla="*/ 53 h 256"/>
                <a:gd name="T26" fmla="*/ 360 w 519"/>
                <a:gd name="T27" fmla="*/ 36 h 256"/>
                <a:gd name="T28" fmla="*/ 393 w 519"/>
                <a:gd name="T29" fmla="*/ 22 h 256"/>
                <a:gd name="T30" fmla="*/ 429 w 519"/>
                <a:gd name="T31" fmla="*/ 7 h 256"/>
                <a:gd name="T32" fmla="*/ 458 w 519"/>
                <a:gd name="T33" fmla="*/ 0 h 256"/>
                <a:gd name="T34" fmla="*/ 471 w 519"/>
                <a:gd name="T35" fmla="*/ 3 h 256"/>
                <a:gd name="T36" fmla="*/ 486 w 519"/>
                <a:gd name="T37" fmla="*/ 9 h 256"/>
                <a:gd name="T38" fmla="*/ 499 w 519"/>
                <a:gd name="T39" fmla="*/ 20 h 256"/>
                <a:gd name="T40" fmla="*/ 513 w 519"/>
                <a:gd name="T41" fmla="*/ 27 h 256"/>
                <a:gd name="T42" fmla="*/ 519 w 519"/>
                <a:gd name="T43" fmla="*/ 42 h 256"/>
                <a:gd name="T44" fmla="*/ 517 w 519"/>
                <a:gd name="T45" fmla="*/ 53 h 256"/>
                <a:gd name="T46" fmla="*/ 508 w 519"/>
                <a:gd name="T47" fmla="*/ 58 h 256"/>
                <a:gd name="T48" fmla="*/ 495 w 519"/>
                <a:gd name="T49" fmla="*/ 53 h 256"/>
                <a:gd name="T50" fmla="*/ 484 w 519"/>
                <a:gd name="T51" fmla="*/ 46 h 256"/>
                <a:gd name="T52" fmla="*/ 473 w 519"/>
                <a:gd name="T53" fmla="*/ 40 h 256"/>
                <a:gd name="T54" fmla="*/ 462 w 519"/>
                <a:gd name="T55" fmla="*/ 36 h 256"/>
                <a:gd name="T56" fmla="*/ 440 w 519"/>
                <a:gd name="T57" fmla="*/ 44 h 256"/>
                <a:gd name="T58" fmla="*/ 409 w 519"/>
                <a:gd name="T59" fmla="*/ 53 h 256"/>
                <a:gd name="T60" fmla="*/ 380 w 519"/>
                <a:gd name="T61" fmla="*/ 66 h 256"/>
                <a:gd name="T62" fmla="*/ 353 w 519"/>
                <a:gd name="T63" fmla="*/ 80 h 256"/>
                <a:gd name="T64" fmla="*/ 327 w 519"/>
                <a:gd name="T65" fmla="*/ 93 h 256"/>
                <a:gd name="T66" fmla="*/ 300 w 519"/>
                <a:gd name="T67" fmla="*/ 108 h 256"/>
                <a:gd name="T68" fmla="*/ 268 w 519"/>
                <a:gd name="T69" fmla="*/ 126 h 256"/>
                <a:gd name="T70" fmla="*/ 237 w 519"/>
                <a:gd name="T71" fmla="*/ 146 h 256"/>
                <a:gd name="T72" fmla="*/ 205 w 519"/>
                <a:gd name="T73" fmla="*/ 163 h 256"/>
                <a:gd name="T74" fmla="*/ 179 w 519"/>
                <a:gd name="T75" fmla="*/ 174 h 256"/>
                <a:gd name="T76" fmla="*/ 153 w 519"/>
                <a:gd name="T77" fmla="*/ 189 h 256"/>
                <a:gd name="T78" fmla="*/ 130 w 519"/>
                <a:gd name="T79" fmla="*/ 201 h 256"/>
                <a:gd name="T80" fmla="*/ 102 w 519"/>
                <a:gd name="T81" fmla="*/ 212 h 256"/>
                <a:gd name="T82" fmla="*/ 77 w 519"/>
                <a:gd name="T83" fmla="*/ 225 h 256"/>
                <a:gd name="T84" fmla="*/ 51 w 519"/>
                <a:gd name="T85" fmla="*/ 238 h 256"/>
                <a:gd name="T86" fmla="*/ 26 w 519"/>
                <a:gd name="T87" fmla="*/ 251 h 256"/>
                <a:gd name="T88" fmla="*/ 5 w 519"/>
                <a:gd name="T89" fmla="*/ 256 h 256"/>
                <a:gd name="T90" fmla="*/ 0 w 519"/>
                <a:gd name="T91" fmla="*/ 249 h 256"/>
                <a:gd name="T92" fmla="*/ 5 w 519"/>
                <a:gd name="T93" fmla="*/ 2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9" h="256">
                  <a:moveTo>
                    <a:pt x="5" y="247"/>
                  </a:moveTo>
                  <a:lnTo>
                    <a:pt x="18" y="238"/>
                  </a:lnTo>
                  <a:lnTo>
                    <a:pt x="31" y="231"/>
                  </a:lnTo>
                  <a:lnTo>
                    <a:pt x="42" y="225"/>
                  </a:lnTo>
                  <a:lnTo>
                    <a:pt x="55" y="220"/>
                  </a:lnTo>
                  <a:lnTo>
                    <a:pt x="66" y="211"/>
                  </a:lnTo>
                  <a:lnTo>
                    <a:pt x="77" y="205"/>
                  </a:lnTo>
                  <a:lnTo>
                    <a:pt x="88" y="200"/>
                  </a:lnTo>
                  <a:lnTo>
                    <a:pt x="99" y="192"/>
                  </a:lnTo>
                  <a:lnTo>
                    <a:pt x="110" y="185"/>
                  </a:lnTo>
                  <a:lnTo>
                    <a:pt x="119" y="179"/>
                  </a:lnTo>
                  <a:lnTo>
                    <a:pt x="130" y="172"/>
                  </a:lnTo>
                  <a:lnTo>
                    <a:pt x="141" y="165"/>
                  </a:lnTo>
                  <a:lnTo>
                    <a:pt x="153" y="159"/>
                  </a:lnTo>
                  <a:lnTo>
                    <a:pt x="164" y="152"/>
                  </a:lnTo>
                  <a:lnTo>
                    <a:pt x="175" y="146"/>
                  </a:lnTo>
                  <a:lnTo>
                    <a:pt x="190" y="139"/>
                  </a:lnTo>
                  <a:lnTo>
                    <a:pt x="208" y="126"/>
                  </a:lnTo>
                  <a:lnTo>
                    <a:pt x="225" y="117"/>
                  </a:lnTo>
                  <a:lnTo>
                    <a:pt x="241" y="108"/>
                  </a:lnTo>
                  <a:lnTo>
                    <a:pt x="259" y="99"/>
                  </a:lnTo>
                  <a:lnTo>
                    <a:pt x="274" y="90"/>
                  </a:lnTo>
                  <a:lnTo>
                    <a:pt x="287" y="80"/>
                  </a:lnTo>
                  <a:lnTo>
                    <a:pt x="301" y="71"/>
                  </a:lnTo>
                  <a:lnTo>
                    <a:pt x="316" y="62"/>
                  </a:lnTo>
                  <a:lnTo>
                    <a:pt x="331" y="53"/>
                  </a:lnTo>
                  <a:lnTo>
                    <a:pt x="345" y="44"/>
                  </a:lnTo>
                  <a:lnTo>
                    <a:pt x="360" y="36"/>
                  </a:lnTo>
                  <a:lnTo>
                    <a:pt x="376" y="29"/>
                  </a:lnTo>
                  <a:lnTo>
                    <a:pt x="393" y="22"/>
                  </a:lnTo>
                  <a:lnTo>
                    <a:pt x="411" y="14"/>
                  </a:lnTo>
                  <a:lnTo>
                    <a:pt x="429" y="7"/>
                  </a:lnTo>
                  <a:lnTo>
                    <a:pt x="451" y="2"/>
                  </a:lnTo>
                  <a:lnTo>
                    <a:pt x="458" y="0"/>
                  </a:lnTo>
                  <a:lnTo>
                    <a:pt x="466" y="2"/>
                  </a:lnTo>
                  <a:lnTo>
                    <a:pt x="471" y="3"/>
                  </a:lnTo>
                  <a:lnTo>
                    <a:pt x="480" y="7"/>
                  </a:lnTo>
                  <a:lnTo>
                    <a:pt x="486" y="9"/>
                  </a:lnTo>
                  <a:lnTo>
                    <a:pt x="491" y="16"/>
                  </a:lnTo>
                  <a:lnTo>
                    <a:pt x="499" y="20"/>
                  </a:lnTo>
                  <a:lnTo>
                    <a:pt x="508" y="25"/>
                  </a:lnTo>
                  <a:lnTo>
                    <a:pt x="513" y="27"/>
                  </a:lnTo>
                  <a:lnTo>
                    <a:pt x="517" y="35"/>
                  </a:lnTo>
                  <a:lnTo>
                    <a:pt x="519" y="42"/>
                  </a:lnTo>
                  <a:lnTo>
                    <a:pt x="519" y="47"/>
                  </a:lnTo>
                  <a:lnTo>
                    <a:pt x="517" y="53"/>
                  </a:lnTo>
                  <a:lnTo>
                    <a:pt x="513" y="57"/>
                  </a:lnTo>
                  <a:lnTo>
                    <a:pt x="508" y="58"/>
                  </a:lnTo>
                  <a:lnTo>
                    <a:pt x="500" y="57"/>
                  </a:lnTo>
                  <a:lnTo>
                    <a:pt x="495" y="53"/>
                  </a:lnTo>
                  <a:lnTo>
                    <a:pt x="490" y="49"/>
                  </a:lnTo>
                  <a:lnTo>
                    <a:pt x="484" y="46"/>
                  </a:lnTo>
                  <a:lnTo>
                    <a:pt x="480" y="44"/>
                  </a:lnTo>
                  <a:lnTo>
                    <a:pt x="473" y="40"/>
                  </a:lnTo>
                  <a:lnTo>
                    <a:pt x="468" y="38"/>
                  </a:lnTo>
                  <a:lnTo>
                    <a:pt x="462" y="36"/>
                  </a:lnTo>
                  <a:lnTo>
                    <a:pt x="457" y="38"/>
                  </a:lnTo>
                  <a:lnTo>
                    <a:pt x="440" y="44"/>
                  </a:lnTo>
                  <a:lnTo>
                    <a:pt x="426" y="47"/>
                  </a:lnTo>
                  <a:lnTo>
                    <a:pt x="409" y="53"/>
                  </a:lnTo>
                  <a:lnTo>
                    <a:pt x="395" y="60"/>
                  </a:lnTo>
                  <a:lnTo>
                    <a:pt x="380" y="66"/>
                  </a:lnTo>
                  <a:lnTo>
                    <a:pt x="367" y="71"/>
                  </a:lnTo>
                  <a:lnTo>
                    <a:pt x="353" y="80"/>
                  </a:lnTo>
                  <a:lnTo>
                    <a:pt x="342" y="88"/>
                  </a:lnTo>
                  <a:lnTo>
                    <a:pt x="327" y="93"/>
                  </a:lnTo>
                  <a:lnTo>
                    <a:pt x="314" y="101"/>
                  </a:lnTo>
                  <a:lnTo>
                    <a:pt x="300" y="108"/>
                  </a:lnTo>
                  <a:lnTo>
                    <a:pt x="287" y="117"/>
                  </a:lnTo>
                  <a:lnTo>
                    <a:pt x="268" y="126"/>
                  </a:lnTo>
                  <a:lnTo>
                    <a:pt x="254" y="137"/>
                  </a:lnTo>
                  <a:lnTo>
                    <a:pt x="237" y="146"/>
                  </a:lnTo>
                  <a:lnTo>
                    <a:pt x="219" y="156"/>
                  </a:lnTo>
                  <a:lnTo>
                    <a:pt x="205" y="163"/>
                  </a:lnTo>
                  <a:lnTo>
                    <a:pt x="194" y="168"/>
                  </a:lnTo>
                  <a:lnTo>
                    <a:pt x="179" y="174"/>
                  </a:lnTo>
                  <a:lnTo>
                    <a:pt x="166" y="183"/>
                  </a:lnTo>
                  <a:lnTo>
                    <a:pt x="153" y="189"/>
                  </a:lnTo>
                  <a:lnTo>
                    <a:pt x="141" y="194"/>
                  </a:lnTo>
                  <a:lnTo>
                    <a:pt x="130" y="201"/>
                  </a:lnTo>
                  <a:lnTo>
                    <a:pt x="117" y="207"/>
                  </a:lnTo>
                  <a:lnTo>
                    <a:pt x="102" y="212"/>
                  </a:lnTo>
                  <a:lnTo>
                    <a:pt x="89" y="220"/>
                  </a:lnTo>
                  <a:lnTo>
                    <a:pt x="77" y="225"/>
                  </a:lnTo>
                  <a:lnTo>
                    <a:pt x="64" y="231"/>
                  </a:lnTo>
                  <a:lnTo>
                    <a:pt x="51" y="238"/>
                  </a:lnTo>
                  <a:lnTo>
                    <a:pt x="38" y="244"/>
                  </a:lnTo>
                  <a:lnTo>
                    <a:pt x="26" y="251"/>
                  </a:lnTo>
                  <a:lnTo>
                    <a:pt x="13" y="256"/>
                  </a:lnTo>
                  <a:lnTo>
                    <a:pt x="5" y="256"/>
                  </a:lnTo>
                  <a:lnTo>
                    <a:pt x="2" y="255"/>
                  </a:lnTo>
                  <a:lnTo>
                    <a:pt x="0" y="249"/>
                  </a:lnTo>
                  <a:lnTo>
                    <a:pt x="5" y="247"/>
                  </a:lnTo>
                  <a:lnTo>
                    <a:pt x="5" y="2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 flipH="1">
              <a:off x="7741917" y="5989067"/>
              <a:ext cx="504509" cy="314325"/>
            </a:xfrm>
            <a:custGeom>
              <a:avLst/>
              <a:gdLst>
                <a:gd name="T0" fmla="*/ 7 w 340"/>
                <a:gd name="T1" fmla="*/ 174 h 198"/>
                <a:gd name="T2" fmla="*/ 25 w 340"/>
                <a:gd name="T3" fmla="*/ 158 h 198"/>
                <a:gd name="T4" fmla="*/ 44 w 340"/>
                <a:gd name="T5" fmla="*/ 147 h 198"/>
                <a:gd name="T6" fmla="*/ 62 w 340"/>
                <a:gd name="T7" fmla="*/ 136 h 198"/>
                <a:gd name="T8" fmla="*/ 80 w 340"/>
                <a:gd name="T9" fmla="*/ 125 h 198"/>
                <a:gd name="T10" fmla="*/ 98 w 340"/>
                <a:gd name="T11" fmla="*/ 114 h 198"/>
                <a:gd name="T12" fmla="*/ 117 w 340"/>
                <a:gd name="T13" fmla="*/ 103 h 198"/>
                <a:gd name="T14" fmla="*/ 135 w 340"/>
                <a:gd name="T15" fmla="*/ 94 h 198"/>
                <a:gd name="T16" fmla="*/ 155 w 340"/>
                <a:gd name="T17" fmla="*/ 85 h 198"/>
                <a:gd name="T18" fmla="*/ 175 w 340"/>
                <a:gd name="T19" fmla="*/ 75 h 198"/>
                <a:gd name="T20" fmla="*/ 193 w 340"/>
                <a:gd name="T21" fmla="*/ 66 h 198"/>
                <a:gd name="T22" fmla="*/ 214 w 340"/>
                <a:gd name="T23" fmla="*/ 57 h 198"/>
                <a:gd name="T24" fmla="*/ 234 w 340"/>
                <a:gd name="T25" fmla="*/ 48 h 198"/>
                <a:gd name="T26" fmla="*/ 254 w 340"/>
                <a:gd name="T27" fmla="*/ 37 h 198"/>
                <a:gd name="T28" fmla="*/ 274 w 340"/>
                <a:gd name="T29" fmla="*/ 28 h 198"/>
                <a:gd name="T30" fmla="*/ 292 w 340"/>
                <a:gd name="T31" fmla="*/ 17 h 198"/>
                <a:gd name="T32" fmla="*/ 314 w 340"/>
                <a:gd name="T33" fmla="*/ 6 h 198"/>
                <a:gd name="T34" fmla="*/ 321 w 340"/>
                <a:gd name="T35" fmla="*/ 0 h 198"/>
                <a:gd name="T36" fmla="*/ 329 w 340"/>
                <a:gd name="T37" fmla="*/ 0 h 198"/>
                <a:gd name="T38" fmla="*/ 334 w 340"/>
                <a:gd name="T39" fmla="*/ 2 h 198"/>
                <a:gd name="T40" fmla="*/ 338 w 340"/>
                <a:gd name="T41" fmla="*/ 8 h 198"/>
                <a:gd name="T42" fmla="*/ 340 w 340"/>
                <a:gd name="T43" fmla="*/ 13 h 198"/>
                <a:gd name="T44" fmla="*/ 340 w 340"/>
                <a:gd name="T45" fmla="*/ 19 h 198"/>
                <a:gd name="T46" fmla="*/ 336 w 340"/>
                <a:gd name="T47" fmla="*/ 26 h 198"/>
                <a:gd name="T48" fmla="*/ 330 w 340"/>
                <a:gd name="T49" fmla="*/ 32 h 198"/>
                <a:gd name="T50" fmla="*/ 312 w 340"/>
                <a:gd name="T51" fmla="*/ 43 h 198"/>
                <a:gd name="T52" fmla="*/ 296 w 340"/>
                <a:gd name="T53" fmla="*/ 54 h 198"/>
                <a:gd name="T54" fmla="*/ 279 w 340"/>
                <a:gd name="T55" fmla="*/ 63 h 198"/>
                <a:gd name="T56" fmla="*/ 261 w 340"/>
                <a:gd name="T57" fmla="*/ 74 h 198"/>
                <a:gd name="T58" fmla="*/ 241 w 340"/>
                <a:gd name="T59" fmla="*/ 83 h 198"/>
                <a:gd name="T60" fmla="*/ 223 w 340"/>
                <a:gd name="T61" fmla="*/ 92 h 198"/>
                <a:gd name="T62" fmla="*/ 203 w 340"/>
                <a:gd name="T63" fmla="*/ 99 h 198"/>
                <a:gd name="T64" fmla="*/ 182 w 340"/>
                <a:gd name="T65" fmla="*/ 110 h 198"/>
                <a:gd name="T66" fmla="*/ 164 w 340"/>
                <a:gd name="T67" fmla="*/ 118 h 198"/>
                <a:gd name="T68" fmla="*/ 144 w 340"/>
                <a:gd name="T69" fmla="*/ 127 h 198"/>
                <a:gd name="T70" fmla="*/ 122 w 340"/>
                <a:gd name="T71" fmla="*/ 136 h 198"/>
                <a:gd name="T72" fmla="*/ 102 w 340"/>
                <a:gd name="T73" fmla="*/ 149 h 198"/>
                <a:gd name="T74" fmla="*/ 82 w 340"/>
                <a:gd name="T75" fmla="*/ 158 h 198"/>
                <a:gd name="T76" fmla="*/ 62 w 340"/>
                <a:gd name="T77" fmla="*/ 169 h 198"/>
                <a:gd name="T78" fmla="*/ 44 w 340"/>
                <a:gd name="T79" fmla="*/ 182 h 198"/>
                <a:gd name="T80" fmla="*/ 24 w 340"/>
                <a:gd name="T81" fmla="*/ 195 h 198"/>
                <a:gd name="T82" fmla="*/ 16 w 340"/>
                <a:gd name="T83" fmla="*/ 198 h 198"/>
                <a:gd name="T84" fmla="*/ 13 w 340"/>
                <a:gd name="T85" fmla="*/ 198 h 198"/>
                <a:gd name="T86" fmla="*/ 7 w 340"/>
                <a:gd name="T87" fmla="*/ 195 h 198"/>
                <a:gd name="T88" fmla="*/ 3 w 340"/>
                <a:gd name="T89" fmla="*/ 193 h 198"/>
                <a:gd name="T90" fmla="*/ 0 w 340"/>
                <a:gd name="T91" fmla="*/ 187 h 198"/>
                <a:gd name="T92" fmla="*/ 0 w 340"/>
                <a:gd name="T93" fmla="*/ 184 h 198"/>
                <a:gd name="T94" fmla="*/ 2 w 340"/>
                <a:gd name="T95" fmla="*/ 176 h 198"/>
                <a:gd name="T96" fmla="*/ 7 w 340"/>
                <a:gd name="T97" fmla="*/ 174 h 198"/>
                <a:gd name="T98" fmla="*/ 7 w 340"/>
                <a:gd name="T99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198">
                  <a:moveTo>
                    <a:pt x="7" y="174"/>
                  </a:moveTo>
                  <a:lnTo>
                    <a:pt x="25" y="158"/>
                  </a:lnTo>
                  <a:lnTo>
                    <a:pt x="44" y="147"/>
                  </a:lnTo>
                  <a:lnTo>
                    <a:pt x="62" y="136"/>
                  </a:lnTo>
                  <a:lnTo>
                    <a:pt x="80" y="125"/>
                  </a:lnTo>
                  <a:lnTo>
                    <a:pt x="98" y="114"/>
                  </a:lnTo>
                  <a:lnTo>
                    <a:pt x="117" y="103"/>
                  </a:lnTo>
                  <a:lnTo>
                    <a:pt x="135" y="94"/>
                  </a:lnTo>
                  <a:lnTo>
                    <a:pt x="155" y="85"/>
                  </a:lnTo>
                  <a:lnTo>
                    <a:pt x="175" y="75"/>
                  </a:lnTo>
                  <a:lnTo>
                    <a:pt x="193" y="66"/>
                  </a:lnTo>
                  <a:lnTo>
                    <a:pt x="214" y="57"/>
                  </a:lnTo>
                  <a:lnTo>
                    <a:pt x="234" y="48"/>
                  </a:lnTo>
                  <a:lnTo>
                    <a:pt x="254" y="37"/>
                  </a:lnTo>
                  <a:lnTo>
                    <a:pt x="274" y="28"/>
                  </a:lnTo>
                  <a:lnTo>
                    <a:pt x="292" y="17"/>
                  </a:lnTo>
                  <a:lnTo>
                    <a:pt x="314" y="6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4" y="2"/>
                  </a:lnTo>
                  <a:lnTo>
                    <a:pt x="338" y="8"/>
                  </a:lnTo>
                  <a:lnTo>
                    <a:pt x="340" y="13"/>
                  </a:lnTo>
                  <a:lnTo>
                    <a:pt x="340" y="19"/>
                  </a:lnTo>
                  <a:lnTo>
                    <a:pt x="336" y="26"/>
                  </a:lnTo>
                  <a:lnTo>
                    <a:pt x="330" y="32"/>
                  </a:lnTo>
                  <a:lnTo>
                    <a:pt x="312" y="43"/>
                  </a:lnTo>
                  <a:lnTo>
                    <a:pt x="296" y="54"/>
                  </a:lnTo>
                  <a:lnTo>
                    <a:pt x="279" y="63"/>
                  </a:lnTo>
                  <a:lnTo>
                    <a:pt x="261" y="74"/>
                  </a:lnTo>
                  <a:lnTo>
                    <a:pt x="241" y="83"/>
                  </a:lnTo>
                  <a:lnTo>
                    <a:pt x="223" y="92"/>
                  </a:lnTo>
                  <a:lnTo>
                    <a:pt x="203" y="99"/>
                  </a:lnTo>
                  <a:lnTo>
                    <a:pt x="182" y="110"/>
                  </a:lnTo>
                  <a:lnTo>
                    <a:pt x="164" y="118"/>
                  </a:lnTo>
                  <a:lnTo>
                    <a:pt x="144" y="127"/>
                  </a:lnTo>
                  <a:lnTo>
                    <a:pt x="122" y="136"/>
                  </a:lnTo>
                  <a:lnTo>
                    <a:pt x="102" y="149"/>
                  </a:lnTo>
                  <a:lnTo>
                    <a:pt x="82" y="158"/>
                  </a:lnTo>
                  <a:lnTo>
                    <a:pt x="62" y="169"/>
                  </a:lnTo>
                  <a:lnTo>
                    <a:pt x="44" y="182"/>
                  </a:lnTo>
                  <a:lnTo>
                    <a:pt x="24" y="195"/>
                  </a:lnTo>
                  <a:lnTo>
                    <a:pt x="16" y="198"/>
                  </a:lnTo>
                  <a:lnTo>
                    <a:pt x="13" y="198"/>
                  </a:lnTo>
                  <a:lnTo>
                    <a:pt x="7" y="195"/>
                  </a:lnTo>
                  <a:lnTo>
                    <a:pt x="3" y="193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2" y="176"/>
                  </a:lnTo>
                  <a:lnTo>
                    <a:pt x="7" y="174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 flipH="1">
              <a:off x="7528242" y="5215954"/>
              <a:ext cx="914052" cy="858837"/>
            </a:xfrm>
            <a:custGeom>
              <a:avLst/>
              <a:gdLst>
                <a:gd name="T0" fmla="*/ 594 w 616"/>
                <a:gd name="T1" fmla="*/ 37 h 541"/>
                <a:gd name="T2" fmla="*/ 567 w 616"/>
                <a:gd name="T3" fmla="*/ 62 h 541"/>
                <a:gd name="T4" fmla="*/ 545 w 616"/>
                <a:gd name="T5" fmla="*/ 86 h 541"/>
                <a:gd name="T6" fmla="*/ 525 w 616"/>
                <a:gd name="T7" fmla="*/ 110 h 541"/>
                <a:gd name="T8" fmla="*/ 504 w 616"/>
                <a:gd name="T9" fmla="*/ 136 h 541"/>
                <a:gd name="T10" fmla="*/ 483 w 616"/>
                <a:gd name="T11" fmla="*/ 161 h 541"/>
                <a:gd name="T12" fmla="*/ 459 w 616"/>
                <a:gd name="T13" fmla="*/ 189 h 541"/>
                <a:gd name="T14" fmla="*/ 431 w 616"/>
                <a:gd name="T15" fmla="*/ 218 h 541"/>
                <a:gd name="T16" fmla="*/ 408 w 616"/>
                <a:gd name="T17" fmla="*/ 240 h 541"/>
                <a:gd name="T18" fmla="*/ 393 w 616"/>
                <a:gd name="T19" fmla="*/ 256 h 541"/>
                <a:gd name="T20" fmla="*/ 377 w 616"/>
                <a:gd name="T21" fmla="*/ 273 h 541"/>
                <a:gd name="T22" fmla="*/ 358 w 616"/>
                <a:gd name="T23" fmla="*/ 289 h 541"/>
                <a:gd name="T24" fmla="*/ 338 w 616"/>
                <a:gd name="T25" fmla="*/ 304 h 541"/>
                <a:gd name="T26" fmla="*/ 314 w 616"/>
                <a:gd name="T27" fmla="*/ 321 h 541"/>
                <a:gd name="T28" fmla="*/ 291 w 616"/>
                <a:gd name="T29" fmla="*/ 337 h 541"/>
                <a:gd name="T30" fmla="*/ 265 w 616"/>
                <a:gd name="T31" fmla="*/ 352 h 541"/>
                <a:gd name="T32" fmla="*/ 230 w 616"/>
                <a:gd name="T33" fmla="*/ 368 h 541"/>
                <a:gd name="T34" fmla="*/ 192 w 616"/>
                <a:gd name="T35" fmla="*/ 387 h 541"/>
                <a:gd name="T36" fmla="*/ 161 w 616"/>
                <a:gd name="T37" fmla="*/ 403 h 541"/>
                <a:gd name="T38" fmla="*/ 135 w 616"/>
                <a:gd name="T39" fmla="*/ 420 h 541"/>
                <a:gd name="T40" fmla="*/ 110 w 616"/>
                <a:gd name="T41" fmla="*/ 440 h 541"/>
                <a:gd name="T42" fmla="*/ 84 w 616"/>
                <a:gd name="T43" fmla="*/ 460 h 541"/>
                <a:gd name="T44" fmla="*/ 59 w 616"/>
                <a:gd name="T45" fmla="*/ 486 h 541"/>
                <a:gd name="T46" fmla="*/ 28 w 616"/>
                <a:gd name="T47" fmla="*/ 520 h 541"/>
                <a:gd name="T48" fmla="*/ 9 w 616"/>
                <a:gd name="T49" fmla="*/ 541 h 541"/>
                <a:gd name="T50" fmla="*/ 4 w 616"/>
                <a:gd name="T51" fmla="*/ 537 h 541"/>
                <a:gd name="T52" fmla="*/ 0 w 616"/>
                <a:gd name="T53" fmla="*/ 528 h 541"/>
                <a:gd name="T54" fmla="*/ 2 w 616"/>
                <a:gd name="T55" fmla="*/ 519 h 541"/>
                <a:gd name="T56" fmla="*/ 22 w 616"/>
                <a:gd name="T57" fmla="*/ 495 h 541"/>
                <a:gd name="T58" fmla="*/ 55 w 616"/>
                <a:gd name="T59" fmla="*/ 460 h 541"/>
                <a:gd name="T60" fmla="*/ 84 w 616"/>
                <a:gd name="T61" fmla="*/ 427 h 541"/>
                <a:gd name="T62" fmla="*/ 112 w 616"/>
                <a:gd name="T63" fmla="*/ 401 h 541"/>
                <a:gd name="T64" fmla="*/ 139 w 616"/>
                <a:gd name="T65" fmla="*/ 377 h 541"/>
                <a:gd name="T66" fmla="*/ 170 w 616"/>
                <a:gd name="T67" fmla="*/ 354 h 541"/>
                <a:gd name="T68" fmla="*/ 203 w 616"/>
                <a:gd name="T69" fmla="*/ 330 h 541"/>
                <a:gd name="T70" fmla="*/ 240 w 616"/>
                <a:gd name="T71" fmla="*/ 306 h 541"/>
                <a:gd name="T72" fmla="*/ 271 w 616"/>
                <a:gd name="T73" fmla="*/ 286 h 541"/>
                <a:gd name="T74" fmla="*/ 289 w 616"/>
                <a:gd name="T75" fmla="*/ 275 h 541"/>
                <a:gd name="T76" fmla="*/ 307 w 616"/>
                <a:gd name="T77" fmla="*/ 260 h 541"/>
                <a:gd name="T78" fmla="*/ 324 w 616"/>
                <a:gd name="T79" fmla="*/ 247 h 541"/>
                <a:gd name="T80" fmla="*/ 342 w 616"/>
                <a:gd name="T81" fmla="*/ 233 h 541"/>
                <a:gd name="T82" fmla="*/ 357 w 616"/>
                <a:gd name="T83" fmla="*/ 220 h 541"/>
                <a:gd name="T84" fmla="*/ 373 w 616"/>
                <a:gd name="T85" fmla="*/ 207 h 541"/>
                <a:gd name="T86" fmla="*/ 388 w 616"/>
                <a:gd name="T87" fmla="*/ 192 h 541"/>
                <a:gd name="T88" fmla="*/ 411 w 616"/>
                <a:gd name="T89" fmla="*/ 172 h 541"/>
                <a:gd name="T90" fmla="*/ 439 w 616"/>
                <a:gd name="T91" fmla="*/ 150 h 541"/>
                <a:gd name="T92" fmla="*/ 462 w 616"/>
                <a:gd name="T93" fmla="*/ 126 h 541"/>
                <a:gd name="T94" fmla="*/ 486 w 616"/>
                <a:gd name="T95" fmla="*/ 106 h 541"/>
                <a:gd name="T96" fmla="*/ 508 w 616"/>
                <a:gd name="T97" fmla="*/ 84 h 541"/>
                <a:gd name="T98" fmla="*/ 534 w 616"/>
                <a:gd name="T99" fmla="*/ 62 h 541"/>
                <a:gd name="T100" fmla="*/ 557 w 616"/>
                <a:gd name="T101" fmla="*/ 40 h 541"/>
                <a:gd name="T102" fmla="*/ 585 w 616"/>
                <a:gd name="T103" fmla="*/ 16 h 541"/>
                <a:gd name="T104" fmla="*/ 605 w 616"/>
                <a:gd name="T105" fmla="*/ 0 h 541"/>
                <a:gd name="T106" fmla="*/ 610 w 616"/>
                <a:gd name="T107" fmla="*/ 2 h 541"/>
                <a:gd name="T108" fmla="*/ 616 w 616"/>
                <a:gd name="T109" fmla="*/ 11 h 541"/>
                <a:gd name="T110" fmla="*/ 612 w 616"/>
                <a:gd name="T111" fmla="*/ 20 h 541"/>
                <a:gd name="T112" fmla="*/ 609 w 616"/>
                <a:gd name="T113" fmla="*/ 2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6" h="541">
                  <a:moveTo>
                    <a:pt x="609" y="26"/>
                  </a:moveTo>
                  <a:lnTo>
                    <a:pt x="594" y="37"/>
                  </a:lnTo>
                  <a:lnTo>
                    <a:pt x="581" y="49"/>
                  </a:lnTo>
                  <a:lnTo>
                    <a:pt x="567" y="62"/>
                  </a:lnTo>
                  <a:lnTo>
                    <a:pt x="556" y="75"/>
                  </a:lnTo>
                  <a:lnTo>
                    <a:pt x="545" y="86"/>
                  </a:lnTo>
                  <a:lnTo>
                    <a:pt x="536" y="99"/>
                  </a:lnTo>
                  <a:lnTo>
                    <a:pt x="525" y="110"/>
                  </a:lnTo>
                  <a:lnTo>
                    <a:pt x="515" y="125"/>
                  </a:lnTo>
                  <a:lnTo>
                    <a:pt x="504" y="136"/>
                  </a:lnTo>
                  <a:lnTo>
                    <a:pt x="494" y="148"/>
                  </a:lnTo>
                  <a:lnTo>
                    <a:pt x="483" y="161"/>
                  </a:lnTo>
                  <a:lnTo>
                    <a:pt x="472" y="174"/>
                  </a:lnTo>
                  <a:lnTo>
                    <a:pt x="459" y="189"/>
                  </a:lnTo>
                  <a:lnTo>
                    <a:pt x="446" y="203"/>
                  </a:lnTo>
                  <a:lnTo>
                    <a:pt x="431" y="218"/>
                  </a:lnTo>
                  <a:lnTo>
                    <a:pt x="417" y="234"/>
                  </a:lnTo>
                  <a:lnTo>
                    <a:pt x="408" y="240"/>
                  </a:lnTo>
                  <a:lnTo>
                    <a:pt x="400" y="249"/>
                  </a:lnTo>
                  <a:lnTo>
                    <a:pt x="393" y="256"/>
                  </a:lnTo>
                  <a:lnTo>
                    <a:pt x="386" y="266"/>
                  </a:lnTo>
                  <a:lnTo>
                    <a:pt x="377" y="273"/>
                  </a:lnTo>
                  <a:lnTo>
                    <a:pt x="367" y="280"/>
                  </a:lnTo>
                  <a:lnTo>
                    <a:pt x="358" y="289"/>
                  </a:lnTo>
                  <a:lnTo>
                    <a:pt x="349" y="299"/>
                  </a:lnTo>
                  <a:lnTo>
                    <a:pt x="338" y="304"/>
                  </a:lnTo>
                  <a:lnTo>
                    <a:pt x="327" y="313"/>
                  </a:lnTo>
                  <a:lnTo>
                    <a:pt x="314" y="321"/>
                  </a:lnTo>
                  <a:lnTo>
                    <a:pt x="305" y="330"/>
                  </a:lnTo>
                  <a:lnTo>
                    <a:pt x="291" y="337"/>
                  </a:lnTo>
                  <a:lnTo>
                    <a:pt x="278" y="344"/>
                  </a:lnTo>
                  <a:lnTo>
                    <a:pt x="265" y="352"/>
                  </a:lnTo>
                  <a:lnTo>
                    <a:pt x="251" y="357"/>
                  </a:lnTo>
                  <a:lnTo>
                    <a:pt x="230" y="368"/>
                  </a:lnTo>
                  <a:lnTo>
                    <a:pt x="212" y="377"/>
                  </a:lnTo>
                  <a:lnTo>
                    <a:pt x="192" y="387"/>
                  </a:lnTo>
                  <a:lnTo>
                    <a:pt x="176" y="396"/>
                  </a:lnTo>
                  <a:lnTo>
                    <a:pt x="161" y="403"/>
                  </a:lnTo>
                  <a:lnTo>
                    <a:pt x="148" y="412"/>
                  </a:lnTo>
                  <a:lnTo>
                    <a:pt x="135" y="420"/>
                  </a:lnTo>
                  <a:lnTo>
                    <a:pt x="123" y="431"/>
                  </a:lnTo>
                  <a:lnTo>
                    <a:pt x="110" y="440"/>
                  </a:lnTo>
                  <a:lnTo>
                    <a:pt x="97" y="449"/>
                  </a:lnTo>
                  <a:lnTo>
                    <a:pt x="84" y="460"/>
                  </a:lnTo>
                  <a:lnTo>
                    <a:pt x="73" y="473"/>
                  </a:lnTo>
                  <a:lnTo>
                    <a:pt x="59" y="486"/>
                  </a:lnTo>
                  <a:lnTo>
                    <a:pt x="44" y="502"/>
                  </a:lnTo>
                  <a:lnTo>
                    <a:pt x="28" y="520"/>
                  </a:lnTo>
                  <a:lnTo>
                    <a:pt x="11" y="541"/>
                  </a:lnTo>
                  <a:lnTo>
                    <a:pt x="9" y="541"/>
                  </a:lnTo>
                  <a:lnTo>
                    <a:pt x="6" y="541"/>
                  </a:lnTo>
                  <a:lnTo>
                    <a:pt x="4" y="537"/>
                  </a:lnTo>
                  <a:lnTo>
                    <a:pt x="2" y="533"/>
                  </a:lnTo>
                  <a:lnTo>
                    <a:pt x="0" y="528"/>
                  </a:lnTo>
                  <a:lnTo>
                    <a:pt x="2" y="524"/>
                  </a:lnTo>
                  <a:lnTo>
                    <a:pt x="2" y="519"/>
                  </a:lnTo>
                  <a:lnTo>
                    <a:pt x="6" y="515"/>
                  </a:lnTo>
                  <a:lnTo>
                    <a:pt x="22" y="495"/>
                  </a:lnTo>
                  <a:lnTo>
                    <a:pt x="39" y="476"/>
                  </a:lnTo>
                  <a:lnTo>
                    <a:pt x="55" y="460"/>
                  </a:lnTo>
                  <a:lnTo>
                    <a:pt x="72" y="442"/>
                  </a:lnTo>
                  <a:lnTo>
                    <a:pt x="84" y="427"/>
                  </a:lnTo>
                  <a:lnTo>
                    <a:pt x="99" y="414"/>
                  </a:lnTo>
                  <a:lnTo>
                    <a:pt x="112" y="401"/>
                  </a:lnTo>
                  <a:lnTo>
                    <a:pt x="126" y="388"/>
                  </a:lnTo>
                  <a:lnTo>
                    <a:pt x="139" y="377"/>
                  </a:lnTo>
                  <a:lnTo>
                    <a:pt x="154" y="366"/>
                  </a:lnTo>
                  <a:lnTo>
                    <a:pt x="170" y="354"/>
                  </a:lnTo>
                  <a:lnTo>
                    <a:pt x="185" y="343"/>
                  </a:lnTo>
                  <a:lnTo>
                    <a:pt x="203" y="330"/>
                  </a:lnTo>
                  <a:lnTo>
                    <a:pt x="221" y="321"/>
                  </a:lnTo>
                  <a:lnTo>
                    <a:pt x="240" y="306"/>
                  </a:lnTo>
                  <a:lnTo>
                    <a:pt x="260" y="293"/>
                  </a:lnTo>
                  <a:lnTo>
                    <a:pt x="271" y="286"/>
                  </a:lnTo>
                  <a:lnTo>
                    <a:pt x="280" y="280"/>
                  </a:lnTo>
                  <a:lnTo>
                    <a:pt x="289" y="275"/>
                  </a:lnTo>
                  <a:lnTo>
                    <a:pt x="298" y="266"/>
                  </a:lnTo>
                  <a:lnTo>
                    <a:pt x="307" y="260"/>
                  </a:lnTo>
                  <a:lnTo>
                    <a:pt x="314" y="255"/>
                  </a:lnTo>
                  <a:lnTo>
                    <a:pt x="324" y="247"/>
                  </a:lnTo>
                  <a:lnTo>
                    <a:pt x="333" y="240"/>
                  </a:lnTo>
                  <a:lnTo>
                    <a:pt x="342" y="233"/>
                  </a:lnTo>
                  <a:lnTo>
                    <a:pt x="349" y="227"/>
                  </a:lnTo>
                  <a:lnTo>
                    <a:pt x="357" y="220"/>
                  </a:lnTo>
                  <a:lnTo>
                    <a:pt x="366" y="212"/>
                  </a:lnTo>
                  <a:lnTo>
                    <a:pt x="373" y="207"/>
                  </a:lnTo>
                  <a:lnTo>
                    <a:pt x="380" y="200"/>
                  </a:lnTo>
                  <a:lnTo>
                    <a:pt x="388" y="192"/>
                  </a:lnTo>
                  <a:lnTo>
                    <a:pt x="397" y="187"/>
                  </a:lnTo>
                  <a:lnTo>
                    <a:pt x="411" y="172"/>
                  </a:lnTo>
                  <a:lnTo>
                    <a:pt x="424" y="161"/>
                  </a:lnTo>
                  <a:lnTo>
                    <a:pt x="439" y="150"/>
                  </a:lnTo>
                  <a:lnTo>
                    <a:pt x="451" y="137"/>
                  </a:lnTo>
                  <a:lnTo>
                    <a:pt x="462" y="126"/>
                  </a:lnTo>
                  <a:lnTo>
                    <a:pt x="475" y="117"/>
                  </a:lnTo>
                  <a:lnTo>
                    <a:pt x="486" y="106"/>
                  </a:lnTo>
                  <a:lnTo>
                    <a:pt x="499" y="97"/>
                  </a:lnTo>
                  <a:lnTo>
                    <a:pt x="508" y="84"/>
                  </a:lnTo>
                  <a:lnTo>
                    <a:pt x="521" y="73"/>
                  </a:lnTo>
                  <a:lnTo>
                    <a:pt x="534" y="62"/>
                  </a:lnTo>
                  <a:lnTo>
                    <a:pt x="545" y="53"/>
                  </a:lnTo>
                  <a:lnTo>
                    <a:pt x="557" y="40"/>
                  </a:lnTo>
                  <a:lnTo>
                    <a:pt x="572" y="29"/>
                  </a:lnTo>
                  <a:lnTo>
                    <a:pt x="585" y="16"/>
                  </a:lnTo>
                  <a:lnTo>
                    <a:pt x="601" y="4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0" y="2"/>
                  </a:lnTo>
                  <a:lnTo>
                    <a:pt x="614" y="5"/>
                  </a:lnTo>
                  <a:lnTo>
                    <a:pt x="616" y="11"/>
                  </a:lnTo>
                  <a:lnTo>
                    <a:pt x="616" y="16"/>
                  </a:lnTo>
                  <a:lnTo>
                    <a:pt x="612" y="20"/>
                  </a:lnTo>
                  <a:lnTo>
                    <a:pt x="609" y="26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 flipH="1">
              <a:off x="5973167" y="3356992"/>
              <a:ext cx="522315" cy="657225"/>
            </a:xfrm>
            <a:custGeom>
              <a:avLst/>
              <a:gdLst>
                <a:gd name="T0" fmla="*/ 340 w 352"/>
                <a:gd name="T1" fmla="*/ 29 h 414"/>
                <a:gd name="T2" fmla="*/ 314 w 352"/>
                <a:gd name="T3" fmla="*/ 60 h 414"/>
                <a:gd name="T4" fmla="*/ 294 w 352"/>
                <a:gd name="T5" fmla="*/ 88 h 414"/>
                <a:gd name="T6" fmla="*/ 272 w 352"/>
                <a:gd name="T7" fmla="*/ 112 h 414"/>
                <a:gd name="T8" fmla="*/ 250 w 352"/>
                <a:gd name="T9" fmla="*/ 132 h 414"/>
                <a:gd name="T10" fmla="*/ 226 w 352"/>
                <a:gd name="T11" fmla="*/ 152 h 414"/>
                <a:gd name="T12" fmla="*/ 201 w 352"/>
                <a:gd name="T13" fmla="*/ 178 h 414"/>
                <a:gd name="T14" fmla="*/ 166 w 352"/>
                <a:gd name="T15" fmla="*/ 213 h 414"/>
                <a:gd name="T16" fmla="*/ 142 w 352"/>
                <a:gd name="T17" fmla="*/ 238 h 414"/>
                <a:gd name="T18" fmla="*/ 128 w 352"/>
                <a:gd name="T19" fmla="*/ 253 h 414"/>
                <a:gd name="T20" fmla="*/ 111 w 352"/>
                <a:gd name="T21" fmla="*/ 271 h 414"/>
                <a:gd name="T22" fmla="*/ 97 w 352"/>
                <a:gd name="T23" fmla="*/ 288 h 414"/>
                <a:gd name="T24" fmla="*/ 82 w 352"/>
                <a:gd name="T25" fmla="*/ 308 h 414"/>
                <a:gd name="T26" fmla="*/ 69 w 352"/>
                <a:gd name="T27" fmla="*/ 326 h 414"/>
                <a:gd name="T28" fmla="*/ 57 w 352"/>
                <a:gd name="T29" fmla="*/ 345 h 414"/>
                <a:gd name="T30" fmla="*/ 46 w 352"/>
                <a:gd name="T31" fmla="*/ 365 h 414"/>
                <a:gd name="T32" fmla="*/ 20 w 352"/>
                <a:gd name="T33" fmla="*/ 409 h 414"/>
                <a:gd name="T34" fmla="*/ 15 w 352"/>
                <a:gd name="T35" fmla="*/ 414 h 414"/>
                <a:gd name="T36" fmla="*/ 7 w 352"/>
                <a:gd name="T37" fmla="*/ 414 h 414"/>
                <a:gd name="T38" fmla="*/ 2 w 352"/>
                <a:gd name="T39" fmla="*/ 409 h 414"/>
                <a:gd name="T40" fmla="*/ 4 w 352"/>
                <a:gd name="T41" fmla="*/ 401 h 414"/>
                <a:gd name="T42" fmla="*/ 4 w 352"/>
                <a:gd name="T43" fmla="*/ 399 h 414"/>
                <a:gd name="T44" fmla="*/ 7 w 352"/>
                <a:gd name="T45" fmla="*/ 392 h 414"/>
                <a:gd name="T46" fmla="*/ 11 w 352"/>
                <a:gd name="T47" fmla="*/ 381 h 414"/>
                <a:gd name="T48" fmla="*/ 16 w 352"/>
                <a:gd name="T49" fmla="*/ 372 h 414"/>
                <a:gd name="T50" fmla="*/ 24 w 352"/>
                <a:gd name="T51" fmla="*/ 359 h 414"/>
                <a:gd name="T52" fmla="*/ 29 w 352"/>
                <a:gd name="T53" fmla="*/ 348 h 414"/>
                <a:gd name="T54" fmla="*/ 35 w 352"/>
                <a:gd name="T55" fmla="*/ 337 h 414"/>
                <a:gd name="T56" fmla="*/ 36 w 352"/>
                <a:gd name="T57" fmla="*/ 334 h 414"/>
                <a:gd name="T58" fmla="*/ 44 w 352"/>
                <a:gd name="T59" fmla="*/ 315 h 414"/>
                <a:gd name="T60" fmla="*/ 49 w 352"/>
                <a:gd name="T61" fmla="*/ 297 h 414"/>
                <a:gd name="T62" fmla="*/ 57 w 352"/>
                <a:gd name="T63" fmla="*/ 282 h 414"/>
                <a:gd name="T64" fmla="*/ 66 w 352"/>
                <a:gd name="T65" fmla="*/ 269 h 414"/>
                <a:gd name="T66" fmla="*/ 73 w 352"/>
                <a:gd name="T67" fmla="*/ 257 h 414"/>
                <a:gd name="T68" fmla="*/ 86 w 352"/>
                <a:gd name="T69" fmla="*/ 244 h 414"/>
                <a:gd name="T70" fmla="*/ 97 w 352"/>
                <a:gd name="T71" fmla="*/ 231 h 414"/>
                <a:gd name="T72" fmla="*/ 110 w 352"/>
                <a:gd name="T73" fmla="*/ 214 h 414"/>
                <a:gd name="T74" fmla="*/ 141 w 352"/>
                <a:gd name="T75" fmla="*/ 185 h 414"/>
                <a:gd name="T76" fmla="*/ 170 w 352"/>
                <a:gd name="T77" fmla="*/ 159 h 414"/>
                <a:gd name="T78" fmla="*/ 201 w 352"/>
                <a:gd name="T79" fmla="*/ 137 h 414"/>
                <a:gd name="T80" fmla="*/ 230 w 352"/>
                <a:gd name="T81" fmla="*/ 117 h 414"/>
                <a:gd name="T82" fmla="*/ 257 w 352"/>
                <a:gd name="T83" fmla="*/ 93 h 414"/>
                <a:gd name="T84" fmla="*/ 287 w 352"/>
                <a:gd name="T85" fmla="*/ 71 h 414"/>
                <a:gd name="T86" fmla="*/ 314 w 352"/>
                <a:gd name="T87" fmla="*/ 40 h 414"/>
                <a:gd name="T88" fmla="*/ 343 w 352"/>
                <a:gd name="T89" fmla="*/ 2 h 414"/>
                <a:gd name="T90" fmla="*/ 351 w 352"/>
                <a:gd name="T91" fmla="*/ 2 h 414"/>
                <a:gd name="T92" fmla="*/ 352 w 352"/>
                <a:gd name="T93" fmla="*/ 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2" h="414">
                  <a:moveTo>
                    <a:pt x="352" y="9"/>
                  </a:moveTo>
                  <a:lnTo>
                    <a:pt x="340" y="29"/>
                  </a:lnTo>
                  <a:lnTo>
                    <a:pt x="327" y="46"/>
                  </a:lnTo>
                  <a:lnTo>
                    <a:pt x="314" y="60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3" y="99"/>
                  </a:lnTo>
                  <a:lnTo>
                    <a:pt x="272" y="112"/>
                  </a:lnTo>
                  <a:lnTo>
                    <a:pt x="263" y="121"/>
                  </a:lnTo>
                  <a:lnTo>
                    <a:pt x="250" y="132"/>
                  </a:lnTo>
                  <a:lnTo>
                    <a:pt x="239" y="141"/>
                  </a:lnTo>
                  <a:lnTo>
                    <a:pt x="226" y="152"/>
                  </a:lnTo>
                  <a:lnTo>
                    <a:pt x="214" y="167"/>
                  </a:lnTo>
                  <a:lnTo>
                    <a:pt x="201" y="178"/>
                  </a:lnTo>
                  <a:lnTo>
                    <a:pt x="184" y="194"/>
                  </a:lnTo>
                  <a:lnTo>
                    <a:pt x="166" y="213"/>
                  </a:lnTo>
                  <a:lnTo>
                    <a:pt x="150" y="233"/>
                  </a:lnTo>
                  <a:lnTo>
                    <a:pt x="142" y="238"/>
                  </a:lnTo>
                  <a:lnTo>
                    <a:pt x="135" y="246"/>
                  </a:lnTo>
                  <a:lnTo>
                    <a:pt x="128" y="253"/>
                  </a:lnTo>
                  <a:lnTo>
                    <a:pt x="119" y="262"/>
                  </a:lnTo>
                  <a:lnTo>
                    <a:pt x="111" y="271"/>
                  </a:lnTo>
                  <a:lnTo>
                    <a:pt x="104" y="279"/>
                  </a:lnTo>
                  <a:lnTo>
                    <a:pt x="97" y="288"/>
                  </a:lnTo>
                  <a:lnTo>
                    <a:pt x="91" y="297"/>
                  </a:lnTo>
                  <a:lnTo>
                    <a:pt x="82" y="308"/>
                  </a:lnTo>
                  <a:lnTo>
                    <a:pt x="75" y="317"/>
                  </a:lnTo>
                  <a:lnTo>
                    <a:pt x="69" y="326"/>
                  </a:lnTo>
                  <a:lnTo>
                    <a:pt x="64" y="335"/>
                  </a:lnTo>
                  <a:lnTo>
                    <a:pt x="57" y="345"/>
                  </a:lnTo>
                  <a:lnTo>
                    <a:pt x="53" y="355"/>
                  </a:lnTo>
                  <a:lnTo>
                    <a:pt x="46" y="365"/>
                  </a:lnTo>
                  <a:lnTo>
                    <a:pt x="42" y="376"/>
                  </a:lnTo>
                  <a:lnTo>
                    <a:pt x="20" y="409"/>
                  </a:lnTo>
                  <a:lnTo>
                    <a:pt x="16" y="412"/>
                  </a:lnTo>
                  <a:lnTo>
                    <a:pt x="15" y="414"/>
                  </a:lnTo>
                  <a:lnTo>
                    <a:pt x="9" y="414"/>
                  </a:lnTo>
                  <a:lnTo>
                    <a:pt x="7" y="414"/>
                  </a:lnTo>
                  <a:lnTo>
                    <a:pt x="4" y="410"/>
                  </a:lnTo>
                  <a:lnTo>
                    <a:pt x="2" y="409"/>
                  </a:lnTo>
                  <a:lnTo>
                    <a:pt x="0" y="405"/>
                  </a:lnTo>
                  <a:lnTo>
                    <a:pt x="4" y="401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5" y="396"/>
                  </a:lnTo>
                  <a:lnTo>
                    <a:pt x="7" y="392"/>
                  </a:lnTo>
                  <a:lnTo>
                    <a:pt x="9" y="387"/>
                  </a:lnTo>
                  <a:lnTo>
                    <a:pt x="11" y="381"/>
                  </a:lnTo>
                  <a:lnTo>
                    <a:pt x="15" y="377"/>
                  </a:lnTo>
                  <a:lnTo>
                    <a:pt x="16" y="372"/>
                  </a:lnTo>
                  <a:lnTo>
                    <a:pt x="20" y="365"/>
                  </a:lnTo>
                  <a:lnTo>
                    <a:pt x="24" y="359"/>
                  </a:lnTo>
                  <a:lnTo>
                    <a:pt x="25" y="354"/>
                  </a:lnTo>
                  <a:lnTo>
                    <a:pt x="29" y="348"/>
                  </a:lnTo>
                  <a:lnTo>
                    <a:pt x="31" y="343"/>
                  </a:lnTo>
                  <a:lnTo>
                    <a:pt x="35" y="337"/>
                  </a:lnTo>
                  <a:lnTo>
                    <a:pt x="36" y="335"/>
                  </a:lnTo>
                  <a:lnTo>
                    <a:pt x="36" y="334"/>
                  </a:lnTo>
                  <a:lnTo>
                    <a:pt x="40" y="323"/>
                  </a:lnTo>
                  <a:lnTo>
                    <a:pt x="44" y="315"/>
                  </a:lnTo>
                  <a:lnTo>
                    <a:pt x="46" y="306"/>
                  </a:lnTo>
                  <a:lnTo>
                    <a:pt x="49" y="297"/>
                  </a:lnTo>
                  <a:lnTo>
                    <a:pt x="53" y="290"/>
                  </a:lnTo>
                  <a:lnTo>
                    <a:pt x="57" y="282"/>
                  </a:lnTo>
                  <a:lnTo>
                    <a:pt x="62" y="277"/>
                  </a:lnTo>
                  <a:lnTo>
                    <a:pt x="66" y="269"/>
                  </a:lnTo>
                  <a:lnTo>
                    <a:pt x="69" y="264"/>
                  </a:lnTo>
                  <a:lnTo>
                    <a:pt x="73" y="257"/>
                  </a:lnTo>
                  <a:lnTo>
                    <a:pt x="80" y="251"/>
                  </a:lnTo>
                  <a:lnTo>
                    <a:pt x="86" y="244"/>
                  </a:lnTo>
                  <a:lnTo>
                    <a:pt x="91" y="236"/>
                  </a:lnTo>
                  <a:lnTo>
                    <a:pt x="97" y="231"/>
                  </a:lnTo>
                  <a:lnTo>
                    <a:pt x="102" y="224"/>
                  </a:lnTo>
                  <a:lnTo>
                    <a:pt x="110" y="214"/>
                  </a:lnTo>
                  <a:lnTo>
                    <a:pt x="126" y="198"/>
                  </a:lnTo>
                  <a:lnTo>
                    <a:pt x="141" y="185"/>
                  </a:lnTo>
                  <a:lnTo>
                    <a:pt x="155" y="170"/>
                  </a:lnTo>
                  <a:lnTo>
                    <a:pt x="170" y="159"/>
                  </a:lnTo>
                  <a:lnTo>
                    <a:pt x="184" y="148"/>
                  </a:lnTo>
                  <a:lnTo>
                    <a:pt x="201" y="137"/>
                  </a:lnTo>
                  <a:lnTo>
                    <a:pt x="214" y="126"/>
                  </a:lnTo>
                  <a:lnTo>
                    <a:pt x="230" y="117"/>
                  </a:lnTo>
                  <a:lnTo>
                    <a:pt x="245" y="106"/>
                  </a:lnTo>
                  <a:lnTo>
                    <a:pt x="257" y="93"/>
                  </a:lnTo>
                  <a:lnTo>
                    <a:pt x="272" y="84"/>
                  </a:lnTo>
                  <a:lnTo>
                    <a:pt x="287" y="71"/>
                  </a:lnTo>
                  <a:lnTo>
                    <a:pt x="301" y="57"/>
                  </a:lnTo>
                  <a:lnTo>
                    <a:pt x="314" y="40"/>
                  </a:lnTo>
                  <a:lnTo>
                    <a:pt x="329" y="22"/>
                  </a:lnTo>
                  <a:lnTo>
                    <a:pt x="343" y="2"/>
                  </a:lnTo>
                  <a:lnTo>
                    <a:pt x="347" y="0"/>
                  </a:lnTo>
                  <a:lnTo>
                    <a:pt x="351" y="2"/>
                  </a:lnTo>
                  <a:lnTo>
                    <a:pt x="352" y="4"/>
                  </a:lnTo>
                  <a:lnTo>
                    <a:pt x="352" y="9"/>
                  </a:lnTo>
                  <a:lnTo>
                    <a:pt x="352" y="9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 flipH="1">
              <a:off x="6879800" y="4145979"/>
              <a:ext cx="176578" cy="165100"/>
            </a:xfrm>
            <a:custGeom>
              <a:avLst/>
              <a:gdLst>
                <a:gd name="T0" fmla="*/ 16 w 119"/>
                <a:gd name="T1" fmla="*/ 78 h 104"/>
                <a:gd name="T2" fmla="*/ 22 w 119"/>
                <a:gd name="T3" fmla="*/ 78 h 104"/>
                <a:gd name="T4" fmla="*/ 27 w 119"/>
                <a:gd name="T5" fmla="*/ 78 h 104"/>
                <a:gd name="T6" fmla="*/ 34 w 119"/>
                <a:gd name="T7" fmla="*/ 78 h 104"/>
                <a:gd name="T8" fmla="*/ 40 w 119"/>
                <a:gd name="T9" fmla="*/ 78 h 104"/>
                <a:gd name="T10" fmla="*/ 45 w 119"/>
                <a:gd name="T11" fmla="*/ 77 h 104"/>
                <a:gd name="T12" fmla="*/ 53 w 119"/>
                <a:gd name="T13" fmla="*/ 75 h 104"/>
                <a:gd name="T14" fmla="*/ 58 w 119"/>
                <a:gd name="T15" fmla="*/ 71 h 104"/>
                <a:gd name="T16" fmla="*/ 64 w 119"/>
                <a:gd name="T17" fmla="*/ 69 h 104"/>
                <a:gd name="T18" fmla="*/ 67 w 119"/>
                <a:gd name="T19" fmla="*/ 67 h 104"/>
                <a:gd name="T20" fmla="*/ 73 w 119"/>
                <a:gd name="T21" fmla="*/ 64 h 104"/>
                <a:gd name="T22" fmla="*/ 75 w 119"/>
                <a:gd name="T23" fmla="*/ 60 h 104"/>
                <a:gd name="T24" fmla="*/ 80 w 119"/>
                <a:gd name="T25" fmla="*/ 58 h 104"/>
                <a:gd name="T26" fmla="*/ 82 w 119"/>
                <a:gd name="T27" fmla="*/ 53 h 104"/>
                <a:gd name="T28" fmla="*/ 84 w 119"/>
                <a:gd name="T29" fmla="*/ 49 h 104"/>
                <a:gd name="T30" fmla="*/ 86 w 119"/>
                <a:gd name="T31" fmla="*/ 42 h 104"/>
                <a:gd name="T32" fmla="*/ 87 w 119"/>
                <a:gd name="T33" fmla="*/ 38 h 104"/>
                <a:gd name="T34" fmla="*/ 87 w 119"/>
                <a:gd name="T35" fmla="*/ 33 h 104"/>
                <a:gd name="T36" fmla="*/ 87 w 119"/>
                <a:gd name="T37" fmla="*/ 29 h 104"/>
                <a:gd name="T38" fmla="*/ 87 w 119"/>
                <a:gd name="T39" fmla="*/ 25 h 104"/>
                <a:gd name="T40" fmla="*/ 87 w 119"/>
                <a:gd name="T41" fmla="*/ 22 h 104"/>
                <a:gd name="T42" fmla="*/ 86 w 119"/>
                <a:gd name="T43" fmla="*/ 14 h 104"/>
                <a:gd name="T44" fmla="*/ 84 w 119"/>
                <a:gd name="T45" fmla="*/ 7 h 104"/>
                <a:gd name="T46" fmla="*/ 84 w 119"/>
                <a:gd name="T47" fmla="*/ 1 h 104"/>
                <a:gd name="T48" fmla="*/ 87 w 119"/>
                <a:gd name="T49" fmla="*/ 0 h 104"/>
                <a:gd name="T50" fmla="*/ 91 w 119"/>
                <a:gd name="T51" fmla="*/ 0 h 104"/>
                <a:gd name="T52" fmla="*/ 97 w 119"/>
                <a:gd name="T53" fmla="*/ 3 h 104"/>
                <a:gd name="T54" fmla="*/ 98 w 119"/>
                <a:gd name="T55" fmla="*/ 7 h 104"/>
                <a:gd name="T56" fmla="*/ 100 w 119"/>
                <a:gd name="T57" fmla="*/ 12 h 104"/>
                <a:gd name="T58" fmla="*/ 106 w 119"/>
                <a:gd name="T59" fmla="*/ 14 h 104"/>
                <a:gd name="T60" fmla="*/ 109 w 119"/>
                <a:gd name="T61" fmla="*/ 20 h 104"/>
                <a:gd name="T62" fmla="*/ 111 w 119"/>
                <a:gd name="T63" fmla="*/ 23 h 104"/>
                <a:gd name="T64" fmla="*/ 115 w 119"/>
                <a:gd name="T65" fmla="*/ 27 h 104"/>
                <a:gd name="T66" fmla="*/ 117 w 119"/>
                <a:gd name="T67" fmla="*/ 33 h 104"/>
                <a:gd name="T68" fmla="*/ 119 w 119"/>
                <a:gd name="T69" fmla="*/ 38 h 104"/>
                <a:gd name="T70" fmla="*/ 117 w 119"/>
                <a:gd name="T71" fmla="*/ 45 h 104"/>
                <a:gd name="T72" fmla="*/ 115 w 119"/>
                <a:gd name="T73" fmla="*/ 55 h 104"/>
                <a:gd name="T74" fmla="*/ 111 w 119"/>
                <a:gd name="T75" fmla="*/ 62 h 104"/>
                <a:gd name="T76" fmla="*/ 108 w 119"/>
                <a:gd name="T77" fmla="*/ 69 h 104"/>
                <a:gd name="T78" fmla="*/ 102 w 119"/>
                <a:gd name="T79" fmla="*/ 75 h 104"/>
                <a:gd name="T80" fmla="*/ 97 w 119"/>
                <a:gd name="T81" fmla="*/ 80 h 104"/>
                <a:gd name="T82" fmla="*/ 89 w 119"/>
                <a:gd name="T83" fmla="*/ 86 h 104"/>
                <a:gd name="T84" fmla="*/ 82 w 119"/>
                <a:gd name="T85" fmla="*/ 91 h 104"/>
                <a:gd name="T86" fmla="*/ 73 w 119"/>
                <a:gd name="T87" fmla="*/ 95 h 104"/>
                <a:gd name="T88" fmla="*/ 66 w 119"/>
                <a:gd name="T89" fmla="*/ 97 h 104"/>
                <a:gd name="T90" fmla="*/ 56 w 119"/>
                <a:gd name="T91" fmla="*/ 100 h 104"/>
                <a:gd name="T92" fmla="*/ 49 w 119"/>
                <a:gd name="T93" fmla="*/ 102 h 104"/>
                <a:gd name="T94" fmla="*/ 40 w 119"/>
                <a:gd name="T95" fmla="*/ 104 h 104"/>
                <a:gd name="T96" fmla="*/ 31 w 119"/>
                <a:gd name="T97" fmla="*/ 104 h 104"/>
                <a:gd name="T98" fmla="*/ 22 w 119"/>
                <a:gd name="T99" fmla="*/ 104 h 104"/>
                <a:gd name="T100" fmla="*/ 13 w 119"/>
                <a:gd name="T101" fmla="*/ 104 h 104"/>
                <a:gd name="T102" fmla="*/ 7 w 119"/>
                <a:gd name="T103" fmla="*/ 100 h 104"/>
                <a:gd name="T104" fmla="*/ 3 w 119"/>
                <a:gd name="T105" fmla="*/ 97 h 104"/>
                <a:gd name="T106" fmla="*/ 0 w 119"/>
                <a:gd name="T107" fmla="*/ 93 h 104"/>
                <a:gd name="T108" fmla="*/ 2 w 119"/>
                <a:gd name="T109" fmla="*/ 88 h 104"/>
                <a:gd name="T110" fmla="*/ 2 w 119"/>
                <a:gd name="T111" fmla="*/ 82 h 104"/>
                <a:gd name="T112" fmla="*/ 5 w 119"/>
                <a:gd name="T113" fmla="*/ 78 h 104"/>
                <a:gd name="T114" fmla="*/ 9 w 119"/>
                <a:gd name="T115" fmla="*/ 78 h 104"/>
                <a:gd name="T116" fmla="*/ 16 w 119"/>
                <a:gd name="T117" fmla="*/ 78 h 104"/>
                <a:gd name="T118" fmla="*/ 16 w 119"/>
                <a:gd name="T119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04">
                  <a:moveTo>
                    <a:pt x="16" y="78"/>
                  </a:moveTo>
                  <a:lnTo>
                    <a:pt x="22" y="78"/>
                  </a:lnTo>
                  <a:lnTo>
                    <a:pt x="27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5" y="77"/>
                  </a:lnTo>
                  <a:lnTo>
                    <a:pt x="53" y="75"/>
                  </a:lnTo>
                  <a:lnTo>
                    <a:pt x="58" y="71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3" y="64"/>
                  </a:lnTo>
                  <a:lnTo>
                    <a:pt x="75" y="60"/>
                  </a:lnTo>
                  <a:lnTo>
                    <a:pt x="80" y="58"/>
                  </a:lnTo>
                  <a:lnTo>
                    <a:pt x="82" y="53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7" y="38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7" y="25"/>
                  </a:lnTo>
                  <a:lnTo>
                    <a:pt x="87" y="22"/>
                  </a:lnTo>
                  <a:lnTo>
                    <a:pt x="86" y="14"/>
                  </a:lnTo>
                  <a:lnTo>
                    <a:pt x="84" y="7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7" y="3"/>
                  </a:lnTo>
                  <a:lnTo>
                    <a:pt x="98" y="7"/>
                  </a:lnTo>
                  <a:lnTo>
                    <a:pt x="100" y="12"/>
                  </a:lnTo>
                  <a:lnTo>
                    <a:pt x="106" y="14"/>
                  </a:lnTo>
                  <a:lnTo>
                    <a:pt x="109" y="20"/>
                  </a:lnTo>
                  <a:lnTo>
                    <a:pt x="111" y="23"/>
                  </a:lnTo>
                  <a:lnTo>
                    <a:pt x="115" y="27"/>
                  </a:lnTo>
                  <a:lnTo>
                    <a:pt x="117" y="33"/>
                  </a:lnTo>
                  <a:lnTo>
                    <a:pt x="119" y="38"/>
                  </a:lnTo>
                  <a:lnTo>
                    <a:pt x="117" y="45"/>
                  </a:lnTo>
                  <a:lnTo>
                    <a:pt x="115" y="55"/>
                  </a:lnTo>
                  <a:lnTo>
                    <a:pt x="111" y="62"/>
                  </a:lnTo>
                  <a:lnTo>
                    <a:pt x="108" y="69"/>
                  </a:lnTo>
                  <a:lnTo>
                    <a:pt x="102" y="75"/>
                  </a:lnTo>
                  <a:lnTo>
                    <a:pt x="97" y="80"/>
                  </a:lnTo>
                  <a:lnTo>
                    <a:pt x="89" y="86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6" y="97"/>
                  </a:lnTo>
                  <a:lnTo>
                    <a:pt x="56" y="100"/>
                  </a:lnTo>
                  <a:lnTo>
                    <a:pt x="49" y="102"/>
                  </a:lnTo>
                  <a:lnTo>
                    <a:pt x="40" y="104"/>
                  </a:lnTo>
                  <a:lnTo>
                    <a:pt x="31" y="104"/>
                  </a:lnTo>
                  <a:lnTo>
                    <a:pt x="22" y="104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7"/>
                  </a:lnTo>
                  <a:lnTo>
                    <a:pt x="0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5" y="78"/>
                  </a:lnTo>
                  <a:lnTo>
                    <a:pt x="9" y="78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 flipH="1">
              <a:off x="5292080" y="5000054"/>
              <a:ext cx="127611" cy="65087"/>
            </a:xfrm>
            <a:custGeom>
              <a:avLst/>
              <a:gdLst>
                <a:gd name="T0" fmla="*/ 13 w 86"/>
                <a:gd name="T1" fmla="*/ 0 h 41"/>
                <a:gd name="T2" fmla="*/ 20 w 86"/>
                <a:gd name="T3" fmla="*/ 0 h 41"/>
                <a:gd name="T4" fmla="*/ 28 w 86"/>
                <a:gd name="T5" fmla="*/ 4 h 41"/>
                <a:gd name="T6" fmla="*/ 31 w 86"/>
                <a:gd name="T7" fmla="*/ 4 h 41"/>
                <a:gd name="T8" fmla="*/ 35 w 86"/>
                <a:gd name="T9" fmla="*/ 4 h 41"/>
                <a:gd name="T10" fmla="*/ 40 w 86"/>
                <a:gd name="T11" fmla="*/ 6 h 41"/>
                <a:gd name="T12" fmla="*/ 44 w 86"/>
                <a:gd name="T13" fmla="*/ 8 h 41"/>
                <a:gd name="T14" fmla="*/ 48 w 86"/>
                <a:gd name="T15" fmla="*/ 8 h 41"/>
                <a:gd name="T16" fmla="*/ 51 w 86"/>
                <a:gd name="T17" fmla="*/ 11 h 41"/>
                <a:gd name="T18" fmla="*/ 55 w 86"/>
                <a:gd name="T19" fmla="*/ 11 h 41"/>
                <a:gd name="T20" fmla="*/ 59 w 86"/>
                <a:gd name="T21" fmla="*/ 13 h 41"/>
                <a:gd name="T22" fmla="*/ 66 w 86"/>
                <a:gd name="T23" fmla="*/ 13 h 41"/>
                <a:gd name="T24" fmla="*/ 73 w 86"/>
                <a:gd name="T25" fmla="*/ 15 h 41"/>
                <a:gd name="T26" fmla="*/ 79 w 86"/>
                <a:gd name="T27" fmla="*/ 17 h 41"/>
                <a:gd name="T28" fmla="*/ 82 w 86"/>
                <a:gd name="T29" fmla="*/ 22 h 41"/>
                <a:gd name="T30" fmla="*/ 86 w 86"/>
                <a:gd name="T31" fmla="*/ 24 h 41"/>
                <a:gd name="T32" fmla="*/ 86 w 86"/>
                <a:gd name="T33" fmla="*/ 31 h 41"/>
                <a:gd name="T34" fmla="*/ 84 w 86"/>
                <a:gd name="T35" fmla="*/ 33 h 41"/>
                <a:gd name="T36" fmla="*/ 82 w 86"/>
                <a:gd name="T37" fmla="*/ 37 h 41"/>
                <a:gd name="T38" fmla="*/ 77 w 86"/>
                <a:gd name="T39" fmla="*/ 41 h 41"/>
                <a:gd name="T40" fmla="*/ 70 w 86"/>
                <a:gd name="T41" fmla="*/ 41 h 41"/>
                <a:gd name="T42" fmla="*/ 64 w 86"/>
                <a:gd name="T43" fmla="*/ 39 h 41"/>
                <a:gd name="T44" fmla="*/ 59 w 86"/>
                <a:gd name="T45" fmla="*/ 37 h 41"/>
                <a:gd name="T46" fmla="*/ 53 w 86"/>
                <a:gd name="T47" fmla="*/ 35 h 41"/>
                <a:gd name="T48" fmla="*/ 49 w 86"/>
                <a:gd name="T49" fmla="*/ 35 h 41"/>
                <a:gd name="T50" fmla="*/ 46 w 86"/>
                <a:gd name="T51" fmla="*/ 33 h 41"/>
                <a:gd name="T52" fmla="*/ 42 w 86"/>
                <a:gd name="T53" fmla="*/ 33 h 41"/>
                <a:gd name="T54" fmla="*/ 39 w 86"/>
                <a:gd name="T55" fmla="*/ 31 h 41"/>
                <a:gd name="T56" fmla="*/ 33 w 86"/>
                <a:gd name="T57" fmla="*/ 31 h 41"/>
                <a:gd name="T58" fmla="*/ 31 w 86"/>
                <a:gd name="T59" fmla="*/ 31 h 41"/>
                <a:gd name="T60" fmla="*/ 26 w 86"/>
                <a:gd name="T61" fmla="*/ 31 h 41"/>
                <a:gd name="T62" fmla="*/ 18 w 86"/>
                <a:gd name="T63" fmla="*/ 30 h 41"/>
                <a:gd name="T64" fmla="*/ 13 w 86"/>
                <a:gd name="T65" fmla="*/ 30 h 41"/>
                <a:gd name="T66" fmla="*/ 7 w 86"/>
                <a:gd name="T67" fmla="*/ 28 h 41"/>
                <a:gd name="T68" fmla="*/ 2 w 86"/>
                <a:gd name="T69" fmla="*/ 24 h 41"/>
                <a:gd name="T70" fmla="*/ 0 w 86"/>
                <a:gd name="T71" fmla="*/ 20 h 41"/>
                <a:gd name="T72" fmla="*/ 0 w 86"/>
                <a:gd name="T73" fmla="*/ 13 h 41"/>
                <a:gd name="T74" fmla="*/ 0 w 86"/>
                <a:gd name="T75" fmla="*/ 8 h 41"/>
                <a:gd name="T76" fmla="*/ 2 w 86"/>
                <a:gd name="T77" fmla="*/ 4 h 41"/>
                <a:gd name="T78" fmla="*/ 7 w 86"/>
                <a:gd name="T79" fmla="*/ 2 h 41"/>
                <a:gd name="T80" fmla="*/ 13 w 86"/>
                <a:gd name="T81" fmla="*/ 0 h 41"/>
                <a:gd name="T82" fmla="*/ 13 w 86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41">
                  <a:moveTo>
                    <a:pt x="13" y="0"/>
                  </a:moveTo>
                  <a:lnTo>
                    <a:pt x="20" y="0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9" y="13"/>
                  </a:lnTo>
                  <a:lnTo>
                    <a:pt x="66" y="13"/>
                  </a:lnTo>
                  <a:lnTo>
                    <a:pt x="73" y="15"/>
                  </a:lnTo>
                  <a:lnTo>
                    <a:pt x="79" y="17"/>
                  </a:lnTo>
                  <a:lnTo>
                    <a:pt x="82" y="22"/>
                  </a:lnTo>
                  <a:lnTo>
                    <a:pt x="86" y="24"/>
                  </a:lnTo>
                  <a:lnTo>
                    <a:pt x="86" y="31"/>
                  </a:lnTo>
                  <a:lnTo>
                    <a:pt x="84" y="33"/>
                  </a:lnTo>
                  <a:lnTo>
                    <a:pt x="82" y="37"/>
                  </a:lnTo>
                  <a:lnTo>
                    <a:pt x="77" y="41"/>
                  </a:lnTo>
                  <a:lnTo>
                    <a:pt x="70" y="41"/>
                  </a:lnTo>
                  <a:lnTo>
                    <a:pt x="64" y="39"/>
                  </a:lnTo>
                  <a:lnTo>
                    <a:pt x="59" y="37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3"/>
                  </a:lnTo>
                  <a:lnTo>
                    <a:pt x="42" y="33"/>
                  </a:lnTo>
                  <a:lnTo>
                    <a:pt x="39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18" y="30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 flipH="1">
              <a:off x="8301328" y="4314254"/>
              <a:ext cx="96450" cy="195262"/>
            </a:xfrm>
            <a:custGeom>
              <a:avLst/>
              <a:gdLst>
                <a:gd name="T0" fmla="*/ 43 w 65"/>
                <a:gd name="T1" fmla="*/ 15 h 123"/>
                <a:gd name="T2" fmla="*/ 38 w 65"/>
                <a:gd name="T3" fmla="*/ 16 h 123"/>
                <a:gd name="T4" fmla="*/ 34 w 65"/>
                <a:gd name="T5" fmla="*/ 20 h 123"/>
                <a:gd name="T6" fmla="*/ 31 w 65"/>
                <a:gd name="T7" fmla="*/ 26 h 123"/>
                <a:gd name="T8" fmla="*/ 27 w 65"/>
                <a:gd name="T9" fmla="*/ 33 h 123"/>
                <a:gd name="T10" fmla="*/ 25 w 65"/>
                <a:gd name="T11" fmla="*/ 37 h 123"/>
                <a:gd name="T12" fmla="*/ 25 w 65"/>
                <a:gd name="T13" fmla="*/ 44 h 123"/>
                <a:gd name="T14" fmla="*/ 25 w 65"/>
                <a:gd name="T15" fmla="*/ 51 h 123"/>
                <a:gd name="T16" fmla="*/ 25 w 65"/>
                <a:gd name="T17" fmla="*/ 57 h 123"/>
                <a:gd name="T18" fmla="*/ 25 w 65"/>
                <a:gd name="T19" fmla="*/ 64 h 123"/>
                <a:gd name="T20" fmla="*/ 25 w 65"/>
                <a:gd name="T21" fmla="*/ 70 h 123"/>
                <a:gd name="T22" fmla="*/ 27 w 65"/>
                <a:gd name="T23" fmla="*/ 75 h 123"/>
                <a:gd name="T24" fmla="*/ 32 w 65"/>
                <a:gd name="T25" fmla="*/ 81 h 123"/>
                <a:gd name="T26" fmla="*/ 34 w 65"/>
                <a:gd name="T27" fmla="*/ 84 h 123"/>
                <a:gd name="T28" fmla="*/ 42 w 65"/>
                <a:gd name="T29" fmla="*/ 90 h 123"/>
                <a:gd name="T30" fmla="*/ 45 w 65"/>
                <a:gd name="T31" fmla="*/ 93 h 123"/>
                <a:gd name="T32" fmla="*/ 52 w 65"/>
                <a:gd name="T33" fmla="*/ 95 h 123"/>
                <a:gd name="T34" fmla="*/ 58 w 65"/>
                <a:gd name="T35" fmla="*/ 97 h 123"/>
                <a:gd name="T36" fmla="*/ 62 w 65"/>
                <a:gd name="T37" fmla="*/ 101 h 123"/>
                <a:gd name="T38" fmla="*/ 63 w 65"/>
                <a:gd name="T39" fmla="*/ 104 h 123"/>
                <a:gd name="T40" fmla="*/ 65 w 65"/>
                <a:gd name="T41" fmla="*/ 112 h 123"/>
                <a:gd name="T42" fmla="*/ 63 w 65"/>
                <a:gd name="T43" fmla="*/ 115 h 123"/>
                <a:gd name="T44" fmla="*/ 62 w 65"/>
                <a:gd name="T45" fmla="*/ 119 h 123"/>
                <a:gd name="T46" fmla="*/ 54 w 65"/>
                <a:gd name="T47" fmla="*/ 121 h 123"/>
                <a:gd name="T48" fmla="*/ 49 w 65"/>
                <a:gd name="T49" fmla="*/ 123 h 123"/>
                <a:gd name="T50" fmla="*/ 36 w 65"/>
                <a:gd name="T51" fmla="*/ 119 h 123"/>
                <a:gd name="T52" fmla="*/ 25 w 65"/>
                <a:gd name="T53" fmla="*/ 115 h 123"/>
                <a:gd name="T54" fmla="*/ 16 w 65"/>
                <a:gd name="T55" fmla="*/ 110 h 123"/>
                <a:gd name="T56" fmla="*/ 10 w 65"/>
                <a:gd name="T57" fmla="*/ 102 h 123"/>
                <a:gd name="T58" fmla="*/ 5 w 65"/>
                <a:gd name="T59" fmla="*/ 93 h 123"/>
                <a:gd name="T60" fmla="*/ 3 w 65"/>
                <a:gd name="T61" fmla="*/ 86 h 123"/>
                <a:gd name="T62" fmla="*/ 0 w 65"/>
                <a:gd name="T63" fmla="*/ 77 h 123"/>
                <a:gd name="T64" fmla="*/ 1 w 65"/>
                <a:gd name="T65" fmla="*/ 68 h 123"/>
                <a:gd name="T66" fmla="*/ 1 w 65"/>
                <a:gd name="T67" fmla="*/ 57 h 123"/>
                <a:gd name="T68" fmla="*/ 3 w 65"/>
                <a:gd name="T69" fmla="*/ 48 h 123"/>
                <a:gd name="T70" fmla="*/ 7 w 65"/>
                <a:gd name="T71" fmla="*/ 37 h 123"/>
                <a:gd name="T72" fmla="*/ 10 w 65"/>
                <a:gd name="T73" fmla="*/ 29 h 123"/>
                <a:gd name="T74" fmla="*/ 16 w 65"/>
                <a:gd name="T75" fmla="*/ 20 h 123"/>
                <a:gd name="T76" fmla="*/ 21 w 65"/>
                <a:gd name="T77" fmla="*/ 13 h 123"/>
                <a:gd name="T78" fmla="*/ 27 w 65"/>
                <a:gd name="T79" fmla="*/ 7 h 123"/>
                <a:gd name="T80" fmla="*/ 34 w 65"/>
                <a:gd name="T81" fmla="*/ 2 h 123"/>
                <a:gd name="T82" fmla="*/ 42 w 65"/>
                <a:gd name="T83" fmla="*/ 0 h 123"/>
                <a:gd name="T84" fmla="*/ 45 w 65"/>
                <a:gd name="T85" fmla="*/ 5 h 123"/>
                <a:gd name="T86" fmla="*/ 45 w 65"/>
                <a:gd name="T87" fmla="*/ 9 h 123"/>
                <a:gd name="T88" fmla="*/ 43 w 65"/>
                <a:gd name="T89" fmla="*/ 15 h 123"/>
                <a:gd name="T90" fmla="*/ 43 w 65"/>
                <a:gd name="T91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23">
                  <a:moveTo>
                    <a:pt x="43" y="15"/>
                  </a:moveTo>
                  <a:lnTo>
                    <a:pt x="38" y="16"/>
                  </a:lnTo>
                  <a:lnTo>
                    <a:pt x="34" y="20"/>
                  </a:lnTo>
                  <a:lnTo>
                    <a:pt x="31" y="26"/>
                  </a:lnTo>
                  <a:lnTo>
                    <a:pt x="27" y="33"/>
                  </a:lnTo>
                  <a:lnTo>
                    <a:pt x="25" y="37"/>
                  </a:lnTo>
                  <a:lnTo>
                    <a:pt x="25" y="44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64"/>
                  </a:lnTo>
                  <a:lnTo>
                    <a:pt x="25" y="70"/>
                  </a:lnTo>
                  <a:lnTo>
                    <a:pt x="27" y="75"/>
                  </a:lnTo>
                  <a:lnTo>
                    <a:pt x="32" y="81"/>
                  </a:lnTo>
                  <a:lnTo>
                    <a:pt x="34" y="84"/>
                  </a:lnTo>
                  <a:lnTo>
                    <a:pt x="42" y="90"/>
                  </a:lnTo>
                  <a:lnTo>
                    <a:pt x="45" y="93"/>
                  </a:lnTo>
                  <a:lnTo>
                    <a:pt x="52" y="95"/>
                  </a:lnTo>
                  <a:lnTo>
                    <a:pt x="58" y="97"/>
                  </a:lnTo>
                  <a:lnTo>
                    <a:pt x="62" y="101"/>
                  </a:lnTo>
                  <a:lnTo>
                    <a:pt x="63" y="104"/>
                  </a:lnTo>
                  <a:lnTo>
                    <a:pt x="65" y="112"/>
                  </a:lnTo>
                  <a:lnTo>
                    <a:pt x="63" y="115"/>
                  </a:lnTo>
                  <a:lnTo>
                    <a:pt x="62" y="119"/>
                  </a:lnTo>
                  <a:lnTo>
                    <a:pt x="54" y="121"/>
                  </a:lnTo>
                  <a:lnTo>
                    <a:pt x="49" y="123"/>
                  </a:lnTo>
                  <a:lnTo>
                    <a:pt x="36" y="119"/>
                  </a:lnTo>
                  <a:lnTo>
                    <a:pt x="25" y="115"/>
                  </a:lnTo>
                  <a:lnTo>
                    <a:pt x="16" y="110"/>
                  </a:lnTo>
                  <a:lnTo>
                    <a:pt x="10" y="102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1" y="57"/>
                  </a:lnTo>
                  <a:lnTo>
                    <a:pt x="3" y="48"/>
                  </a:lnTo>
                  <a:lnTo>
                    <a:pt x="7" y="37"/>
                  </a:lnTo>
                  <a:lnTo>
                    <a:pt x="10" y="29"/>
                  </a:lnTo>
                  <a:lnTo>
                    <a:pt x="16" y="20"/>
                  </a:lnTo>
                  <a:lnTo>
                    <a:pt x="21" y="13"/>
                  </a:lnTo>
                  <a:lnTo>
                    <a:pt x="27" y="7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3" y="15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 flipH="1">
              <a:off x="8366618" y="4407917"/>
              <a:ext cx="132063" cy="68262"/>
            </a:xfrm>
            <a:custGeom>
              <a:avLst/>
              <a:gdLst>
                <a:gd name="T0" fmla="*/ 78 w 89"/>
                <a:gd name="T1" fmla="*/ 25 h 43"/>
                <a:gd name="T2" fmla="*/ 75 w 89"/>
                <a:gd name="T3" fmla="*/ 27 h 43"/>
                <a:gd name="T4" fmla="*/ 69 w 89"/>
                <a:gd name="T5" fmla="*/ 29 h 43"/>
                <a:gd name="T6" fmla="*/ 66 w 89"/>
                <a:gd name="T7" fmla="*/ 32 h 43"/>
                <a:gd name="T8" fmla="*/ 62 w 89"/>
                <a:gd name="T9" fmla="*/ 34 h 43"/>
                <a:gd name="T10" fmla="*/ 57 w 89"/>
                <a:gd name="T11" fmla="*/ 36 h 43"/>
                <a:gd name="T12" fmla="*/ 53 w 89"/>
                <a:gd name="T13" fmla="*/ 40 h 43"/>
                <a:gd name="T14" fmla="*/ 49 w 89"/>
                <a:gd name="T15" fmla="*/ 42 h 43"/>
                <a:gd name="T16" fmla="*/ 46 w 89"/>
                <a:gd name="T17" fmla="*/ 43 h 43"/>
                <a:gd name="T18" fmla="*/ 38 w 89"/>
                <a:gd name="T19" fmla="*/ 43 h 43"/>
                <a:gd name="T20" fmla="*/ 35 w 89"/>
                <a:gd name="T21" fmla="*/ 43 h 43"/>
                <a:gd name="T22" fmla="*/ 29 w 89"/>
                <a:gd name="T23" fmla="*/ 42 h 43"/>
                <a:gd name="T24" fmla="*/ 25 w 89"/>
                <a:gd name="T25" fmla="*/ 42 h 43"/>
                <a:gd name="T26" fmla="*/ 20 w 89"/>
                <a:gd name="T27" fmla="*/ 42 h 43"/>
                <a:gd name="T28" fmla="*/ 16 w 89"/>
                <a:gd name="T29" fmla="*/ 42 h 43"/>
                <a:gd name="T30" fmla="*/ 11 w 89"/>
                <a:gd name="T31" fmla="*/ 42 h 43"/>
                <a:gd name="T32" fmla="*/ 7 w 89"/>
                <a:gd name="T33" fmla="*/ 43 h 43"/>
                <a:gd name="T34" fmla="*/ 2 w 89"/>
                <a:gd name="T35" fmla="*/ 40 h 43"/>
                <a:gd name="T36" fmla="*/ 0 w 89"/>
                <a:gd name="T37" fmla="*/ 36 h 43"/>
                <a:gd name="T38" fmla="*/ 0 w 89"/>
                <a:gd name="T39" fmla="*/ 32 h 43"/>
                <a:gd name="T40" fmla="*/ 4 w 89"/>
                <a:gd name="T41" fmla="*/ 31 h 43"/>
                <a:gd name="T42" fmla="*/ 9 w 89"/>
                <a:gd name="T43" fmla="*/ 27 h 43"/>
                <a:gd name="T44" fmla="*/ 13 w 89"/>
                <a:gd name="T45" fmla="*/ 25 h 43"/>
                <a:gd name="T46" fmla="*/ 18 w 89"/>
                <a:gd name="T47" fmla="*/ 25 h 43"/>
                <a:gd name="T48" fmla="*/ 22 w 89"/>
                <a:gd name="T49" fmla="*/ 23 h 43"/>
                <a:gd name="T50" fmla="*/ 25 w 89"/>
                <a:gd name="T51" fmla="*/ 22 h 43"/>
                <a:gd name="T52" fmla="*/ 29 w 89"/>
                <a:gd name="T53" fmla="*/ 20 h 43"/>
                <a:gd name="T54" fmla="*/ 35 w 89"/>
                <a:gd name="T55" fmla="*/ 18 h 43"/>
                <a:gd name="T56" fmla="*/ 38 w 89"/>
                <a:gd name="T57" fmla="*/ 16 h 43"/>
                <a:gd name="T58" fmla="*/ 44 w 89"/>
                <a:gd name="T59" fmla="*/ 14 h 43"/>
                <a:gd name="T60" fmla="*/ 47 w 89"/>
                <a:gd name="T61" fmla="*/ 11 h 43"/>
                <a:gd name="T62" fmla="*/ 51 w 89"/>
                <a:gd name="T63" fmla="*/ 9 h 43"/>
                <a:gd name="T64" fmla="*/ 57 w 89"/>
                <a:gd name="T65" fmla="*/ 7 h 43"/>
                <a:gd name="T66" fmla="*/ 60 w 89"/>
                <a:gd name="T67" fmla="*/ 5 h 43"/>
                <a:gd name="T68" fmla="*/ 66 w 89"/>
                <a:gd name="T69" fmla="*/ 1 h 43"/>
                <a:gd name="T70" fmla="*/ 69 w 89"/>
                <a:gd name="T71" fmla="*/ 0 h 43"/>
                <a:gd name="T72" fmla="*/ 75 w 89"/>
                <a:gd name="T73" fmla="*/ 0 h 43"/>
                <a:gd name="T74" fmla="*/ 78 w 89"/>
                <a:gd name="T75" fmla="*/ 0 h 43"/>
                <a:gd name="T76" fmla="*/ 84 w 89"/>
                <a:gd name="T77" fmla="*/ 1 h 43"/>
                <a:gd name="T78" fmla="*/ 86 w 89"/>
                <a:gd name="T79" fmla="*/ 7 h 43"/>
                <a:gd name="T80" fmla="*/ 89 w 89"/>
                <a:gd name="T81" fmla="*/ 11 h 43"/>
                <a:gd name="T82" fmla="*/ 89 w 89"/>
                <a:gd name="T83" fmla="*/ 16 h 43"/>
                <a:gd name="T84" fmla="*/ 88 w 89"/>
                <a:gd name="T85" fmla="*/ 20 h 43"/>
                <a:gd name="T86" fmla="*/ 84 w 89"/>
                <a:gd name="T87" fmla="*/ 23 h 43"/>
                <a:gd name="T88" fmla="*/ 78 w 89"/>
                <a:gd name="T89" fmla="*/ 25 h 43"/>
                <a:gd name="T90" fmla="*/ 78 w 89"/>
                <a:gd name="T9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43">
                  <a:moveTo>
                    <a:pt x="78" y="25"/>
                  </a:moveTo>
                  <a:lnTo>
                    <a:pt x="75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2" y="34"/>
                  </a:lnTo>
                  <a:lnTo>
                    <a:pt x="57" y="36"/>
                  </a:lnTo>
                  <a:lnTo>
                    <a:pt x="53" y="40"/>
                  </a:lnTo>
                  <a:lnTo>
                    <a:pt x="49" y="42"/>
                  </a:lnTo>
                  <a:lnTo>
                    <a:pt x="46" y="43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1" y="42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31"/>
                  </a:lnTo>
                  <a:lnTo>
                    <a:pt x="9" y="27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3"/>
                  </a:lnTo>
                  <a:lnTo>
                    <a:pt x="25" y="22"/>
                  </a:lnTo>
                  <a:lnTo>
                    <a:pt x="29" y="20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44" y="14"/>
                  </a:lnTo>
                  <a:lnTo>
                    <a:pt x="47" y="11"/>
                  </a:lnTo>
                  <a:lnTo>
                    <a:pt x="51" y="9"/>
                  </a:lnTo>
                  <a:lnTo>
                    <a:pt x="57" y="7"/>
                  </a:lnTo>
                  <a:lnTo>
                    <a:pt x="60" y="5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86" y="7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4" y="23"/>
                  </a:lnTo>
                  <a:lnTo>
                    <a:pt x="78" y="25"/>
                  </a:lnTo>
                  <a:lnTo>
                    <a:pt x="7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 flipH="1">
              <a:off x="8164814" y="6324029"/>
              <a:ext cx="195868" cy="93662"/>
            </a:xfrm>
            <a:custGeom>
              <a:avLst/>
              <a:gdLst>
                <a:gd name="T0" fmla="*/ 11 w 132"/>
                <a:gd name="T1" fmla="*/ 0 h 59"/>
                <a:gd name="T2" fmla="*/ 18 w 132"/>
                <a:gd name="T3" fmla="*/ 0 h 59"/>
                <a:gd name="T4" fmla="*/ 24 w 132"/>
                <a:gd name="T5" fmla="*/ 0 h 59"/>
                <a:gd name="T6" fmla="*/ 29 w 132"/>
                <a:gd name="T7" fmla="*/ 2 h 59"/>
                <a:gd name="T8" fmla="*/ 37 w 132"/>
                <a:gd name="T9" fmla="*/ 2 h 59"/>
                <a:gd name="T10" fmla="*/ 44 w 132"/>
                <a:gd name="T11" fmla="*/ 2 h 59"/>
                <a:gd name="T12" fmla="*/ 49 w 132"/>
                <a:gd name="T13" fmla="*/ 4 h 59"/>
                <a:gd name="T14" fmla="*/ 57 w 132"/>
                <a:gd name="T15" fmla="*/ 4 h 59"/>
                <a:gd name="T16" fmla="*/ 64 w 132"/>
                <a:gd name="T17" fmla="*/ 6 h 59"/>
                <a:gd name="T18" fmla="*/ 70 w 132"/>
                <a:gd name="T19" fmla="*/ 7 h 59"/>
                <a:gd name="T20" fmla="*/ 75 w 132"/>
                <a:gd name="T21" fmla="*/ 9 h 59"/>
                <a:gd name="T22" fmla="*/ 82 w 132"/>
                <a:gd name="T23" fmla="*/ 11 h 59"/>
                <a:gd name="T24" fmla="*/ 90 w 132"/>
                <a:gd name="T25" fmla="*/ 11 h 59"/>
                <a:gd name="T26" fmla="*/ 95 w 132"/>
                <a:gd name="T27" fmla="*/ 11 h 59"/>
                <a:gd name="T28" fmla="*/ 102 w 132"/>
                <a:gd name="T29" fmla="*/ 13 h 59"/>
                <a:gd name="T30" fmla="*/ 108 w 132"/>
                <a:gd name="T31" fmla="*/ 15 h 59"/>
                <a:gd name="T32" fmla="*/ 115 w 132"/>
                <a:gd name="T33" fmla="*/ 17 h 59"/>
                <a:gd name="T34" fmla="*/ 119 w 132"/>
                <a:gd name="T35" fmla="*/ 17 h 59"/>
                <a:gd name="T36" fmla="*/ 122 w 132"/>
                <a:gd name="T37" fmla="*/ 18 h 59"/>
                <a:gd name="T38" fmla="*/ 126 w 132"/>
                <a:gd name="T39" fmla="*/ 22 h 59"/>
                <a:gd name="T40" fmla="*/ 130 w 132"/>
                <a:gd name="T41" fmla="*/ 24 h 59"/>
                <a:gd name="T42" fmla="*/ 130 w 132"/>
                <a:gd name="T43" fmla="*/ 28 h 59"/>
                <a:gd name="T44" fmla="*/ 132 w 132"/>
                <a:gd name="T45" fmla="*/ 31 h 59"/>
                <a:gd name="T46" fmla="*/ 132 w 132"/>
                <a:gd name="T47" fmla="*/ 37 h 59"/>
                <a:gd name="T48" fmla="*/ 132 w 132"/>
                <a:gd name="T49" fmla="*/ 40 h 59"/>
                <a:gd name="T50" fmla="*/ 130 w 132"/>
                <a:gd name="T51" fmla="*/ 48 h 59"/>
                <a:gd name="T52" fmla="*/ 124 w 132"/>
                <a:gd name="T53" fmla="*/ 55 h 59"/>
                <a:gd name="T54" fmla="*/ 121 w 132"/>
                <a:gd name="T55" fmla="*/ 57 h 59"/>
                <a:gd name="T56" fmla="*/ 119 w 132"/>
                <a:gd name="T57" fmla="*/ 59 h 59"/>
                <a:gd name="T58" fmla="*/ 113 w 132"/>
                <a:gd name="T59" fmla="*/ 59 h 59"/>
                <a:gd name="T60" fmla="*/ 110 w 132"/>
                <a:gd name="T61" fmla="*/ 59 h 59"/>
                <a:gd name="T62" fmla="*/ 102 w 132"/>
                <a:gd name="T63" fmla="*/ 59 h 59"/>
                <a:gd name="T64" fmla="*/ 97 w 132"/>
                <a:gd name="T65" fmla="*/ 57 h 59"/>
                <a:gd name="T66" fmla="*/ 91 w 132"/>
                <a:gd name="T67" fmla="*/ 53 h 59"/>
                <a:gd name="T68" fmla="*/ 84 w 132"/>
                <a:gd name="T69" fmla="*/ 51 h 59"/>
                <a:gd name="T70" fmla="*/ 77 w 132"/>
                <a:gd name="T71" fmla="*/ 48 h 59"/>
                <a:gd name="T72" fmla="*/ 73 w 132"/>
                <a:gd name="T73" fmla="*/ 46 h 59"/>
                <a:gd name="T74" fmla="*/ 66 w 132"/>
                <a:gd name="T75" fmla="*/ 42 h 59"/>
                <a:gd name="T76" fmla="*/ 60 w 132"/>
                <a:gd name="T77" fmla="*/ 40 h 59"/>
                <a:gd name="T78" fmla="*/ 55 w 132"/>
                <a:gd name="T79" fmla="*/ 37 h 59"/>
                <a:gd name="T80" fmla="*/ 48 w 132"/>
                <a:gd name="T81" fmla="*/ 33 h 59"/>
                <a:gd name="T82" fmla="*/ 42 w 132"/>
                <a:gd name="T83" fmla="*/ 31 h 59"/>
                <a:gd name="T84" fmla="*/ 37 w 132"/>
                <a:gd name="T85" fmla="*/ 29 h 59"/>
                <a:gd name="T86" fmla="*/ 29 w 132"/>
                <a:gd name="T87" fmla="*/ 26 h 59"/>
                <a:gd name="T88" fmla="*/ 26 w 132"/>
                <a:gd name="T89" fmla="*/ 26 h 59"/>
                <a:gd name="T90" fmla="*/ 18 w 132"/>
                <a:gd name="T91" fmla="*/ 24 h 59"/>
                <a:gd name="T92" fmla="*/ 13 w 132"/>
                <a:gd name="T93" fmla="*/ 26 h 59"/>
                <a:gd name="T94" fmla="*/ 7 w 132"/>
                <a:gd name="T95" fmla="*/ 24 h 59"/>
                <a:gd name="T96" fmla="*/ 2 w 132"/>
                <a:gd name="T97" fmla="*/ 22 h 59"/>
                <a:gd name="T98" fmla="*/ 0 w 132"/>
                <a:gd name="T99" fmla="*/ 17 h 59"/>
                <a:gd name="T100" fmla="*/ 0 w 132"/>
                <a:gd name="T101" fmla="*/ 11 h 59"/>
                <a:gd name="T102" fmla="*/ 0 w 132"/>
                <a:gd name="T103" fmla="*/ 7 h 59"/>
                <a:gd name="T104" fmla="*/ 2 w 132"/>
                <a:gd name="T105" fmla="*/ 4 h 59"/>
                <a:gd name="T106" fmla="*/ 6 w 132"/>
                <a:gd name="T107" fmla="*/ 2 h 59"/>
                <a:gd name="T108" fmla="*/ 11 w 132"/>
                <a:gd name="T109" fmla="*/ 0 h 59"/>
                <a:gd name="T110" fmla="*/ 11 w 132"/>
                <a:gd name="T1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59">
                  <a:moveTo>
                    <a:pt x="11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7" y="4"/>
                  </a:lnTo>
                  <a:lnTo>
                    <a:pt x="64" y="6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5" y="11"/>
                  </a:lnTo>
                  <a:lnTo>
                    <a:pt x="102" y="13"/>
                  </a:lnTo>
                  <a:lnTo>
                    <a:pt x="108" y="15"/>
                  </a:lnTo>
                  <a:lnTo>
                    <a:pt x="115" y="17"/>
                  </a:lnTo>
                  <a:lnTo>
                    <a:pt x="119" y="17"/>
                  </a:lnTo>
                  <a:lnTo>
                    <a:pt x="122" y="18"/>
                  </a:lnTo>
                  <a:lnTo>
                    <a:pt x="126" y="22"/>
                  </a:lnTo>
                  <a:lnTo>
                    <a:pt x="130" y="24"/>
                  </a:lnTo>
                  <a:lnTo>
                    <a:pt x="130" y="28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32" y="40"/>
                  </a:lnTo>
                  <a:lnTo>
                    <a:pt x="130" y="48"/>
                  </a:lnTo>
                  <a:lnTo>
                    <a:pt x="124" y="55"/>
                  </a:lnTo>
                  <a:lnTo>
                    <a:pt x="121" y="57"/>
                  </a:lnTo>
                  <a:lnTo>
                    <a:pt x="119" y="59"/>
                  </a:lnTo>
                  <a:lnTo>
                    <a:pt x="113" y="59"/>
                  </a:lnTo>
                  <a:lnTo>
                    <a:pt x="110" y="59"/>
                  </a:lnTo>
                  <a:lnTo>
                    <a:pt x="102" y="59"/>
                  </a:lnTo>
                  <a:lnTo>
                    <a:pt x="97" y="57"/>
                  </a:lnTo>
                  <a:lnTo>
                    <a:pt x="91" y="53"/>
                  </a:lnTo>
                  <a:lnTo>
                    <a:pt x="84" y="51"/>
                  </a:lnTo>
                  <a:lnTo>
                    <a:pt x="77" y="48"/>
                  </a:lnTo>
                  <a:lnTo>
                    <a:pt x="73" y="46"/>
                  </a:lnTo>
                  <a:lnTo>
                    <a:pt x="66" y="42"/>
                  </a:lnTo>
                  <a:lnTo>
                    <a:pt x="60" y="40"/>
                  </a:lnTo>
                  <a:lnTo>
                    <a:pt x="55" y="37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 flipH="1">
              <a:off x="6970315" y="3845942"/>
              <a:ext cx="278964" cy="381000"/>
            </a:xfrm>
            <a:custGeom>
              <a:avLst/>
              <a:gdLst>
                <a:gd name="T0" fmla="*/ 135 w 188"/>
                <a:gd name="T1" fmla="*/ 40 h 240"/>
                <a:gd name="T2" fmla="*/ 119 w 188"/>
                <a:gd name="T3" fmla="*/ 33 h 240"/>
                <a:gd name="T4" fmla="*/ 102 w 188"/>
                <a:gd name="T5" fmla="*/ 29 h 240"/>
                <a:gd name="T6" fmla="*/ 86 w 188"/>
                <a:gd name="T7" fmla="*/ 27 h 240"/>
                <a:gd name="T8" fmla="*/ 68 w 188"/>
                <a:gd name="T9" fmla="*/ 27 h 240"/>
                <a:gd name="T10" fmla="*/ 51 w 188"/>
                <a:gd name="T11" fmla="*/ 37 h 240"/>
                <a:gd name="T12" fmla="*/ 37 w 188"/>
                <a:gd name="T13" fmla="*/ 47 h 240"/>
                <a:gd name="T14" fmla="*/ 27 w 188"/>
                <a:gd name="T15" fmla="*/ 69 h 240"/>
                <a:gd name="T16" fmla="*/ 27 w 188"/>
                <a:gd name="T17" fmla="*/ 91 h 240"/>
                <a:gd name="T18" fmla="*/ 29 w 188"/>
                <a:gd name="T19" fmla="*/ 115 h 240"/>
                <a:gd name="T20" fmla="*/ 38 w 188"/>
                <a:gd name="T21" fmla="*/ 139 h 240"/>
                <a:gd name="T22" fmla="*/ 51 w 188"/>
                <a:gd name="T23" fmla="*/ 161 h 240"/>
                <a:gd name="T24" fmla="*/ 69 w 188"/>
                <a:gd name="T25" fmla="*/ 183 h 240"/>
                <a:gd name="T26" fmla="*/ 86 w 188"/>
                <a:gd name="T27" fmla="*/ 200 h 240"/>
                <a:gd name="T28" fmla="*/ 102 w 188"/>
                <a:gd name="T29" fmla="*/ 207 h 240"/>
                <a:gd name="T30" fmla="*/ 121 w 188"/>
                <a:gd name="T31" fmla="*/ 207 h 240"/>
                <a:gd name="T32" fmla="*/ 137 w 188"/>
                <a:gd name="T33" fmla="*/ 203 h 240"/>
                <a:gd name="T34" fmla="*/ 152 w 188"/>
                <a:gd name="T35" fmla="*/ 194 h 240"/>
                <a:gd name="T36" fmla="*/ 159 w 188"/>
                <a:gd name="T37" fmla="*/ 183 h 240"/>
                <a:gd name="T38" fmla="*/ 170 w 188"/>
                <a:gd name="T39" fmla="*/ 168 h 240"/>
                <a:gd name="T40" fmla="*/ 186 w 188"/>
                <a:gd name="T41" fmla="*/ 176 h 240"/>
                <a:gd name="T42" fmla="*/ 186 w 188"/>
                <a:gd name="T43" fmla="*/ 194 h 240"/>
                <a:gd name="T44" fmla="*/ 174 w 188"/>
                <a:gd name="T45" fmla="*/ 220 h 240"/>
                <a:gd name="T46" fmla="*/ 150 w 188"/>
                <a:gd name="T47" fmla="*/ 233 h 240"/>
                <a:gd name="T48" fmla="*/ 122 w 188"/>
                <a:gd name="T49" fmla="*/ 240 h 240"/>
                <a:gd name="T50" fmla="*/ 91 w 188"/>
                <a:gd name="T51" fmla="*/ 236 h 240"/>
                <a:gd name="T52" fmla="*/ 64 w 188"/>
                <a:gd name="T53" fmla="*/ 222 h 240"/>
                <a:gd name="T54" fmla="*/ 38 w 188"/>
                <a:gd name="T55" fmla="*/ 198 h 240"/>
                <a:gd name="T56" fmla="*/ 20 w 188"/>
                <a:gd name="T57" fmla="*/ 174 h 240"/>
                <a:gd name="T58" fmla="*/ 7 w 188"/>
                <a:gd name="T59" fmla="*/ 146 h 240"/>
                <a:gd name="T60" fmla="*/ 2 w 188"/>
                <a:gd name="T61" fmla="*/ 119 h 240"/>
                <a:gd name="T62" fmla="*/ 0 w 188"/>
                <a:gd name="T63" fmla="*/ 86 h 240"/>
                <a:gd name="T64" fmla="*/ 6 w 188"/>
                <a:gd name="T65" fmla="*/ 55 h 240"/>
                <a:gd name="T66" fmla="*/ 20 w 188"/>
                <a:gd name="T67" fmla="*/ 27 h 240"/>
                <a:gd name="T68" fmla="*/ 46 w 188"/>
                <a:gd name="T69" fmla="*/ 9 h 240"/>
                <a:gd name="T70" fmla="*/ 75 w 188"/>
                <a:gd name="T71" fmla="*/ 0 h 240"/>
                <a:gd name="T72" fmla="*/ 104 w 188"/>
                <a:gd name="T73" fmla="*/ 0 h 240"/>
                <a:gd name="T74" fmla="*/ 128 w 188"/>
                <a:gd name="T75" fmla="*/ 9 h 240"/>
                <a:gd name="T76" fmla="*/ 144 w 188"/>
                <a:gd name="T77" fmla="*/ 18 h 240"/>
                <a:gd name="T78" fmla="*/ 157 w 188"/>
                <a:gd name="T79" fmla="*/ 29 h 240"/>
                <a:gd name="T80" fmla="*/ 164 w 188"/>
                <a:gd name="T81" fmla="*/ 46 h 240"/>
                <a:gd name="T82" fmla="*/ 155 w 188"/>
                <a:gd name="T83" fmla="*/ 53 h 240"/>
                <a:gd name="T84" fmla="*/ 144 w 188"/>
                <a:gd name="T85" fmla="*/ 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40">
                  <a:moveTo>
                    <a:pt x="144" y="47"/>
                  </a:moveTo>
                  <a:lnTo>
                    <a:pt x="139" y="44"/>
                  </a:lnTo>
                  <a:lnTo>
                    <a:pt x="135" y="40"/>
                  </a:lnTo>
                  <a:lnTo>
                    <a:pt x="130" y="37"/>
                  </a:lnTo>
                  <a:lnTo>
                    <a:pt x="126" y="37"/>
                  </a:lnTo>
                  <a:lnTo>
                    <a:pt x="119" y="33"/>
                  </a:lnTo>
                  <a:lnTo>
                    <a:pt x="113" y="31"/>
                  </a:lnTo>
                  <a:lnTo>
                    <a:pt x="108" y="29"/>
                  </a:lnTo>
                  <a:lnTo>
                    <a:pt x="102" y="29"/>
                  </a:lnTo>
                  <a:lnTo>
                    <a:pt x="97" y="27"/>
                  </a:lnTo>
                  <a:lnTo>
                    <a:pt x="91" y="27"/>
                  </a:lnTo>
                  <a:lnTo>
                    <a:pt x="86" y="27"/>
                  </a:lnTo>
                  <a:lnTo>
                    <a:pt x="80" y="27"/>
                  </a:lnTo>
                  <a:lnTo>
                    <a:pt x="73" y="27"/>
                  </a:lnTo>
                  <a:lnTo>
                    <a:pt x="68" y="27"/>
                  </a:lnTo>
                  <a:lnTo>
                    <a:pt x="62" y="29"/>
                  </a:lnTo>
                  <a:lnTo>
                    <a:pt x="57" y="33"/>
                  </a:lnTo>
                  <a:lnTo>
                    <a:pt x="51" y="37"/>
                  </a:lnTo>
                  <a:lnTo>
                    <a:pt x="46" y="38"/>
                  </a:lnTo>
                  <a:lnTo>
                    <a:pt x="40" y="44"/>
                  </a:lnTo>
                  <a:lnTo>
                    <a:pt x="37" y="47"/>
                  </a:lnTo>
                  <a:lnTo>
                    <a:pt x="33" y="55"/>
                  </a:lnTo>
                  <a:lnTo>
                    <a:pt x="31" y="62"/>
                  </a:lnTo>
                  <a:lnTo>
                    <a:pt x="27" y="69"/>
                  </a:lnTo>
                  <a:lnTo>
                    <a:pt x="27" y="79"/>
                  </a:lnTo>
                  <a:lnTo>
                    <a:pt x="26" y="84"/>
                  </a:lnTo>
                  <a:lnTo>
                    <a:pt x="27" y="91"/>
                  </a:lnTo>
                  <a:lnTo>
                    <a:pt x="27" y="101"/>
                  </a:lnTo>
                  <a:lnTo>
                    <a:pt x="27" y="108"/>
                  </a:lnTo>
                  <a:lnTo>
                    <a:pt x="29" y="115"/>
                  </a:lnTo>
                  <a:lnTo>
                    <a:pt x="33" y="123"/>
                  </a:lnTo>
                  <a:lnTo>
                    <a:pt x="35" y="130"/>
                  </a:lnTo>
                  <a:lnTo>
                    <a:pt x="38" y="139"/>
                  </a:lnTo>
                  <a:lnTo>
                    <a:pt x="42" y="146"/>
                  </a:lnTo>
                  <a:lnTo>
                    <a:pt x="48" y="154"/>
                  </a:lnTo>
                  <a:lnTo>
                    <a:pt x="51" y="161"/>
                  </a:lnTo>
                  <a:lnTo>
                    <a:pt x="57" y="168"/>
                  </a:lnTo>
                  <a:lnTo>
                    <a:pt x="64" y="176"/>
                  </a:lnTo>
                  <a:lnTo>
                    <a:pt x="69" y="183"/>
                  </a:lnTo>
                  <a:lnTo>
                    <a:pt x="75" y="190"/>
                  </a:lnTo>
                  <a:lnTo>
                    <a:pt x="82" y="196"/>
                  </a:lnTo>
                  <a:lnTo>
                    <a:pt x="86" y="200"/>
                  </a:lnTo>
                  <a:lnTo>
                    <a:pt x="91" y="203"/>
                  </a:lnTo>
                  <a:lnTo>
                    <a:pt x="97" y="203"/>
                  </a:lnTo>
                  <a:lnTo>
                    <a:pt x="102" y="207"/>
                  </a:lnTo>
                  <a:lnTo>
                    <a:pt x="110" y="207"/>
                  </a:lnTo>
                  <a:lnTo>
                    <a:pt x="115" y="209"/>
                  </a:lnTo>
                  <a:lnTo>
                    <a:pt x="121" y="207"/>
                  </a:lnTo>
                  <a:lnTo>
                    <a:pt x="128" y="207"/>
                  </a:lnTo>
                  <a:lnTo>
                    <a:pt x="132" y="205"/>
                  </a:lnTo>
                  <a:lnTo>
                    <a:pt x="137" y="203"/>
                  </a:lnTo>
                  <a:lnTo>
                    <a:pt x="143" y="201"/>
                  </a:lnTo>
                  <a:lnTo>
                    <a:pt x="148" y="200"/>
                  </a:lnTo>
                  <a:lnTo>
                    <a:pt x="152" y="194"/>
                  </a:lnTo>
                  <a:lnTo>
                    <a:pt x="155" y="192"/>
                  </a:lnTo>
                  <a:lnTo>
                    <a:pt x="157" y="187"/>
                  </a:lnTo>
                  <a:lnTo>
                    <a:pt x="159" y="183"/>
                  </a:lnTo>
                  <a:lnTo>
                    <a:pt x="161" y="176"/>
                  </a:lnTo>
                  <a:lnTo>
                    <a:pt x="164" y="172"/>
                  </a:lnTo>
                  <a:lnTo>
                    <a:pt x="170" y="168"/>
                  </a:lnTo>
                  <a:lnTo>
                    <a:pt x="175" y="168"/>
                  </a:lnTo>
                  <a:lnTo>
                    <a:pt x="181" y="170"/>
                  </a:lnTo>
                  <a:lnTo>
                    <a:pt x="186" y="176"/>
                  </a:lnTo>
                  <a:lnTo>
                    <a:pt x="188" y="179"/>
                  </a:lnTo>
                  <a:lnTo>
                    <a:pt x="188" y="187"/>
                  </a:lnTo>
                  <a:lnTo>
                    <a:pt x="186" y="194"/>
                  </a:lnTo>
                  <a:lnTo>
                    <a:pt x="183" y="203"/>
                  </a:lnTo>
                  <a:lnTo>
                    <a:pt x="177" y="212"/>
                  </a:lnTo>
                  <a:lnTo>
                    <a:pt x="174" y="220"/>
                  </a:lnTo>
                  <a:lnTo>
                    <a:pt x="164" y="223"/>
                  </a:lnTo>
                  <a:lnTo>
                    <a:pt x="157" y="231"/>
                  </a:lnTo>
                  <a:lnTo>
                    <a:pt x="150" y="233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2" y="240"/>
                  </a:lnTo>
                  <a:lnTo>
                    <a:pt x="111" y="240"/>
                  </a:lnTo>
                  <a:lnTo>
                    <a:pt x="102" y="240"/>
                  </a:lnTo>
                  <a:lnTo>
                    <a:pt x="91" y="236"/>
                  </a:lnTo>
                  <a:lnTo>
                    <a:pt x="82" y="231"/>
                  </a:lnTo>
                  <a:lnTo>
                    <a:pt x="73" y="227"/>
                  </a:lnTo>
                  <a:lnTo>
                    <a:pt x="64" y="222"/>
                  </a:lnTo>
                  <a:lnTo>
                    <a:pt x="55" y="212"/>
                  </a:lnTo>
                  <a:lnTo>
                    <a:pt x="46" y="205"/>
                  </a:lnTo>
                  <a:lnTo>
                    <a:pt x="38" y="198"/>
                  </a:lnTo>
                  <a:lnTo>
                    <a:pt x="33" y="190"/>
                  </a:lnTo>
                  <a:lnTo>
                    <a:pt x="27" y="181"/>
                  </a:lnTo>
                  <a:lnTo>
                    <a:pt x="20" y="174"/>
                  </a:lnTo>
                  <a:lnTo>
                    <a:pt x="17" y="165"/>
                  </a:lnTo>
                  <a:lnTo>
                    <a:pt x="13" y="156"/>
                  </a:lnTo>
                  <a:lnTo>
                    <a:pt x="7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2" y="75"/>
                  </a:lnTo>
                  <a:lnTo>
                    <a:pt x="2" y="64"/>
                  </a:lnTo>
                  <a:lnTo>
                    <a:pt x="6" y="55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20" y="27"/>
                  </a:lnTo>
                  <a:lnTo>
                    <a:pt x="29" y="20"/>
                  </a:lnTo>
                  <a:lnTo>
                    <a:pt x="37" y="15"/>
                  </a:lnTo>
                  <a:lnTo>
                    <a:pt x="46" y="9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3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9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7" y="29"/>
                  </a:lnTo>
                  <a:lnTo>
                    <a:pt x="163" y="37"/>
                  </a:lnTo>
                  <a:lnTo>
                    <a:pt x="164" y="40"/>
                  </a:lnTo>
                  <a:lnTo>
                    <a:pt x="164" y="46"/>
                  </a:lnTo>
                  <a:lnTo>
                    <a:pt x="161" y="47"/>
                  </a:lnTo>
                  <a:lnTo>
                    <a:pt x="159" y="51"/>
                  </a:lnTo>
                  <a:lnTo>
                    <a:pt x="155" y="53"/>
                  </a:lnTo>
                  <a:lnTo>
                    <a:pt x="150" y="53"/>
                  </a:lnTo>
                  <a:lnTo>
                    <a:pt x="146" y="51"/>
                  </a:lnTo>
                  <a:lnTo>
                    <a:pt x="144" y="47"/>
                  </a:lnTo>
                  <a:lnTo>
                    <a:pt x="14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 flipH="1">
              <a:off x="6994056" y="3933254"/>
              <a:ext cx="246319" cy="115887"/>
            </a:xfrm>
            <a:custGeom>
              <a:avLst/>
              <a:gdLst>
                <a:gd name="T0" fmla="*/ 1 w 166"/>
                <a:gd name="T1" fmla="*/ 57 h 73"/>
                <a:gd name="T2" fmla="*/ 9 w 166"/>
                <a:gd name="T3" fmla="*/ 47 h 73"/>
                <a:gd name="T4" fmla="*/ 16 w 166"/>
                <a:gd name="T5" fmla="*/ 40 h 73"/>
                <a:gd name="T6" fmla="*/ 25 w 166"/>
                <a:gd name="T7" fmla="*/ 33 h 73"/>
                <a:gd name="T8" fmla="*/ 34 w 166"/>
                <a:gd name="T9" fmla="*/ 27 h 73"/>
                <a:gd name="T10" fmla="*/ 43 w 166"/>
                <a:gd name="T11" fmla="*/ 18 h 73"/>
                <a:gd name="T12" fmla="*/ 53 w 166"/>
                <a:gd name="T13" fmla="*/ 14 h 73"/>
                <a:gd name="T14" fmla="*/ 63 w 166"/>
                <a:gd name="T15" fmla="*/ 11 h 73"/>
                <a:gd name="T16" fmla="*/ 74 w 166"/>
                <a:gd name="T17" fmla="*/ 9 h 73"/>
                <a:gd name="T18" fmla="*/ 85 w 166"/>
                <a:gd name="T19" fmla="*/ 3 h 73"/>
                <a:gd name="T20" fmla="*/ 95 w 166"/>
                <a:gd name="T21" fmla="*/ 2 h 73"/>
                <a:gd name="T22" fmla="*/ 104 w 166"/>
                <a:gd name="T23" fmla="*/ 0 h 73"/>
                <a:gd name="T24" fmla="*/ 115 w 166"/>
                <a:gd name="T25" fmla="*/ 0 h 73"/>
                <a:gd name="T26" fmla="*/ 124 w 166"/>
                <a:gd name="T27" fmla="*/ 0 h 73"/>
                <a:gd name="T28" fmla="*/ 135 w 166"/>
                <a:gd name="T29" fmla="*/ 2 h 73"/>
                <a:gd name="T30" fmla="*/ 144 w 166"/>
                <a:gd name="T31" fmla="*/ 3 h 73"/>
                <a:gd name="T32" fmla="*/ 153 w 166"/>
                <a:gd name="T33" fmla="*/ 7 h 73"/>
                <a:gd name="T34" fmla="*/ 158 w 166"/>
                <a:gd name="T35" fmla="*/ 9 h 73"/>
                <a:gd name="T36" fmla="*/ 162 w 166"/>
                <a:gd name="T37" fmla="*/ 11 h 73"/>
                <a:gd name="T38" fmla="*/ 164 w 166"/>
                <a:gd name="T39" fmla="*/ 14 h 73"/>
                <a:gd name="T40" fmla="*/ 166 w 166"/>
                <a:gd name="T41" fmla="*/ 18 h 73"/>
                <a:gd name="T42" fmla="*/ 164 w 166"/>
                <a:gd name="T43" fmla="*/ 20 h 73"/>
                <a:gd name="T44" fmla="*/ 160 w 166"/>
                <a:gd name="T45" fmla="*/ 22 h 73"/>
                <a:gd name="T46" fmla="*/ 157 w 166"/>
                <a:gd name="T47" fmla="*/ 24 h 73"/>
                <a:gd name="T48" fmla="*/ 149 w 166"/>
                <a:gd name="T49" fmla="*/ 24 h 73"/>
                <a:gd name="T50" fmla="*/ 142 w 166"/>
                <a:gd name="T51" fmla="*/ 22 h 73"/>
                <a:gd name="T52" fmla="*/ 137 w 166"/>
                <a:gd name="T53" fmla="*/ 20 h 73"/>
                <a:gd name="T54" fmla="*/ 129 w 166"/>
                <a:gd name="T55" fmla="*/ 20 h 73"/>
                <a:gd name="T56" fmla="*/ 122 w 166"/>
                <a:gd name="T57" fmla="*/ 20 h 73"/>
                <a:gd name="T58" fmla="*/ 113 w 166"/>
                <a:gd name="T59" fmla="*/ 20 h 73"/>
                <a:gd name="T60" fmla="*/ 104 w 166"/>
                <a:gd name="T61" fmla="*/ 22 h 73"/>
                <a:gd name="T62" fmla="*/ 95 w 166"/>
                <a:gd name="T63" fmla="*/ 24 h 73"/>
                <a:gd name="T64" fmla="*/ 85 w 166"/>
                <a:gd name="T65" fmla="*/ 27 h 73"/>
                <a:gd name="T66" fmla="*/ 76 w 166"/>
                <a:gd name="T67" fmla="*/ 29 h 73"/>
                <a:gd name="T68" fmla="*/ 67 w 166"/>
                <a:gd name="T69" fmla="*/ 33 h 73"/>
                <a:gd name="T70" fmla="*/ 58 w 166"/>
                <a:gd name="T71" fmla="*/ 36 h 73"/>
                <a:gd name="T72" fmla="*/ 49 w 166"/>
                <a:gd name="T73" fmla="*/ 42 h 73"/>
                <a:gd name="T74" fmla="*/ 40 w 166"/>
                <a:gd name="T75" fmla="*/ 46 h 73"/>
                <a:gd name="T76" fmla="*/ 31 w 166"/>
                <a:gd name="T77" fmla="*/ 55 h 73"/>
                <a:gd name="T78" fmla="*/ 25 w 166"/>
                <a:gd name="T79" fmla="*/ 60 h 73"/>
                <a:gd name="T80" fmla="*/ 20 w 166"/>
                <a:gd name="T81" fmla="*/ 69 h 73"/>
                <a:gd name="T82" fmla="*/ 14 w 166"/>
                <a:gd name="T83" fmla="*/ 73 h 73"/>
                <a:gd name="T84" fmla="*/ 11 w 166"/>
                <a:gd name="T85" fmla="*/ 73 h 73"/>
                <a:gd name="T86" fmla="*/ 7 w 166"/>
                <a:gd name="T87" fmla="*/ 73 h 73"/>
                <a:gd name="T88" fmla="*/ 3 w 166"/>
                <a:gd name="T89" fmla="*/ 73 h 73"/>
                <a:gd name="T90" fmla="*/ 1 w 166"/>
                <a:gd name="T91" fmla="*/ 69 h 73"/>
                <a:gd name="T92" fmla="*/ 0 w 166"/>
                <a:gd name="T93" fmla="*/ 64 h 73"/>
                <a:gd name="T94" fmla="*/ 0 w 166"/>
                <a:gd name="T95" fmla="*/ 62 h 73"/>
                <a:gd name="T96" fmla="*/ 1 w 166"/>
                <a:gd name="T97" fmla="*/ 57 h 73"/>
                <a:gd name="T98" fmla="*/ 1 w 166"/>
                <a:gd name="T99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73">
                  <a:moveTo>
                    <a:pt x="1" y="57"/>
                  </a:moveTo>
                  <a:lnTo>
                    <a:pt x="9" y="47"/>
                  </a:lnTo>
                  <a:lnTo>
                    <a:pt x="16" y="40"/>
                  </a:lnTo>
                  <a:lnTo>
                    <a:pt x="25" y="33"/>
                  </a:lnTo>
                  <a:lnTo>
                    <a:pt x="34" y="27"/>
                  </a:lnTo>
                  <a:lnTo>
                    <a:pt x="43" y="18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4" y="9"/>
                  </a:lnTo>
                  <a:lnTo>
                    <a:pt x="85" y="3"/>
                  </a:lnTo>
                  <a:lnTo>
                    <a:pt x="95" y="2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4" y="3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2" y="11"/>
                  </a:lnTo>
                  <a:lnTo>
                    <a:pt x="164" y="14"/>
                  </a:lnTo>
                  <a:lnTo>
                    <a:pt x="166" y="18"/>
                  </a:lnTo>
                  <a:lnTo>
                    <a:pt x="164" y="20"/>
                  </a:lnTo>
                  <a:lnTo>
                    <a:pt x="160" y="22"/>
                  </a:lnTo>
                  <a:lnTo>
                    <a:pt x="157" y="24"/>
                  </a:lnTo>
                  <a:lnTo>
                    <a:pt x="149" y="24"/>
                  </a:lnTo>
                  <a:lnTo>
                    <a:pt x="142" y="22"/>
                  </a:lnTo>
                  <a:lnTo>
                    <a:pt x="137" y="20"/>
                  </a:lnTo>
                  <a:lnTo>
                    <a:pt x="129" y="20"/>
                  </a:lnTo>
                  <a:lnTo>
                    <a:pt x="122" y="20"/>
                  </a:lnTo>
                  <a:lnTo>
                    <a:pt x="113" y="20"/>
                  </a:lnTo>
                  <a:lnTo>
                    <a:pt x="104" y="22"/>
                  </a:lnTo>
                  <a:lnTo>
                    <a:pt x="95" y="24"/>
                  </a:lnTo>
                  <a:lnTo>
                    <a:pt x="85" y="27"/>
                  </a:lnTo>
                  <a:lnTo>
                    <a:pt x="76" y="29"/>
                  </a:lnTo>
                  <a:lnTo>
                    <a:pt x="67" y="33"/>
                  </a:lnTo>
                  <a:lnTo>
                    <a:pt x="58" y="36"/>
                  </a:lnTo>
                  <a:lnTo>
                    <a:pt x="49" y="42"/>
                  </a:lnTo>
                  <a:lnTo>
                    <a:pt x="40" y="46"/>
                  </a:lnTo>
                  <a:lnTo>
                    <a:pt x="31" y="55"/>
                  </a:lnTo>
                  <a:lnTo>
                    <a:pt x="25" y="60"/>
                  </a:lnTo>
                  <a:lnTo>
                    <a:pt x="20" y="69"/>
                  </a:lnTo>
                  <a:lnTo>
                    <a:pt x="14" y="73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3" y="73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 flipH="1">
              <a:off x="6973282" y="3955479"/>
              <a:ext cx="249287" cy="122237"/>
            </a:xfrm>
            <a:custGeom>
              <a:avLst/>
              <a:gdLst>
                <a:gd name="T0" fmla="*/ 4 w 168"/>
                <a:gd name="T1" fmla="*/ 53 h 77"/>
                <a:gd name="T2" fmla="*/ 11 w 168"/>
                <a:gd name="T3" fmla="*/ 44 h 77"/>
                <a:gd name="T4" fmla="*/ 19 w 168"/>
                <a:gd name="T5" fmla="*/ 38 h 77"/>
                <a:gd name="T6" fmla="*/ 28 w 168"/>
                <a:gd name="T7" fmla="*/ 31 h 77"/>
                <a:gd name="T8" fmla="*/ 37 w 168"/>
                <a:gd name="T9" fmla="*/ 25 h 77"/>
                <a:gd name="T10" fmla="*/ 46 w 168"/>
                <a:gd name="T11" fmla="*/ 20 h 77"/>
                <a:gd name="T12" fmla="*/ 55 w 168"/>
                <a:gd name="T13" fmla="*/ 16 h 77"/>
                <a:gd name="T14" fmla="*/ 62 w 168"/>
                <a:gd name="T15" fmla="*/ 11 h 77"/>
                <a:gd name="T16" fmla="*/ 73 w 168"/>
                <a:gd name="T17" fmla="*/ 11 h 77"/>
                <a:gd name="T18" fmla="*/ 81 w 168"/>
                <a:gd name="T19" fmla="*/ 7 h 77"/>
                <a:gd name="T20" fmla="*/ 90 w 168"/>
                <a:gd name="T21" fmla="*/ 3 h 77"/>
                <a:gd name="T22" fmla="*/ 99 w 168"/>
                <a:gd name="T23" fmla="*/ 1 h 77"/>
                <a:gd name="T24" fmla="*/ 110 w 168"/>
                <a:gd name="T25" fmla="*/ 1 h 77"/>
                <a:gd name="T26" fmla="*/ 119 w 168"/>
                <a:gd name="T27" fmla="*/ 0 h 77"/>
                <a:gd name="T28" fmla="*/ 130 w 168"/>
                <a:gd name="T29" fmla="*/ 0 h 77"/>
                <a:gd name="T30" fmla="*/ 141 w 168"/>
                <a:gd name="T31" fmla="*/ 0 h 77"/>
                <a:gd name="T32" fmla="*/ 154 w 168"/>
                <a:gd name="T33" fmla="*/ 0 h 77"/>
                <a:gd name="T34" fmla="*/ 159 w 168"/>
                <a:gd name="T35" fmla="*/ 1 h 77"/>
                <a:gd name="T36" fmla="*/ 165 w 168"/>
                <a:gd name="T37" fmla="*/ 3 h 77"/>
                <a:gd name="T38" fmla="*/ 167 w 168"/>
                <a:gd name="T39" fmla="*/ 9 h 77"/>
                <a:gd name="T40" fmla="*/ 168 w 168"/>
                <a:gd name="T41" fmla="*/ 14 h 77"/>
                <a:gd name="T42" fmla="*/ 167 w 168"/>
                <a:gd name="T43" fmla="*/ 20 h 77"/>
                <a:gd name="T44" fmla="*/ 165 w 168"/>
                <a:gd name="T45" fmla="*/ 22 h 77"/>
                <a:gd name="T46" fmla="*/ 159 w 168"/>
                <a:gd name="T47" fmla="*/ 27 h 77"/>
                <a:gd name="T48" fmla="*/ 154 w 168"/>
                <a:gd name="T49" fmla="*/ 29 h 77"/>
                <a:gd name="T50" fmla="*/ 146 w 168"/>
                <a:gd name="T51" fmla="*/ 27 h 77"/>
                <a:gd name="T52" fmla="*/ 141 w 168"/>
                <a:gd name="T53" fmla="*/ 27 h 77"/>
                <a:gd name="T54" fmla="*/ 137 w 168"/>
                <a:gd name="T55" fmla="*/ 25 h 77"/>
                <a:gd name="T56" fmla="*/ 130 w 168"/>
                <a:gd name="T57" fmla="*/ 23 h 77"/>
                <a:gd name="T58" fmla="*/ 126 w 168"/>
                <a:gd name="T59" fmla="*/ 22 h 77"/>
                <a:gd name="T60" fmla="*/ 121 w 168"/>
                <a:gd name="T61" fmla="*/ 22 h 77"/>
                <a:gd name="T62" fmla="*/ 115 w 168"/>
                <a:gd name="T63" fmla="*/ 20 h 77"/>
                <a:gd name="T64" fmla="*/ 110 w 168"/>
                <a:gd name="T65" fmla="*/ 20 h 77"/>
                <a:gd name="T66" fmla="*/ 104 w 168"/>
                <a:gd name="T67" fmla="*/ 20 h 77"/>
                <a:gd name="T68" fmla="*/ 99 w 168"/>
                <a:gd name="T69" fmla="*/ 22 h 77"/>
                <a:gd name="T70" fmla="*/ 92 w 168"/>
                <a:gd name="T71" fmla="*/ 22 h 77"/>
                <a:gd name="T72" fmla="*/ 84 w 168"/>
                <a:gd name="T73" fmla="*/ 23 h 77"/>
                <a:gd name="T74" fmla="*/ 79 w 168"/>
                <a:gd name="T75" fmla="*/ 25 h 77"/>
                <a:gd name="T76" fmla="*/ 73 w 168"/>
                <a:gd name="T77" fmla="*/ 29 h 77"/>
                <a:gd name="T78" fmla="*/ 66 w 168"/>
                <a:gd name="T79" fmla="*/ 31 h 77"/>
                <a:gd name="T80" fmla="*/ 62 w 168"/>
                <a:gd name="T81" fmla="*/ 34 h 77"/>
                <a:gd name="T82" fmla="*/ 55 w 168"/>
                <a:gd name="T83" fmla="*/ 38 h 77"/>
                <a:gd name="T84" fmla="*/ 50 w 168"/>
                <a:gd name="T85" fmla="*/ 40 h 77"/>
                <a:gd name="T86" fmla="*/ 44 w 168"/>
                <a:gd name="T87" fmla="*/ 45 h 77"/>
                <a:gd name="T88" fmla="*/ 37 w 168"/>
                <a:gd name="T89" fmla="*/ 49 h 77"/>
                <a:gd name="T90" fmla="*/ 33 w 168"/>
                <a:gd name="T91" fmla="*/ 55 h 77"/>
                <a:gd name="T92" fmla="*/ 28 w 168"/>
                <a:gd name="T93" fmla="*/ 60 h 77"/>
                <a:gd name="T94" fmla="*/ 20 w 168"/>
                <a:gd name="T95" fmla="*/ 66 h 77"/>
                <a:gd name="T96" fmla="*/ 17 w 168"/>
                <a:gd name="T97" fmla="*/ 75 h 77"/>
                <a:gd name="T98" fmla="*/ 13 w 168"/>
                <a:gd name="T99" fmla="*/ 77 h 77"/>
                <a:gd name="T100" fmla="*/ 9 w 168"/>
                <a:gd name="T101" fmla="*/ 77 h 77"/>
                <a:gd name="T102" fmla="*/ 6 w 168"/>
                <a:gd name="T103" fmla="*/ 75 h 77"/>
                <a:gd name="T104" fmla="*/ 4 w 168"/>
                <a:gd name="T105" fmla="*/ 71 h 77"/>
                <a:gd name="T106" fmla="*/ 0 w 168"/>
                <a:gd name="T107" fmla="*/ 66 h 77"/>
                <a:gd name="T108" fmla="*/ 0 w 168"/>
                <a:gd name="T109" fmla="*/ 60 h 77"/>
                <a:gd name="T110" fmla="*/ 0 w 168"/>
                <a:gd name="T111" fmla="*/ 56 h 77"/>
                <a:gd name="T112" fmla="*/ 4 w 168"/>
                <a:gd name="T113" fmla="*/ 53 h 77"/>
                <a:gd name="T114" fmla="*/ 4 w 168"/>
                <a:gd name="T115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" h="77">
                  <a:moveTo>
                    <a:pt x="4" y="53"/>
                  </a:moveTo>
                  <a:lnTo>
                    <a:pt x="11" y="44"/>
                  </a:lnTo>
                  <a:lnTo>
                    <a:pt x="19" y="38"/>
                  </a:lnTo>
                  <a:lnTo>
                    <a:pt x="28" y="31"/>
                  </a:lnTo>
                  <a:lnTo>
                    <a:pt x="37" y="25"/>
                  </a:lnTo>
                  <a:lnTo>
                    <a:pt x="46" y="20"/>
                  </a:lnTo>
                  <a:lnTo>
                    <a:pt x="55" y="16"/>
                  </a:lnTo>
                  <a:lnTo>
                    <a:pt x="62" y="11"/>
                  </a:lnTo>
                  <a:lnTo>
                    <a:pt x="73" y="11"/>
                  </a:lnTo>
                  <a:lnTo>
                    <a:pt x="81" y="7"/>
                  </a:lnTo>
                  <a:lnTo>
                    <a:pt x="90" y="3"/>
                  </a:lnTo>
                  <a:lnTo>
                    <a:pt x="99" y="1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59" y="1"/>
                  </a:lnTo>
                  <a:lnTo>
                    <a:pt x="165" y="3"/>
                  </a:lnTo>
                  <a:lnTo>
                    <a:pt x="167" y="9"/>
                  </a:lnTo>
                  <a:lnTo>
                    <a:pt x="168" y="14"/>
                  </a:lnTo>
                  <a:lnTo>
                    <a:pt x="167" y="20"/>
                  </a:lnTo>
                  <a:lnTo>
                    <a:pt x="165" y="22"/>
                  </a:lnTo>
                  <a:lnTo>
                    <a:pt x="159" y="27"/>
                  </a:lnTo>
                  <a:lnTo>
                    <a:pt x="154" y="29"/>
                  </a:lnTo>
                  <a:lnTo>
                    <a:pt x="146" y="27"/>
                  </a:lnTo>
                  <a:lnTo>
                    <a:pt x="141" y="27"/>
                  </a:lnTo>
                  <a:lnTo>
                    <a:pt x="137" y="25"/>
                  </a:lnTo>
                  <a:lnTo>
                    <a:pt x="130" y="23"/>
                  </a:lnTo>
                  <a:lnTo>
                    <a:pt x="126" y="22"/>
                  </a:lnTo>
                  <a:lnTo>
                    <a:pt x="121" y="22"/>
                  </a:lnTo>
                  <a:lnTo>
                    <a:pt x="115" y="20"/>
                  </a:lnTo>
                  <a:lnTo>
                    <a:pt x="110" y="20"/>
                  </a:lnTo>
                  <a:lnTo>
                    <a:pt x="104" y="20"/>
                  </a:lnTo>
                  <a:lnTo>
                    <a:pt x="99" y="22"/>
                  </a:lnTo>
                  <a:lnTo>
                    <a:pt x="92" y="22"/>
                  </a:lnTo>
                  <a:lnTo>
                    <a:pt x="84" y="23"/>
                  </a:lnTo>
                  <a:lnTo>
                    <a:pt x="79" y="25"/>
                  </a:lnTo>
                  <a:lnTo>
                    <a:pt x="73" y="29"/>
                  </a:lnTo>
                  <a:lnTo>
                    <a:pt x="66" y="31"/>
                  </a:lnTo>
                  <a:lnTo>
                    <a:pt x="62" y="34"/>
                  </a:lnTo>
                  <a:lnTo>
                    <a:pt x="55" y="38"/>
                  </a:lnTo>
                  <a:lnTo>
                    <a:pt x="50" y="40"/>
                  </a:lnTo>
                  <a:lnTo>
                    <a:pt x="44" y="45"/>
                  </a:lnTo>
                  <a:lnTo>
                    <a:pt x="37" y="49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7" y="75"/>
                  </a:lnTo>
                  <a:lnTo>
                    <a:pt x="13" y="77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3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 flipH="1">
              <a:off x="6826381" y="4041204"/>
              <a:ext cx="160256" cy="147637"/>
            </a:xfrm>
            <a:custGeom>
              <a:avLst/>
              <a:gdLst>
                <a:gd name="T0" fmla="*/ 19 w 108"/>
                <a:gd name="T1" fmla="*/ 7 h 93"/>
                <a:gd name="T2" fmla="*/ 22 w 108"/>
                <a:gd name="T3" fmla="*/ 12 h 93"/>
                <a:gd name="T4" fmla="*/ 26 w 108"/>
                <a:gd name="T5" fmla="*/ 16 h 93"/>
                <a:gd name="T6" fmla="*/ 28 w 108"/>
                <a:gd name="T7" fmla="*/ 22 h 93"/>
                <a:gd name="T8" fmla="*/ 33 w 108"/>
                <a:gd name="T9" fmla="*/ 25 h 93"/>
                <a:gd name="T10" fmla="*/ 37 w 108"/>
                <a:gd name="T11" fmla="*/ 31 h 93"/>
                <a:gd name="T12" fmla="*/ 42 w 108"/>
                <a:gd name="T13" fmla="*/ 34 h 93"/>
                <a:gd name="T14" fmla="*/ 46 w 108"/>
                <a:gd name="T15" fmla="*/ 40 h 93"/>
                <a:gd name="T16" fmla="*/ 53 w 108"/>
                <a:gd name="T17" fmla="*/ 44 h 93"/>
                <a:gd name="T18" fmla="*/ 57 w 108"/>
                <a:gd name="T19" fmla="*/ 45 h 93"/>
                <a:gd name="T20" fmla="*/ 62 w 108"/>
                <a:gd name="T21" fmla="*/ 51 h 93"/>
                <a:gd name="T22" fmla="*/ 68 w 108"/>
                <a:gd name="T23" fmla="*/ 53 h 93"/>
                <a:gd name="T24" fmla="*/ 73 w 108"/>
                <a:gd name="T25" fmla="*/ 56 h 93"/>
                <a:gd name="T26" fmla="*/ 79 w 108"/>
                <a:gd name="T27" fmla="*/ 60 h 93"/>
                <a:gd name="T28" fmla="*/ 84 w 108"/>
                <a:gd name="T29" fmla="*/ 62 h 93"/>
                <a:gd name="T30" fmla="*/ 90 w 108"/>
                <a:gd name="T31" fmla="*/ 64 h 93"/>
                <a:gd name="T32" fmla="*/ 97 w 108"/>
                <a:gd name="T33" fmla="*/ 66 h 93"/>
                <a:gd name="T34" fmla="*/ 103 w 108"/>
                <a:gd name="T35" fmla="*/ 67 h 93"/>
                <a:gd name="T36" fmla="*/ 108 w 108"/>
                <a:gd name="T37" fmla="*/ 71 h 93"/>
                <a:gd name="T38" fmla="*/ 108 w 108"/>
                <a:gd name="T39" fmla="*/ 77 h 93"/>
                <a:gd name="T40" fmla="*/ 108 w 108"/>
                <a:gd name="T41" fmla="*/ 82 h 93"/>
                <a:gd name="T42" fmla="*/ 106 w 108"/>
                <a:gd name="T43" fmla="*/ 88 h 93"/>
                <a:gd name="T44" fmla="*/ 101 w 108"/>
                <a:gd name="T45" fmla="*/ 89 h 93"/>
                <a:gd name="T46" fmla="*/ 97 w 108"/>
                <a:gd name="T47" fmla="*/ 93 h 93"/>
                <a:gd name="T48" fmla="*/ 90 w 108"/>
                <a:gd name="T49" fmla="*/ 93 h 93"/>
                <a:gd name="T50" fmla="*/ 82 w 108"/>
                <a:gd name="T51" fmla="*/ 89 h 93"/>
                <a:gd name="T52" fmla="*/ 75 w 108"/>
                <a:gd name="T53" fmla="*/ 88 h 93"/>
                <a:gd name="T54" fmla="*/ 70 w 108"/>
                <a:gd name="T55" fmla="*/ 84 h 93"/>
                <a:gd name="T56" fmla="*/ 62 w 108"/>
                <a:gd name="T57" fmla="*/ 80 h 93"/>
                <a:gd name="T58" fmla="*/ 55 w 108"/>
                <a:gd name="T59" fmla="*/ 77 h 93"/>
                <a:gd name="T60" fmla="*/ 50 w 108"/>
                <a:gd name="T61" fmla="*/ 71 h 93"/>
                <a:gd name="T62" fmla="*/ 44 w 108"/>
                <a:gd name="T63" fmla="*/ 67 h 93"/>
                <a:gd name="T64" fmla="*/ 39 w 108"/>
                <a:gd name="T65" fmla="*/ 62 h 93"/>
                <a:gd name="T66" fmla="*/ 33 w 108"/>
                <a:gd name="T67" fmla="*/ 56 h 93"/>
                <a:gd name="T68" fmla="*/ 28 w 108"/>
                <a:gd name="T69" fmla="*/ 51 h 93"/>
                <a:gd name="T70" fmla="*/ 24 w 108"/>
                <a:gd name="T71" fmla="*/ 44 h 93"/>
                <a:gd name="T72" fmla="*/ 19 w 108"/>
                <a:gd name="T73" fmla="*/ 38 h 93"/>
                <a:gd name="T74" fmla="*/ 15 w 108"/>
                <a:gd name="T75" fmla="*/ 33 h 93"/>
                <a:gd name="T76" fmla="*/ 9 w 108"/>
                <a:gd name="T77" fmla="*/ 25 h 93"/>
                <a:gd name="T78" fmla="*/ 6 w 108"/>
                <a:gd name="T79" fmla="*/ 18 h 93"/>
                <a:gd name="T80" fmla="*/ 2 w 108"/>
                <a:gd name="T81" fmla="*/ 12 h 93"/>
                <a:gd name="T82" fmla="*/ 0 w 108"/>
                <a:gd name="T83" fmla="*/ 7 h 93"/>
                <a:gd name="T84" fmla="*/ 0 w 108"/>
                <a:gd name="T85" fmla="*/ 5 h 93"/>
                <a:gd name="T86" fmla="*/ 2 w 108"/>
                <a:gd name="T87" fmla="*/ 3 h 93"/>
                <a:gd name="T88" fmla="*/ 6 w 108"/>
                <a:gd name="T89" fmla="*/ 1 h 93"/>
                <a:gd name="T90" fmla="*/ 8 w 108"/>
                <a:gd name="T91" fmla="*/ 0 h 93"/>
                <a:gd name="T92" fmla="*/ 11 w 108"/>
                <a:gd name="T93" fmla="*/ 1 h 93"/>
                <a:gd name="T94" fmla="*/ 15 w 108"/>
                <a:gd name="T95" fmla="*/ 3 h 93"/>
                <a:gd name="T96" fmla="*/ 19 w 108"/>
                <a:gd name="T97" fmla="*/ 7 h 93"/>
                <a:gd name="T98" fmla="*/ 19 w 108"/>
                <a:gd name="T9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93">
                  <a:moveTo>
                    <a:pt x="19" y="7"/>
                  </a:moveTo>
                  <a:lnTo>
                    <a:pt x="22" y="12"/>
                  </a:lnTo>
                  <a:lnTo>
                    <a:pt x="26" y="16"/>
                  </a:lnTo>
                  <a:lnTo>
                    <a:pt x="28" y="22"/>
                  </a:lnTo>
                  <a:lnTo>
                    <a:pt x="33" y="25"/>
                  </a:lnTo>
                  <a:lnTo>
                    <a:pt x="37" y="31"/>
                  </a:lnTo>
                  <a:lnTo>
                    <a:pt x="42" y="34"/>
                  </a:lnTo>
                  <a:lnTo>
                    <a:pt x="46" y="40"/>
                  </a:lnTo>
                  <a:lnTo>
                    <a:pt x="53" y="44"/>
                  </a:lnTo>
                  <a:lnTo>
                    <a:pt x="57" y="45"/>
                  </a:lnTo>
                  <a:lnTo>
                    <a:pt x="62" y="51"/>
                  </a:lnTo>
                  <a:lnTo>
                    <a:pt x="68" y="53"/>
                  </a:lnTo>
                  <a:lnTo>
                    <a:pt x="73" y="56"/>
                  </a:lnTo>
                  <a:lnTo>
                    <a:pt x="79" y="60"/>
                  </a:lnTo>
                  <a:lnTo>
                    <a:pt x="84" y="62"/>
                  </a:lnTo>
                  <a:lnTo>
                    <a:pt x="90" y="64"/>
                  </a:lnTo>
                  <a:lnTo>
                    <a:pt x="97" y="66"/>
                  </a:lnTo>
                  <a:lnTo>
                    <a:pt x="103" y="67"/>
                  </a:lnTo>
                  <a:lnTo>
                    <a:pt x="108" y="71"/>
                  </a:lnTo>
                  <a:lnTo>
                    <a:pt x="108" y="77"/>
                  </a:lnTo>
                  <a:lnTo>
                    <a:pt x="108" y="82"/>
                  </a:lnTo>
                  <a:lnTo>
                    <a:pt x="106" y="88"/>
                  </a:lnTo>
                  <a:lnTo>
                    <a:pt x="101" y="89"/>
                  </a:lnTo>
                  <a:lnTo>
                    <a:pt x="97" y="93"/>
                  </a:lnTo>
                  <a:lnTo>
                    <a:pt x="90" y="93"/>
                  </a:lnTo>
                  <a:lnTo>
                    <a:pt x="82" y="89"/>
                  </a:lnTo>
                  <a:lnTo>
                    <a:pt x="75" y="88"/>
                  </a:lnTo>
                  <a:lnTo>
                    <a:pt x="70" y="84"/>
                  </a:lnTo>
                  <a:lnTo>
                    <a:pt x="62" y="80"/>
                  </a:lnTo>
                  <a:lnTo>
                    <a:pt x="55" y="77"/>
                  </a:lnTo>
                  <a:lnTo>
                    <a:pt x="50" y="71"/>
                  </a:lnTo>
                  <a:lnTo>
                    <a:pt x="44" y="67"/>
                  </a:lnTo>
                  <a:lnTo>
                    <a:pt x="39" y="62"/>
                  </a:lnTo>
                  <a:lnTo>
                    <a:pt x="33" y="56"/>
                  </a:lnTo>
                  <a:lnTo>
                    <a:pt x="28" y="51"/>
                  </a:lnTo>
                  <a:lnTo>
                    <a:pt x="24" y="44"/>
                  </a:lnTo>
                  <a:lnTo>
                    <a:pt x="19" y="38"/>
                  </a:lnTo>
                  <a:lnTo>
                    <a:pt x="15" y="33"/>
                  </a:lnTo>
                  <a:lnTo>
                    <a:pt x="9" y="25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 flipH="1">
              <a:off x="6232841" y="4125342"/>
              <a:ext cx="571282" cy="598487"/>
            </a:xfrm>
            <a:custGeom>
              <a:avLst/>
              <a:gdLst>
                <a:gd name="T0" fmla="*/ 31 w 385"/>
                <a:gd name="T1" fmla="*/ 3 h 377"/>
                <a:gd name="T2" fmla="*/ 84 w 385"/>
                <a:gd name="T3" fmla="*/ 0 h 377"/>
                <a:gd name="T4" fmla="*/ 140 w 385"/>
                <a:gd name="T5" fmla="*/ 2 h 377"/>
                <a:gd name="T6" fmla="*/ 201 w 385"/>
                <a:gd name="T7" fmla="*/ 13 h 377"/>
                <a:gd name="T8" fmla="*/ 257 w 385"/>
                <a:gd name="T9" fmla="*/ 35 h 377"/>
                <a:gd name="T10" fmla="*/ 308 w 385"/>
                <a:gd name="T11" fmla="*/ 62 h 377"/>
                <a:gd name="T12" fmla="*/ 350 w 385"/>
                <a:gd name="T13" fmla="*/ 101 h 377"/>
                <a:gd name="T14" fmla="*/ 376 w 385"/>
                <a:gd name="T15" fmla="*/ 152 h 377"/>
                <a:gd name="T16" fmla="*/ 383 w 385"/>
                <a:gd name="T17" fmla="*/ 185 h 377"/>
                <a:gd name="T18" fmla="*/ 383 w 385"/>
                <a:gd name="T19" fmla="*/ 194 h 377"/>
                <a:gd name="T20" fmla="*/ 385 w 385"/>
                <a:gd name="T21" fmla="*/ 203 h 377"/>
                <a:gd name="T22" fmla="*/ 385 w 385"/>
                <a:gd name="T23" fmla="*/ 212 h 377"/>
                <a:gd name="T24" fmla="*/ 383 w 385"/>
                <a:gd name="T25" fmla="*/ 221 h 377"/>
                <a:gd name="T26" fmla="*/ 381 w 385"/>
                <a:gd name="T27" fmla="*/ 232 h 377"/>
                <a:gd name="T28" fmla="*/ 381 w 385"/>
                <a:gd name="T29" fmla="*/ 242 h 377"/>
                <a:gd name="T30" fmla="*/ 380 w 385"/>
                <a:gd name="T31" fmla="*/ 251 h 377"/>
                <a:gd name="T32" fmla="*/ 374 w 385"/>
                <a:gd name="T33" fmla="*/ 265 h 377"/>
                <a:gd name="T34" fmla="*/ 365 w 385"/>
                <a:gd name="T35" fmla="*/ 286 h 377"/>
                <a:gd name="T36" fmla="*/ 354 w 385"/>
                <a:gd name="T37" fmla="*/ 300 h 377"/>
                <a:gd name="T38" fmla="*/ 343 w 385"/>
                <a:gd name="T39" fmla="*/ 315 h 377"/>
                <a:gd name="T40" fmla="*/ 330 w 385"/>
                <a:gd name="T41" fmla="*/ 330 h 377"/>
                <a:gd name="T42" fmla="*/ 318 w 385"/>
                <a:gd name="T43" fmla="*/ 341 h 377"/>
                <a:gd name="T44" fmla="*/ 299 w 385"/>
                <a:gd name="T45" fmla="*/ 355 h 377"/>
                <a:gd name="T46" fmla="*/ 285 w 385"/>
                <a:gd name="T47" fmla="*/ 368 h 377"/>
                <a:gd name="T48" fmla="*/ 268 w 385"/>
                <a:gd name="T49" fmla="*/ 377 h 377"/>
                <a:gd name="T50" fmla="*/ 261 w 385"/>
                <a:gd name="T51" fmla="*/ 370 h 377"/>
                <a:gd name="T52" fmla="*/ 261 w 385"/>
                <a:gd name="T53" fmla="*/ 363 h 377"/>
                <a:gd name="T54" fmla="*/ 272 w 385"/>
                <a:gd name="T55" fmla="*/ 353 h 377"/>
                <a:gd name="T56" fmla="*/ 286 w 385"/>
                <a:gd name="T57" fmla="*/ 341 h 377"/>
                <a:gd name="T58" fmla="*/ 299 w 385"/>
                <a:gd name="T59" fmla="*/ 331 h 377"/>
                <a:gd name="T60" fmla="*/ 308 w 385"/>
                <a:gd name="T61" fmla="*/ 319 h 377"/>
                <a:gd name="T62" fmla="*/ 318 w 385"/>
                <a:gd name="T63" fmla="*/ 306 h 377"/>
                <a:gd name="T64" fmla="*/ 327 w 385"/>
                <a:gd name="T65" fmla="*/ 293 h 377"/>
                <a:gd name="T66" fmla="*/ 334 w 385"/>
                <a:gd name="T67" fmla="*/ 276 h 377"/>
                <a:gd name="T68" fmla="*/ 341 w 385"/>
                <a:gd name="T69" fmla="*/ 260 h 377"/>
                <a:gd name="T70" fmla="*/ 345 w 385"/>
                <a:gd name="T71" fmla="*/ 243 h 377"/>
                <a:gd name="T72" fmla="*/ 349 w 385"/>
                <a:gd name="T73" fmla="*/ 229 h 377"/>
                <a:gd name="T74" fmla="*/ 350 w 385"/>
                <a:gd name="T75" fmla="*/ 212 h 377"/>
                <a:gd name="T76" fmla="*/ 350 w 385"/>
                <a:gd name="T77" fmla="*/ 198 h 377"/>
                <a:gd name="T78" fmla="*/ 345 w 385"/>
                <a:gd name="T79" fmla="*/ 165 h 377"/>
                <a:gd name="T80" fmla="*/ 319 w 385"/>
                <a:gd name="T81" fmla="*/ 123 h 377"/>
                <a:gd name="T82" fmla="*/ 286 w 385"/>
                <a:gd name="T83" fmla="*/ 88 h 377"/>
                <a:gd name="T84" fmla="*/ 243 w 385"/>
                <a:gd name="T85" fmla="*/ 60 h 377"/>
                <a:gd name="T86" fmla="*/ 191 w 385"/>
                <a:gd name="T87" fmla="*/ 40 h 377"/>
                <a:gd name="T88" fmla="*/ 138 w 385"/>
                <a:gd name="T89" fmla="*/ 27 h 377"/>
                <a:gd name="T90" fmla="*/ 84 w 385"/>
                <a:gd name="T91" fmla="*/ 24 h 377"/>
                <a:gd name="T92" fmla="*/ 29 w 385"/>
                <a:gd name="T93" fmla="*/ 27 h 377"/>
                <a:gd name="T94" fmla="*/ 1 w 385"/>
                <a:gd name="T95" fmla="*/ 24 h 377"/>
                <a:gd name="T96" fmla="*/ 0 w 385"/>
                <a:gd name="T97" fmla="*/ 16 h 377"/>
                <a:gd name="T98" fmla="*/ 1 w 385"/>
                <a:gd name="T99" fmla="*/ 14 h 377"/>
                <a:gd name="T100" fmla="*/ 5 w 385"/>
                <a:gd name="T101" fmla="*/ 11 h 377"/>
                <a:gd name="T102" fmla="*/ 11 w 385"/>
                <a:gd name="T103" fmla="*/ 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5" h="377">
                  <a:moveTo>
                    <a:pt x="11" y="9"/>
                  </a:moveTo>
                  <a:lnTo>
                    <a:pt x="31" y="3"/>
                  </a:lnTo>
                  <a:lnTo>
                    <a:pt x="56" y="0"/>
                  </a:lnTo>
                  <a:lnTo>
                    <a:pt x="84" y="0"/>
                  </a:lnTo>
                  <a:lnTo>
                    <a:pt x="111" y="0"/>
                  </a:lnTo>
                  <a:lnTo>
                    <a:pt x="140" y="2"/>
                  </a:lnTo>
                  <a:lnTo>
                    <a:pt x="170" y="7"/>
                  </a:lnTo>
                  <a:lnTo>
                    <a:pt x="201" y="13"/>
                  </a:lnTo>
                  <a:lnTo>
                    <a:pt x="230" y="22"/>
                  </a:lnTo>
                  <a:lnTo>
                    <a:pt x="257" y="35"/>
                  </a:lnTo>
                  <a:lnTo>
                    <a:pt x="285" y="46"/>
                  </a:lnTo>
                  <a:lnTo>
                    <a:pt x="308" y="62"/>
                  </a:lnTo>
                  <a:lnTo>
                    <a:pt x="332" y="80"/>
                  </a:lnTo>
                  <a:lnTo>
                    <a:pt x="350" y="101"/>
                  </a:lnTo>
                  <a:lnTo>
                    <a:pt x="365" y="126"/>
                  </a:lnTo>
                  <a:lnTo>
                    <a:pt x="376" y="152"/>
                  </a:lnTo>
                  <a:lnTo>
                    <a:pt x="383" y="181"/>
                  </a:lnTo>
                  <a:lnTo>
                    <a:pt x="383" y="185"/>
                  </a:lnTo>
                  <a:lnTo>
                    <a:pt x="383" y="190"/>
                  </a:lnTo>
                  <a:lnTo>
                    <a:pt x="383" y="194"/>
                  </a:lnTo>
                  <a:lnTo>
                    <a:pt x="385" y="200"/>
                  </a:lnTo>
                  <a:lnTo>
                    <a:pt x="385" y="203"/>
                  </a:lnTo>
                  <a:lnTo>
                    <a:pt x="385" y="209"/>
                  </a:lnTo>
                  <a:lnTo>
                    <a:pt x="385" y="212"/>
                  </a:lnTo>
                  <a:lnTo>
                    <a:pt x="385" y="218"/>
                  </a:lnTo>
                  <a:lnTo>
                    <a:pt x="383" y="221"/>
                  </a:lnTo>
                  <a:lnTo>
                    <a:pt x="383" y="229"/>
                  </a:lnTo>
                  <a:lnTo>
                    <a:pt x="381" y="232"/>
                  </a:lnTo>
                  <a:lnTo>
                    <a:pt x="381" y="238"/>
                  </a:lnTo>
                  <a:lnTo>
                    <a:pt x="381" y="242"/>
                  </a:lnTo>
                  <a:lnTo>
                    <a:pt x="380" y="247"/>
                  </a:lnTo>
                  <a:lnTo>
                    <a:pt x="380" y="251"/>
                  </a:lnTo>
                  <a:lnTo>
                    <a:pt x="378" y="256"/>
                  </a:lnTo>
                  <a:lnTo>
                    <a:pt x="374" y="265"/>
                  </a:lnTo>
                  <a:lnTo>
                    <a:pt x="370" y="276"/>
                  </a:lnTo>
                  <a:lnTo>
                    <a:pt x="365" y="286"/>
                  </a:lnTo>
                  <a:lnTo>
                    <a:pt x="361" y="295"/>
                  </a:lnTo>
                  <a:lnTo>
                    <a:pt x="354" y="300"/>
                  </a:lnTo>
                  <a:lnTo>
                    <a:pt x="349" y="309"/>
                  </a:lnTo>
                  <a:lnTo>
                    <a:pt x="343" y="315"/>
                  </a:lnTo>
                  <a:lnTo>
                    <a:pt x="336" y="322"/>
                  </a:lnTo>
                  <a:lnTo>
                    <a:pt x="330" y="330"/>
                  </a:lnTo>
                  <a:lnTo>
                    <a:pt x="323" y="335"/>
                  </a:lnTo>
                  <a:lnTo>
                    <a:pt x="318" y="341"/>
                  </a:lnTo>
                  <a:lnTo>
                    <a:pt x="308" y="348"/>
                  </a:lnTo>
                  <a:lnTo>
                    <a:pt x="299" y="355"/>
                  </a:lnTo>
                  <a:lnTo>
                    <a:pt x="294" y="361"/>
                  </a:lnTo>
                  <a:lnTo>
                    <a:pt x="285" y="368"/>
                  </a:lnTo>
                  <a:lnTo>
                    <a:pt x="277" y="375"/>
                  </a:lnTo>
                  <a:lnTo>
                    <a:pt x="268" y="377"/>
                  </a:lnTo>
                  <a:lnTo>
                    <a:pt x="263" y="374"/>
                  </a:lnTo>
                  <a:lnTo>
                    <a:pt x="261" y="370"/>
                  </a:lnTo>
                  <a:lnTo>
                    <a:pt x="261" y="368"/>
                  </a:lnTo>
                  <a:lnTo>
                    <a:pt x="261" y="363"/>
                  </a:lnTo>
                  <a:lnTo>
                    <a:pt x="265" y="361"/>
                  </a:lnTo>
                  <a:lnTo>
                    <a:pt x="272" y="353"/>
                  </a:lnTo>
                  <a:lnTo>
                    <a:pt x="279" y="348"/>
                  </a:lnTo>
                  <a:lnTo>
                    <a:pt x="286" y="341"/>
                  </a:lnTo>
                  <a:lnTo>
                    <a:pt x="292" y="337"/>
                  </a:lnTo>
                  <a:lnTo>
                    <a:pt x="299" y="331"/>
                  </a:lnTo>
                  <a:lnTo>
                    <a:pt x="303" y="324"/>
                  </a:lnTo>
                  <a:lnTo>
                    <a:pt x="308" y="319"/>
                  </a:lnTo>
                  <a:lnTo>
                    <a:pt x="314" y="313"/>
                  </a:lnTo>
                  <a:lnTo>
                    <a:pt x="318" y="306"/>
                  </a:lnTo>
                  <a:lnTo>
                    <a:pt x="321" y="298"/>
                  </a:lnTo>
                  <a:lnTo>
                    <a:pt x="327" y="293"/>
                  </a:lnTo>
                  <a:lnTo>
                    <a:pt x="330" y="286"/>
                  </a:lnTo>
                  <a:lnTo>
                    <a:pt x="334" y="276"/>
                  </a:lnTo>
                  <a:lnTo>
                    <a:pt x="336" y="269"/>
                  </a:lnTo>
                  <a:lnTo>
                    <a:pt x="341" y="260"/>
                  </a:lnTo>
                  <a:lnTo>
                    <a:pt x="345" y="251"/>
                  </a:lnTo>
                  <a:lnTo>
                    <a:pt x="345" y="243"/>
                  </a:lnTo>
                  <a:lnTo>
                    <a:pt x="347" y="236"/>
                  </a:lnTo>
                  <a:lnTo>
                    <a:pt x="349" y="229"/>
                  </a:lnTo>
                  <a:lnTo>
                    <a:pt x="350" y="221"/>
                  </a:lnTo>
                  <a:lnTo>
                    <a:pt x="350" y="212"/>
                  </a:lnTo>
                  <a:lnTo>
                    <a:pt x="350" y="205"/>
                  </a:lnTo>
                  <a:lnTo>
                    <a:pt x="350" y="198"/>
                  </a:lnTo>
                  <a:lnTo>
                    <a:pt x="350" y="192"/>
                  </a:lnTo>
                  <a:lnTo>
                    <a:pt x="345" y="165"/>
                  </a:lnTo>
                  <a:lnTo>
                    <a:pt x="336" y="145"/>
                  </a:lnTo>
                  <a:lnTo>
                    <a:pt x="319" y="123"/>
                  </a:lnTo>
                  <a:lnTo>
                    <a:pt x="305" y="104"/>
                  </a:lnTo>
                  <a:lnTo>
                    <a:pt x="286" y="88"/>
                  </a:lnTo>
                  <a:lnTo>
                    <a:pt x="265" y="73"/>
                  </a:lnTo>
                  <a:lnTo>
                    <a:pt x="243" y="60"/>
                  </a:lnTo>
                  <a:lnTo>
                    <a:pt x="219" y="49"/>
                  </a:lnTo>
                  <a:lnTo>
                    <a:pt x="191" y="40"/>
                  </a:lnTo>
                  <a:lnTo>
                    <a:pt x="166" y="35"/>
                  </a:lnTo>
                  <a:lnTo>
                    <a:pt x="138" y="27"/>
                  </a:lnTo>
                  <a:lnTo>
                    <a:pt x="111" y="25"/>
                  </a:lnTo>
                  <a:lnTo>
                    <a:pt x="84" y="24"/>
                  </a:lnTo>
                  <a:lnTo>
                    <a:pt x="56" y="24"/>
                  </a:lnTo>
                  <a:lnTo>
                    <a:pt x="29" y="27"/>
                  </a:lnTo>
                  <a:lnTo>
                    <a:pt x="5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 flipH="1">
              <a:off x="6636448" y="4342829"/>
              <a:ext cx="100902" cy="415925"/>
            </a:xfrm>
            <a:custGeom>
              <a:avLst/>
              <a:gdLst>
                <a:gd name="T0" fmla="*/ 68 w 68"/>
                <a:gd name="T1" fmla="*/ 20 h 262"/>
                <a:gd name="T2" fmla="*/ 68 w 68"/>
                <a:gd name="T3" fmla="*/ 44 h 262"/>
                <a:gd name="T4" fmla="*/ 66 w 68"/>
                <a:gd name="T5" fmla="*/ 64 h 262"/>
                <a:gd name="T6" fmla="*/ 61 w 68"/>
                <a:gd name="T7" fmla="*/ 84 h 262"/>
                <a:gd name="T8" fmla="*/ 57 w 68"/>
                <a:gd name="T9" fmla="*/ 103 h 262"/>
                <a:gd name="T10" fmla="*/ 51 w 68"/>
                <a:gd name="T11" fmla="*/ 121 h 262"/>
                <a:gd name="T12" fmla="*/ 44 w 68"/>
                <a:gd name="T13" fmla="*/ 143 h 262"/>
                <a:gd name="T14" fmla="*/ 41 w 68"/>
                <a:gd name="T15" fmla="*/ 167 h 262"/>
                <a:gd name="T16" fmla="*/ 35 w 68"/>
                <a:gd name="T17" fmla="*/ 185 h 262"/>
                <a:gd name="T18" fmla="*/ 33 w 68"/>
                <a:gd name="T19" fmla="*/ 200 h 262"/>
                <a:gd name="T20" fmla="*/ 33 w 68"/>
                <a:gd name="T21" fmla="*/ 211 h 262"/>
                <a:gd name="T22" fmla="*/ 33 w 68"/>
                <a:gd name="T23" fmla="*/ 224 h 262"/>
                <a:gd name="T24" fmla="*/ 33 w 68"/>
                <a:gd name="T25" fmla="*/ 235 h 262"/>
                <a:gd name="T26" fmla="*/ 33 w 68"/>
                <a:gd name="T27" fmla="*/ 242 h 262"/>
                <a:gd name="T28" fmla="*/ 31 w 68"/>
                <a:gd name="T29" fmla="*/ 253 h 262"/>
                <a:gd name="T30" fmla="*/ 22 w 68"/>
                <a:gd name="T31" fmla="*/ 260 h 262"/>
                <a:gd name="T32" fmla="*/ 9 w 68"/>
                <a:gd name="T33" fmla="*/ 260 h 262"/>
                <a:gd name="T34" fmla="*/ 2 w 68"/>
                <a:gd name="T35" fmla="*/ 253 h 262"/>
                <a:gd name="T36" fmla="*/ 0 w 68"/>
                <a:gd name="T37" fmla="*/ 242 h 262"/>
                <a:gd name="T38" fmla="*/ 0 w 68"/>
                <a:gd name="T39" fmla="*/ 235 h 262"/>
                <a:gd name="T40" fmla="*/ 0 w 68"/>
                <a:gd name="T41" fmla="*/ 227 h 262"/>
                <a:gd name="T42" fmla="*/ 0 w 68"/>
                <a:gd name="T43" fmla="*/ 220 h 262"/>
                <a:gd name="T44" fmla="*/ 0 w 68"/>
                <a:gd name="T45" fmla="*/ 209 h 262"/>
                <a:gd name="T46" fmla="*/ 2 w 68"/>
                <a:gd name="T47" fmla="*/ 194 h 262"/>
                <a:gd name="T48" fmla="*/ 4 w 68"/>
                <a:gd name="T49" fmla="*/ 182 h 262"/>
                <a:gd name="T50" fmla="*/ 9 w 68"/>
                <a:gd name="T51" fmla="*/ 161 h 262"/>
                <a:gd name="T52" fmla="*/ 15 w 68"/>
                <a:gd name="T53" fmla="*/ 139 h 262"/>
                <a:gd name="T54" fmla="*/ 24 w 68"/>
                <a:gd name="T55" fmla="*/ 121 h 262"/>
                <a:gd name="T56" fmla="*/ 31 w 68"/>
                <a:gd name="T57" fmla="*/ 103 h 262"/>
                <a:gd name="T58" fmla="*/ 39 w 68"/>
                <a:gd name="T59" fmla="*/ 84 h 262"/>
                <a:gd name="T60" fmla="*/ 44 w 68"/>
                <a:gd name="T61" fmla="*/ 64 h 262"/>
                <a:gd name="T62" fmla="*/ 50 w 68"/>
                <a:gd name="T63" fmla="*/ 46 h 262"/>
                <a:gd name="T64" fmla="*/ 50 w 68"/>
                <a:gd name="T65" fmla="*/ 22 h 262"/>
                <a:gd name="T66" fmla="*/ 50 w 68"/>
                <a:gd name="T67" fmla="*/ 6 h 262"/>
                <a:gd name="T68" fmla="*/ 59 w 68"/>
                <a:gd name="T69" fmla="*/ 0 h 262"/>
                <a:gd name="T70" fmla="*/ 64 w 68"/>
                <a:gd name="T71" fmla="*/ 6 h 262"/>
                <a:gd name="T72" fmla="*/ 66 w 68"/>
                <a:gd name="T73" fmla="*/ 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262">
                  <a:moveTo>
                    <a:pt x="66" y="9"/>
                  </a:moveTo>
                  <a:lnTo>
                    <a:pt x="68" y="20"/>
                  </a:lnTo>
                  <a:lnTo>
                    <a:pt x="68" y="33"/>
                  </a:lnTo>
                  <a:lnTo>
                    <a:pt x="68" y="44"/>
                  </a:lnTo>
                  <a:lnTo>
                    <a:pt x="68" y="55"/>
                  </a:lnTo>
                  <a:lnTo>
                    <a:pt x="66" y="64"/>
                  </a:lnTo>
                  <a:lnTo>
                    <a:pt x="64" y="75"/>
                  </a:lnTo>
                  <a:lnTo>
                    <a:pt x="61" y="84"/>
                  </a:lnTo>
                  <a:lnTo>
                    <a:pt x="61" y="94"/>
                  </a:lnTo>
                  <a:lnTo>
                    <a:pt x="57" y="103"/>
                  </a:lnTo>
                  <a:lnTo>
                    <a:pt x="53" y="112"/>
                  </a:lnTo>
                  <a:lnTo>
                    <a:pt x="51" y="121"/>
                  </a:lnTo>
                  <a:lnTo>
                    <a:pt x="48" y="134"/>
                  </a:lnTo>
                  <a:lnTo>
                    <a:pt x="44" y="143"/>
                  </a:lnTo>
                  <a:lnTo>
                    <a:pt x="42" y="156"/>
                  </a:lnTo>
                  <a:lnTo>
                    <a:pt x="41" y="167"/>
                  </a:lnTo>
                  <a:lnTo>
                    <a:pt x="39" y="180"/>
                  </a:lnTo>
                  <a:lnTo>
                    <a:pt x="35" y="185"/>
                  </a:lnTo>
                  <a:lnTo>
                    <a:pt x="35" y="194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11"/>
                  </a:lnTo>
                  <a:lnTo>
                    <a:pt x="33" y="216"/>
                  </a:lnTo>
                  <a:lnTo>
                    <a:pt x="33" y="224"/>
                  </a:lnTo>
                  <a:lnTo>
                    <a:pt x="33" y="233"/>
                  </a:lnTo>
                  <a:lnTo>
                    <a:pt x="33" y="235"/>
                  </a:lnTo>
                  <a:lnTo>
                    <a:pt x="33" y="240"/>
                  </a:lnTo>
                  <a:lnTo>
                    <a:pt x="33" y="242"/>
                  </a:lnTo>
                  <a:lnTo>
                    <a:pt x="33" y="248"/>
                  </a:lnTo>
                  <a:lnTo>
                    <a:pt x="31" y="253"/>
                  </a:lnTo>
                  <a:lnTo>
                    <a:pt x="26" y="259"/>
                  </a:lnTo>
                  <a:lnTo>
                    <a:pt x="22" y="260"/>
                  </a:lnTo>
                  <a:lnTo>
                    <a:pt x="17" y="262"/>
                  </a:lnTo>
                  <a:lnTo>
                    <a:pt x="9" y="260"/>
                  </a:lnTo>
                  <a:lnTo>
                    <a:pt x="4" y="259"/>
                  </a:lnTo>
                  <a:lnTo>
                    <a:pt x="2" y="253"/>
                  </a:lnTo>
                  <a:lnTo>
                    <a:pt x="0" y="248"/>
                  </a:lnTo>
                  <a:lnTo>
                    <a:pt x="0" y="242"/>
                  </a:lnTo>
                  <a:lnTo>
                    <a:pt x="0" y="240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2" y="204"/>
                  </a:lnTo>
                  <a:lnTo>
                    <a:pt x="2" y="194"/>
                  </a:lnTo>
                  <a:lnTo>
                    <a:pt x="4" y="189"/>
                  </a:lnTo>
                  <a:lnTo>
                    <a:pt x="4" y="182"/>
                  </a:lnTo>
                  <a:lnTo>
                    <a:pt x="6" y="174"/>
                  </a:lnTo>
                  <a:lnTo>
                    <a:pt x="9" y="161"/>
                  </a:lnTo>
                  <a:lnTo>
                    <a:pt x="13" y="150"/>
                  </a:lnTo>
                  <a:lnTo>
                    <a:pt x="15" y="139"/>
                  </a:lnTo>
                  <a:lnTo>
                    <a:pt x="20" y="130"/>
                  </a:lnTo>
                  <a:lnTo>
                    <a:pt x="24" y="121"/>
                  </a:lnTo>
                  <a:lnTo>
                    <a:pt x="28" y="112"/>
                  </a:lnTo>
                  <a:lnTo>
                    <a:pt x="31" y="103"/>
                  </a:lnTo>
                  <a:lnTo>
                    <a:pt x="35" y="94"/>
                  </a:lnTo>
                  <a:lnTo>
                    <a:pt x="39" y="84"/>
                  </a:lnTo>
                  <a:lnTo>
                    <a:pt x="42" y="75"/>
                  </a:lnTo>
                  <a:lnTo>
                    <a:pt x="44" y="64"/>
                  </a:lnTo>
                  <a:lnTo>
                    <a:pt x="48" y="57"/>
                  </a:lnTo>
                  <a:lnTo>
                    <a:pt x="50" y="46"/>
                  </a:lnTo>
                  <a:lnTo>
                    <a:pt x="50" y="35"/>
                  </a:lnTo>
                  <a:lnTo>
                    <a:pt x="50" y="22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4" y="6"/>
                  </a:lnTo>
                  <a:lnTo>
                    <a:pt x="66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 flipH="1">
              <a:off x="7029669" y="4331717"/>
              <a:ext cx="121676" cy="465137"/>
            </a:xfrm>
            <a:custGeom>
              <a:avLst/>
              <a:gdLst>
                <a:gd name="T0" fmla="*/ 44 w 82"/>
                <a:gd name="T1" fmla="*/ 16 h 293"/>
                <a:gd name="T2" fmla="*/ 51 w 82"/>
                <a:gd name="T3" fmla="*/ 35 h 293"/>
                <a:gd name="T4" fmla="*/ 58 w 82"/>
                <a:gd name="T5" fmla="*/ 55 h 293"/>
                <a:gd name="T6" fmla="*/ 66 w 82"/>
                <a:gd name="T7" fmla="*/ 73 h 293"/>
                <a:gd name="T8" fmla="*/ 73 w 82"/>
                <a:gd name="T9" fmla="*/ 91 h 293"/>
                <a:gd name="T10" fmla="*/ 78 w 82"/>
                <a:gd name="T11" fmla="*/ 110 h 293"/>
                <a:gd name="T12" fmla="*/ 80 w 82"/>
                <a:gd name="T13" fmla="*/ 128 h 293"/>
                <a:gd name="T14" fmla="*/ 82 w 82"/>
                <a:gd name="T15" fmla="*/ 148 h 293"/>
                <a:gd name="T16" fmla="*/ 78 w 82"/>
                <a:gd name="T17" fmla="*/ 168 h 293"/>
                <a:gd name="T18" fmla="*/ 73 w 82"/>
                <a:gd name="T19" fmla="*/ 187 h 293"/>
                <a:gd name="T20" fmla="*/ 67 w 82"/>
                <a:gd name="T21" fmla="*/ 201 h 293"/>
                <a:gd name="T22" fmla="*/ 62 w 82"/>
                <a:gd name="T23" fmla="*/ 214 h 293"/>
                <a:gd name="T24" fmla="*/ 55 w 82"/>
                <a:gd name="T25" fmla="*/ 227 h 293"/>
                <a:gd name="T26" fmla="*/ 47 w 82"/>
                <a:gd name="T27" fmla="*/ 240 h 293"/>
                <a:gd name="T28" fmla="*/ 38 w 82"/>
                <a:gd name="T29" fmla="*/ 251 h 293"/>
                <a:gd name="T30" fmla="*/ 29 w 82"/>
                <a:gd name="T31" fmla="*/ 269 h 293"/>
                <a:gd name="T32" fmla="*/ 20 w 82"/>
                <a:gd name="T33" fmla="*/ 286 h 293"/>
                <a:gd name="T34" fmla="*/ 11 w 82"/>
                <a:gd name="T35" fmla="*/ 293 h 293"/>
                <a:gd name="T36" fmla="*/ 3 w 82"/>
                <a:gd name="T37" fmla="*/ 291 h 293"/>
                <a:gd name="T38" fmla="*/ 0 w 82"/>
                <a:gd name="T39" fmla="*/ 282 h 293"/>
                <a:gd name="T40" fmla="*/ 7 w 82"/>
                <a:gd name="T41" fmla="*/ 267 h 293"/>
                <a:gd name="T42" fmla="*/ 16 w 82"/>
                <a:gd name="T43" fmla="*/ 249 h 293"/>
                <a:gd name="T44" fmla="*/ 22 w 82"/>
                <a:gd name="T45" fmla="*/ 234 h 293"/>
                <a:gd name="T46" fmla="*/ 25 w 82"/>
                <a:gd name="T47" fmla="*/ 222 h 293"/>
                <a:gd name="T48" fmla="*/ 31 w 82"/>
                <a:gd name="T49" fmla="*/ 209 h 293"/>
                <a:gd name="T50" fmla="*/ 35 w 82"/>
                <a:gd name="T51" fmla="*/ 194 h 293"/>
                <a:gd name="T52" fmla="*/ 36 w 82"/>
                <a:gd name="T53" fmla="*/ 181 h 293"/>
                <a:gd name="T54" fmla="*/ 42 w 82"/>
                <a:gd name="T55" fmla="*/ 165 h 293"/>
                <a:gd name="T56" fmla="*/ 44 w 82"/>
                <a:gd name="T57" fmla="*/ 145 h 293"/>
                <a:gd name="T58" fmla="*/ 44 w 82"/>
                <a:gd name="T59" fmla="*/ 126 h 293"/>
                <a:gd name="T60" fmla="*/ 44 w 82"/>
                <a:gd name="T61" fmla="*/ 108 h 293"/>
                <a:gd name="T62" fmla="*/ 44 w 82"/>
                <a:gd name="T63" fmla="*/ 90 h 293"/>
                <a:gd name="T64" fmla="*/ 40 w 82"/>
                <a:gd name="T65" fmla="*/ 73 h 293"/>
                <a:gd name="T66" fmla="*/ 36 w 82"/>
                <a:gd name="T67" fmla="*/ 55 h 293"/>
                <a:gd name="T68" fmla="*/ 33 w 82"/>
                <a:gd name="T69" fmla="*/ 35 h 293"/>
                <a:gd name="T70" fmla="*/ 27 w 82"/>
                <a:gd name="T71" fmla="*/ 18 h 293"/>
                <a:gd name="T72" fmla="*/ 25 w 82"/>
                <a:gd name="T73" fmla="*/ 4 h 293"/>
                <a:gd name="T74" fmla="*/ 38 w 82"/>
                <a:gd name="T75" fmla="*/ 0 h 293"/>
                <a:gd name="T76" fmla="*/ 44 w 82"/>
                <a:gd name="T77" fmla="*/ 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293">
                  <a:moveTo>
                    <a:pt x="44" y="5"/>
                  </a:moveTo>
                  <a:lnTo>
                    <a:pt x="44" y="16"/>
                  </a:lnTo>
                  <a:lnTo>
                    <a:pt x="47" y="26"/>
                  </a:lnTo>
                  <a:lnTo>
                    <a:pt x="51" y="35"/>
                  </a:lnTo>
                  <a:lnTo>
                    <a:pt x="55" y="46"/>
                  </a:lnTo>
                  <a:lnTo>
                    <a:pt x="58" y="55"/>
                  </a:lnTo>
                  <a:lnTo>
                    <a:pt x="62" y="64"/>
                  </a:lnTo>
                  <a:lnTo>
                    <a:pt x="66" y="73"/>
                  </a:lnTo>
                  <a:lnTo>
                    <a:pt x="71" y="82"/>
                  </a:lnTo>
                  <a:lnTo>
                    <a:pt x="73" y="91"/>
                  </a:lnTo>
                  <a:lnTo>
                    <a:pt x="77" y="101"/>
                  </a:lnTo>
                  <a:lnTo>
                    <a:pt x="78" y="110"/>
                  </a:lnTo>
                  <a:lnTo>
                    <a:pt x="80" y="119"/>
                  </a:lnTo>
                  <a:lnTo>
                    <a:pt x="80" y="128"/>
                  </a:lnTo>
                  <a:lnTo>
                    <a:pt x="82" y="137"/>
                  </a:lnTo>
                  <a:lnTo>
                    <a:pt x="82" y="148"/>
                  </a:lnTo>
                  <a:lnTo>
                    <a:pt x="80" y="159"/>
                  </a:lnTo>
                  <a:lnTo>
                    <a:pt x="78" y="168"/>
                  </a:lnTo>
                  <a:lnTo>
                    <a:pt x="77" y="179"/>
                  </a:lnTo>
                  <a:lnTo>
                    <a:pt x="73" y="187"/>
                  </a:lnTo>
                  <a:lnTo>
                    <a:pt x="71" y="194"/>
                  </a:lnTo>
                  <a:lnTo>
                    <a:pt x="67" y="201"/>
                  </a:lnTo>
                  <a:lnTo>
                    <a:pt x="64" y="209"/>
                  </a:lnTo>
                  <a:lnTo>
                    <a:pt x="62" y="214"/>
                  </a:lnTo>
                  <a:lnTo>
                    <a:pt x="60" y="222"/>
                  </a:lnTo>
                  <a:lnTo>
                    <a:pt x="55" y="227"/>
                  </a:lnTo>
                  <a:lnTo>
                    <a:pt x="53" y="231"/>
                  </a:lnTo>
                  <a:lnTo>
                    <a:pt x="47" y="240"/>
                  </a:lnTo>
                  <a:lnTo>
                    <a:pt x="44" y="245"/>
                  </a:lnTo>
                  <a:lnTo>
                    <a:pt x="38" y="251"/>
                  </a:lnTo>
                  <a:lnTo>
                    <a:pt x="35" y="260"/>
                  </a:lnTo>
                  <a:lnTo>
                    <a:pt x="29" y="269"/>
                  </a:lnTo>
                  <a:lnTo>
                    <a:pt x="25" y="282"/>
                  </a:lnTo>
                  <a:lnTo>
                    <a:pt x="20" y="286"/>
                  </a:lnTo>
                  <a:lnTo>
                    <a:pt x="16" y="291"/>
                  </a:lnTo>
                  <a:lnTo>
                    <a:pt x="11" y="293"/>
                  </a:lnTo>
                  <a:lnTo>
                    <a:pt x="7" y="293"/>
                  </a:lnTo>
                  <a:lnTo>
                    <a:pt x="3" y="291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3" y="277"/>
                  </a:lnTo>
                  <a:lnTo>
                    <a:pt x="7" y="267"/>
                  </a:lnTo>
                  <a:lnTo>
                    <a:pt x="13" y="258"/>
                  </a:lnTo>
                  <a:lnTo>
                    <a:pt x="16" y="249"/>
                  </a:lnTo>
                  <a:lnTo>
                    <a:pt x="18" y="242"/>
                  </a:lnTo>
                  <a:lnTo>
                    <a:pt x="22" y="234"/>
                  </a:lnTo>
                  <a:lnTo>
                    <a:pt x="25" y="229"/>
                  </a:lnTo>
                  <a:lnTo>
                    <a:pt x="25" y="222"/>
                  </a:lnTo>
                  <a:lnTo>
                    <a:pt x="29" y="216"/>
                  </a:lnTo>
                  <a:lnTo>
                    <a:pt x="31" y="209"/>
                  </a:lnTo>
                  <a:lnTo>
                    <a:pt x="33" y="201"/>
                  </a:lnTo>
                  <a:lnTo>
                    <a:pt x="35" y="194"/>
                  </a:lnTo>
                  <a:lnTo>
                    <a:pt x="35" y="189"/>
                  </a:lnTo>
                  <a:lnTo>
                    <a:pt x="36" y="181"/>
                  </a:lnTo>
                  <a:lnTo>
                    <a:pt x="38" y="172"/>
                  </a:lnTo>
                  <a:lnTo>
                    <a:pt x="42" y="165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4" y="134"/>
                  </a:lnTo>
                  <a:lnTo>
                    <a:pt x="44" y="126"/>
                  </a:lnTo>
                  <a:lnTo>
                    <a:pt x="45" y="117"/>
                  </a:lnTo>
                  <a:lnTo>
                    <a:pt x="44" y="108"/>
                  </a:lnTo>
                  <a:lnTo>
                    <a:pt x="44" y="99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40" y="73"/>
                  </a:lnTo>
                  <a:lnTo>
                    <a:pt x="38" y="64"/>
                  </a:lnTo>
                  <a:lnTo>
                    <a:pt x="36" y="55"/>
                  </a:lnTo>
                  <a:lnTo>
                    <a:pt x="35" y="46"/>
                  </a:lnTo>
                  <a:lnTo>
                    <a:pt x="33" y="35"/>
                  </a:lnTo>
                  <a:lnTo>
                    <a:pt x="31" y="26"/>
                  </a:lnTo>
                  <a:lnTo>
                    <a:pt x="27" y="18"/>
                  </a:lnTo>
                  <a:lnTo>
                    <a:pt x="25" y="9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 flipH="1">
              <a:off x="6725479" y="4768279"/>
              <a:ext cx="333866" cy="84137"/>
            </a:xfrm>
            <a:custGeom>
              <a:avLst/>
              <a:gdLst>
                <a:gd name="T0" fmla="*/ 18 w 225"/>
                <a:gd name="T1" fmla="*/ 16 h 53"/>
                <a:gd name="T2" fmla="*/ 35 w 225"/>
                <a:gd name="T3" fmla="*/ 20 h 53"/>
                <a:gd name="T4" fmla="*/ 46 w 225"/>
                <a:gd name="T5" fmla="*/ 22 h 53"/>
                <a:gd name="T6" fmla="*/ 60 w 225"/>
                <a:gd name="T7" fmla="*/ 25 h 53"/>
                <a:gd name="T8" fmla="*/ 73 w 225"/>
                <a:gd name="T9" fmla="*/ 27 h 53"/>
                <a:gd name="T10" fmla="*/ 86 w 225"/>
                <a:gd name="T11" fmla="*/ 27 h 53"/>
                <a:gd name="T12" fmla="*/ 100 w 225"/>
                <a:gd name="T13" fmla="*/ 25 h 53"/>
                <a:gd name="T14" fmla="*/ 117 w 225"/>
                <a:gd name="T15" fmla="*/ 25 h 53"/>
                <a:gd name="T16" fmla="*/ 131 w 225"/>
                <a:gd name="T17" fmla="*/ 22 h 53"/>
                <a:gd name="T18" fmla="*/ 144 w 225"/>
                <a:gd name="T19" fmla="*/ 20 h 53"/>
                <a:gd name="T20" fmla="*/ 155 w 225"/>
                <a:gd name="T21" fmla="*/ 18 h 53"/>
                <a:gd name="T22" fmla="*/ 166 w 225"/>
                <a:gd name="T23" fmla="*/ 14 h 53"/>
                <a:gd name="T24" fmla="*/ 177 w 225"/>
                <a:gd name="T25" fmla="*/ 11 h 53"/>
                <a:gd name="T26" fmla="*/ 186 w 225"/>
                <a:gd name="T27" fmla="*/ 9 h 53"/>
                <a:gd name="T28" fmla="*/ 195 w 225"/>
                <a:gd name="T29" fmla="*/ 3 h 53"/>
                <a:gd name="T30" fmla="*/ 206 w 225"/>
                <a:gd name="T31" fmla="*/ 0 h 53"/>
                <a:gd name="T32" fmla="*/ 217 w 225"/>
                <a:gd name="T33" fmla="*/ 2 h 53"/>
                <a:gd name="T34" fmla="*/ 225 w 225"/>
                <a:gd name="T35" fmla="*/ 11 h 53"/>
                <a:gd name="T36" fmla="*/ 221 w 225"/>
                <a:gd name="T37" fmla="*/ 20 h 53"/>
                <a:gd name="T38" fmla="*/ 210 w 225"/>
                <a:gd name="T39" fmla="*/ 29 h 53"/>
                <a:gd name="T40" fmla="*/ 197 w 225"/>
                <a:gd name="T41" fmla="*/ 33 h 53"/>
                <a:gd name="T42" fmla="*/ 190 w 225"/>
                <a:gd name="T43" fmla="*/ 36 h 53"/>
                <a:gd name="T44" fmla="*/ 179 w 225"/>
                <a:gd name="T45" fmla="*/ 40 h 53"/>
                <a:gd name="T46" fmla="*/ 166 w 225"/>
                <a:gd name="T47" fmla="*/ 44 h 53"/>
                <a:gd name="T48" fmla="*/ 155 w 225"/>
                <a:gd name="T49" fmla="*/ 47 h 53"/>
                <a:gd name="T50" fmla="*/ 141 w 225"/>
                <a:gd name="T51" fmla="*/ 51 h 53"/>
                <a:gd name="T52" fmla="*/ 124 w 225"/>
                <a:gd name="T53" fmla="*/ 53 h 53"/>
                <a:gd name="T54" fmla="*/ 108 w 225"/>
                <a:gd name="T55" fmla="*/ 53 h 53"/>
                <a:gd name="T56" fmla="*/ 91 w 225"/>
                <a:gd name="T57" fmla="*/ 51 h 53"/>
                <a:gd name="T58" fmla="*/ 77 w 225"/>
                <a:gd name="T59" fmla="*/ 49 h 53"/>
                <a:gd name="T60" fmla="*/ 62 w 225"/>
                <a:gd name="T61" fmla="*/ 47 h 53"/>
                <a:gd name="T62" fmla="*/ 46 w 225"/>
                <a:gd name="T63" fmla="*/ 42 h 53"/>
                <a:gd name="T64" fmla="*/ 31 w 225"/>
                <a:gd name="T65" fmla="*/ 38 h 53"/>
                <a:gd name="T66" fmla="*/ 15 w 225"/>
                <a:gd name="T67" fmla="*/ 33 h 53"/>
                <a:gd name="T68" fmla="*/ 0 w 225"/>
                <a:gd name="T69" fmla="*/ 25 h 53"/>
                <a:gd name="T70" fmla="*/ 0 w 225"/>
                <a:gd name="T71" fmla="*/ 16 h 53"/>
                <a:gd name="T72" fmla="*/ 7 w 225"/>
                <a:gd name="T73" fmla="*/ 13 h 53"/>
                <a:gd name="T74" fmla="*/ 11 w 225"/>
                <a:gd name="T7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53">
                  <a:moveTo>
                    <a:pt x="11" y="14"/>
                  </a:moveTo>
                  <a:lnTo>
                    <a:pt x="18" y="16"/>
                  </a:lnTo>
                  <a:lnTo>
                    <a:pt x="27" y="18"/>
                  </a:lnTo>
                  <a:lnTo>
                    <a:pt x="35" y="20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55" y="24"/>
                  </a:lnTo>
                  <a:lnTo>
                    <a:pt x="60" y="25"/>
                  </a:lnTo>
                  <a:lnTo>
                    <a:pt x="66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6" y="27"/>
                  </a:lnTo>
                  <a:lnTo>
                    <a:pt x="93" y="27"/>
                  </a:lnTo>
                  <a:lnTo>
                    <a:pt x="100" y="25"/>
                  </a:lnTo>
                  <a:lnTo>
                    <a:pt x="108" y="25"/>
                  </a:lnTo>
                  <a:lnTo>
                    <a:pt x="117" y="25"/>
                  </a:lnTo>
                  <a:lnTo>
                    <a:pt x="126" y="24"/>
                  </a:lnTo>
                  <a:lnTo>
                    <a:pt x="131" y="22"/>
                  </a:lnTo>
                  <a:lnTo>
                    <a:pt x="139" y="22"/>
                  </a:lnTo>
                  <a:lnTo>
                    <a:pt x="144" y="20"/>
                  </a:lnTo>
                  <a:lnTo>
                    <a:pt x="150" y="20"/>
                  </a:lnTo>
                  <a:lnTo>
                    <a:pt x="155" y="18"/>
                  </a:lnTo>
                  <a:lnTo>
                    <a:pt x="161" y="16"/>
                  </a:lnTo>
                  <a:lnTo>
                    <a:pt x="166" y="14"/>
                  </a:lnTo>
                  <a:lnTo>
                    <a:pt x="175" y="13"/>
                  </a:lnTo>
                  <a:lnTo>
                    <a:pt x="177" y="11"/>
                  </a:lnTo>
                  <a:lnTo>
                    <a:pt x="184" y="11"/>
                  </a:lnTo>
                  <a:lnTo>
                    <a:pt x="186" y="9"/>
                  </a:lnTo>
                  <a:lnTo>
                    <a:pt x="192" y="7"/>
                  </a:lnTo>
                  <a:lnTo>
                    <a:pt x="195" y="3"/>
                  </a:lnTo>
                  <a:lnTo>
                    <a:pt x="199" y="2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2"/>
                  </a:lnTo>
                  <a:lnTo>
                    <a:pt x="221" y="5"/>
                  </a:lnTo>
                  <a:lnTo>
                    <a:pt x="225" y="11"/>
                  </a:lnTo>
                  <a:lnTo>
                    <a:pt x="225" y="14"/>
                  </a:lnTo>
                  <a:lnTo>
                    <a:pt x="221" y="20"/>
                  </a:lnTo>
                  <a:lnTo>
                    <a:pt x="216" y="25"/>
                  </a:lnTo>
                  <a:lnTo>
                    <a:pt x="210" y="29"/>
                  </a:lnTo>
                  <a:lnTo>
                    <a:pt x="203" y="31"/>
                  </a:lnTo>
                  <a:lnTo>
                    <a:pt x="197" y="33"/>
                  </a:lnTo>
                  <a:lnTo>
                    <a:pt x="194" y="35"/>
                  </a:lnTo>
                  <a:lnTo>
                    <a:pt x="190" y="36"/>
                  </a:lnTo>
                  <a:lnTo>
                    <a:pt x="186" y="38"/>
                  </a:lnTo>
                  <a:lnTo>
                    <a:pt x="179" y="40"/>
                  </a:lnTo>
                  <a:lnTo>
                    <a:pt x="173" y="42"/>
                  </a:lnTo>
                  <a:lnTo>
                    <a:pt x="166" y="44"/>
                  </a:lnTo>
                  <a:lnTo>
                    <a:pt x="161" y="47"/>
                  </a:lnTo>
                  <a:lnTo>
                    <a:pt x="155" y="47"/>
                  </a:lnTo>
                  <a:lnTo>
                    <a:pt x="148" y="49"/>
                  </a:lnTo>
                  <a:lnTo>
                    <a:pt x="141" y="51"/>
                  </a:lnTo>
                  <a:lnTo>
                    <a:pt x="135" y="53"/>
                  </a:lnTo>
                  <a:lnTo>
                    <a:pt x="124" y="53"/>
                  </a:lnTo>
                  <a:lnTo>
                    <a:pt x="115" y="53"/>
                  </a:lnTo>
                  <a:lnTo>
                    <a:pt x="108" y="53"/>
                  </a:lnTo>
                  <a:lnTo>
                    <a:pt x="99" y="53"/>
                  </a:lnTo>
                  <a:lnTo>
                    <a:pt x="91" y="51"/>
                  </a:lnTo>
                  <a:lnTo>
                    <a:pt x="84" y="51"/>
                  </a:lnTo>
                  <a:lnTo>
                    <a:pt x="77" y="49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5" y="44"/>
                  </a:lnTo>
                  <a:lnTo>
                    <a:pt x="46" y="42"/>
                  </a:lnTo>
                  <a:lnTo>
                    <a:pt x="38" y="40"/>
                  </a:lnTo>
                  <a:lnTo>
                    <a:pt x="31" y="38"/>
                  </a:lnTo>
                  <a:lnTo>
                    <a:pt x="24" y="36"/>
                  </a:lnTo>
                  <a:lnTo>
                    <a:pt x="15" y="33"/>
                  </a:lnTo>
                  <a:lnTo>
                    <a:pt x="5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 flipH="1">
              <a:off x="6869413" y="4265042"/>
              <a:ext cx="108321" cy="473075"/>
            </a:xfrm>
            <a:custGeom>
              <a:avLst/>
              <a:gdLst>
                <a:gd name="T0" fmla="*/ 20 w 73"/>
                <a:gd name="T1" fmla="*/ 20 h 298"/>
                <a:gd name="T2" fmla="*/ 29 w 73"/>
                <a:gd name="T3" fmla="*/ 46 h 298"/>
                <a:gd name="T4" fmla="*/ 38 w 73"/>
                <a:gd name="T5" fmla="*/ 68 h 298"/>
                <a:gd name="T6" fmla="*/ 49 w 73"/>
                <a:gd name="T7" fmla="*/ 90 h 298"/>
                <a:gd name="T8" fmla="*/ 60 w 73"/>
                <a:gd name="T9" fmla="*/ 112 h 298"/>
                <a:gd name="T10" fmla="*/ 67 w 73"/>
                <a:gd name="T11" fmla="*/ 133 h 298"/>
                <a:gd name="T12" fmla="*/ 73 w 73"/>
                <a:gd name="T13" fmla="*/ 155 h 298"/>
                <a:gd name="T14" fmla="*/ 73 w 73"/>
                <a:gd name="T15" fmla="*/ 181 h 298"/>
                <a:gd name="T16" fmla="*/ 67 w 73"/>
                <a:gd name="T17" fmla="*/ 203 h 298"/>
                <a:gd name="T18" fmla="*/ 64 w 73"/>
                <a:gd name="T19" fmla="*/ 216 h 298"/>
                <a:gd name="T20" fmla="*/ 56 w 73"/>
                <a:gd name="T21" fmla="*/ 229 h 298"/>
                <a:gd name="T22" fmla="*/ 49 w 73"/>
                <a:gd name="T23" fmla="*/ 242 h 298"/>
                <a:gd name="T24" fmla="*/ 44 w 73"/>
                <a:gd name="T25" fmla="*/ 251 h 298"/>
                <a:gd name="T26" fmla="*/ 36 w 73"/>
                <a:gd name="T27" fmla="*/ 264 h 298"/>
                <a:gd name="T28" fmla="*/ 27 w 73"/>
                <a:gd name="T29" fmla="*/ 273 h 298"/>
                <a:gd name="T30" fmla="*/ 20 w 73"/>
                <a:gd name="T31" fmla="*/ 287 h 298"/>
                <a:gd name="T32" fmla="*/ 11 w 73"/>
                <a:gd name="T33" fmla="*/ 298 h 298"/>
                <a:gd name="T34" fmla="*/ 3 w 73"/>
                <a:gd name="T35" fmla="*/ 295 h 298"/>
                <a:gd name="T36" fmla="*/ 7 w 73"/>
                <a:gd name="T37" fmla="*/ 282 h 298"/>
                <a:gd name="T38" fmla="*/ 13 w 73"/>
                <a:gd name="T39" fmla="*/ 269 h 298"/>
                <a:gd name="T40" fmla="*/ 18 w 73"/>
                <a:gd name="T41" fmla="*/ 256 h 298"/>
                <a:gd name="T42" fmla="*/ 22 w 73"/>
                <a:gd name="T43" fmla="*/ 245 h 298"/>
                <a:gd name="T44" fmla="*/ 25 w 73"/>
                <a:gd name="T45" fmla="*/ 234 h 298"/>
                <a:gd name="T46" fmla="*/ 29 w 73"/>
                <a:gd name="T47" fmla="*/ 221 h 298"/>
                <a:gd name="T48" fmla="*/ 33 w 73"/>
                <a:gd name="T49" fmla="*/ 209 h 298"/>
                <a:gd name="T50" fmla="*/ 36 w 73"/>
                <a:gd name="T51" fmla="*/ 196 h 298"/>
                <a:gd name="T52" fmla="*/ 40 w 73"/>
                <a:gd name="T53" fmla="*/ 176 h 298"/>
                <a:gd name="T54" fmla="*/ 42 w 73"/>
                <a:gd name="T55" fmla="*/ 152 h 298"/>
                <a:gd name="T56" fmla="*/ 38 w 73"/>
                <a:gd name="T57" fmla="*/ 130 h 298"/>
                <a:gd name="T58" fmla="*/ 34 w 73"/>
                <a:gd name="T59" fmla="*/ 108 h 298"/>
                <a:gd name="T60" fmla="*/ 27 w 73"/>
                <a:gd name="T61" fmla="*/ 88 h 298"/>
                <a:gd name="T62" fmla="*/ 18 w 73"/>
                <a:gd name="T63" fmla="*/ 68 h 298"/>
                <a:gd name="T64" fmla="*/ 11 w 73"/>
                <a:gd name="T65" fmla="*/ 47 h 298"/>
                <a:gd name="T66" fmla="*/ 2 w 73"/>
                <a:gd name="T67" fmla="*/ 24 h 298"/>
                <a:gd name="T68" fmla="*/ 0 w 73"/>
                <a:gd name="T69" fmla="*/ 7 h 298"/>
                <a:gd name="T70" fmla="*/ 2 w 73"/>
                <a:gd name="T71" fmla="*/ 2 h 298"/>
                <a:gd name="T72" fmla="*/ 9 w 73"/>
                <a:gd name="T73" fmla="*/ 0 h 298"/>
                <a:gd name="T74" fmla="*/ 13 w 73"/>
                <a:gd name="T75" fmla="*/ 3 h 298"/>
                <a:gd name="T76" fmla="*/ 16 w 73"/>
                <a:gd name="T77" fmla="*/ 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298">
                  <a:moveTo>
                    <a:pt x="16" y="7"/>
                  </a:moveTo>
                  <a:lnTo>
                    <a:pt x="20" y="20"/>
                  </a:lnTo>
                  <a:lnTo>
                    <a:pt x="23" y="33"/>
                  </a:lnTo>
                  <a:lnTo>
                    <a:pt x="29" y="46"/>
                  </a:lnTo>
                  <a:lnTo>
                    <a:pt x="34" y="58"/>
                  </a:lnTo>
                  <a:lnTo>
                    <a:pt x="38" y="68"/>
                  </a:lnTo>
                  <a:lnTo>
                    <a:pt x="45" y="79"/>
                  </a:lnTo>
                  <a:lnTo>
                    <a:pt x="49" y="90"/>
                  </a:lnTo>
                  <a:lnTo>
                    <a:pt x="56" y="102"/>
                  </a:lnTo>
                  <a:lnTo>
                    <a:pt x="60" y="112"/>
                  </a:lnTo>
                  <a:lnTo>
                    <a:pt x="66" y="122"/>
                  </a:lnTo>
                  <a:lnTo>
                    <a:pt x="67" y="133"/>
                  </a:lnTo>
                  <a:lnTo>
                    <a:pt x="71" y="144"/>
                  </a:lnTo>
                  <a:lnTo>
                    <a:pt x="73" y="155"/>
                  </a:lnTo>
                  <a:lnTo>
                    <a:pt x="73" y="170"/>
                  </a:lnTo>
                  <a:lnTo>
                    <a:pt x="73" y="181"/>
                  </a:lnTo>
                  <a:lnTo>
                    <a:pt x="71" y="196"/>
                  </a:lnTo>
                  <a:lnTo>
                    <a:pt x="67" y="203"/>
                  </a:lnTo>
                  <a:lnTo>
                    <a:pt x="66" y="209"/>
                  </a:lnTo>
                  <a:lnTo>
                    <a:pt x="64" y="216"/>
                  </a:lnTo>
                  <a:lnTo>
                    <a:pt x="60" y="223"/>
                  </a:lnTo>
                  <a:lnTo>
                    <a:pt x="56" y="229"/>
                  </a:lnTo>
                  <a:lnTo>
                    <a:pt x="55" y="234"/>
                  </a:lnTo>
                  <a:lnTo>
                    <a:pt x="49" y="242"/>
                  </a:lnTo>
                  <a:lnTo>
                    <a:pt x="47" y="247"/>
                  </a:lnTo>
                  <a:lnTo>
                    <a:pt x="44" y="251"/>
                  </a:lnTo>
                  <a:lnTo>
                    <a:pt x="38" y="256"/>
                  </a:lnTo>
                  <a:lnTo>
                    <a:pt x="36" y="264"/>
                  </a:lnTo>
                  <a:lnTo>
                    <a:pt x="31" y="269"/>
                  </a:lnTo>
                  <a:lnTo>
                    <a:pt x="27" y="273"/>
                  </a:lnTo>
                  <a:lnTo>
                    <a:pt x="23" y="282"/>
                  </a:lnTo>
                  <a:lnTo>
                    <a:pt x="20" y="287"/>
                  </a:lnTo>
                  <a:lnTo>
                    <a:pt x="18" y="295"/>
                  </a:lnTo>
                  <a:lnTo>
                    <a:pt x="11" y="298"/>
                  </a:lnTo>
                  <a:lnTo>
                    <a:pt x="7" y="298"/>
                  </a:lnTo>
                  <a:lnTo>
                    <a:pt x="3" y="295"/>
                  </a:lnTo>
                  <a:lnTo>
                    <a:pt x="3" y="291"/>
                  </a:lnTo>
                  <a:lnTo>
                    <a:pt x="7" y="282"/>
                  </a:lnTo>
                  <a:lnTo>
                    <a:pt x="11" y="275"/>
                  </a:lnTo>
                  <a:lnTo>
                    <a:pt x="13" y="269"/>
                  </a:lnTo>
                  <a:lnTo>
                    <a:pt x="16" y="264"/>
                  </a:lnTo>
                  <a:lnTo>
                    <a:pt x="18" y="256"/>
                  </a:lnTo>
                  <a:lnTo>
                    <a:pt x="20" y="251"/>
                  </a:lnTo>
                  <a:lnTo>
                    <a:pt x="22" y="245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27" y="227"/>
                  </a:lnTo>
                  <a:lnTo>
                    <a:pt x="29" y="221"/>
                  </a:lnTo>
                  <a:lnTo>
                    <a:pt x="31" y="216"/>
                  </a:lnTo>
                  <a:lnTo>
                    <a:pt x="33" y="209"/>
                  </a:lnTo>
                  <a:lnTo>
                    <a:pt x="34" y="201"/>
                  </a:lnTo>
                  <a:lnTo>
                    <a:pt x="36" y="196"/>
                  </a:lnTo>
                  <a:lnTo>
                    <a:pt x="38" y="188"/>
                  </a:lnTo>
                  <a:lnTo>
                    <a:pt x="40" y="176"/>
                  </a:lnTo>
                  <a:lnTo>
                    <a:pt x="42" y="163"/>
                  </a:lnTo>
                  <a:lnTo>
                    <a:pt x="42" y="152"/>
                  </a:lnTo>
                  <a:lnTo>
                    <a:pt x="42" y="141"/>
                  </a:lnTo>
                  <a:lnTo>
                    <a:pt x="38" y="130"/>
                  </a:lnTo>
                  <a:lnTo>
                    <a:pt x="38" y="119"/>
                  </a:lnTo>
                  <a:lnTo>
                    <a:pt x="34" y="108"/>
                  </a:lnTo>
                  <a:lnTo>
                    <a:pt x="31" y="99"/>
                  </a:lnTo>
                  <a:lnTo>
                    <a:pt x="27" y="88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4" y="58"/>
                  </a:lnTo>
                  <a:lnTo>
                    <a:pt x="11" y="47"/>
                  </a:lnTo>
                  <a:lnTo>
                    <a:pt x="5" y="36"/>
                  </a:lnTo>
                  <a:lnTo>
                    <a:pt x="2" y="24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 flipH="1">
              <a:off x="7160247" y="4182492"/>
              <a:ext cx="289351" cy="93662"/>
            </a:xfrm>
            <a:custGeom>
              <a:avLst/>
              <a:gdLst>
                <a:gd name="T0" fmla="*/ 184 w 195"/>
                <a:gd name="T1" fmla="*/ 22 h 59"/>
                <a:gd name="T2" fmla="*/ 172 w 195"/>
                <a:gd name="T3" fmla="*/ 22 h 59"/>
                <a:gd name="T4" fmla="*/ 161 w 195"/>
                <a:gd name="T5" fmla="*/ 26 h 59"/>
                <a:gd name="T6" fmla="*/ 148 w 195"/>
                <a:gd name="T7" fmla="*/ 28 h 59"/>
                <a:gd name="T8" fmla="*/ 137 w 195"/>
                <a:gd name="T9" fmla="*/ 32 h 59"/>
                <a:gd name="T10" fmla="*/ 126 w 195"/>
                <a:gd name="T11" fmla="*/ 35 h 59"/>
                <a:gd name="T12" fmla="*/ 117 w 195"/>
                <a:gd name="T13" fmla="*/ 39 h 59"/>
                <a:gd name="T14" fmla="*/ 106 w 195"/>
                <a:gd name="T15" fmla="*/ 43 h 59"/>
                <a:gd name="T16" fmla="*/ 97 w 195"/>
                <a:gd name="T17" fmla="*/ 46 h 59"/>
                <a:gd name="T18" fmla="*/ 88 w 195"/>
                <a:gd name="T19" fmla="*/ 50 h 59"/>
                <a:gd name="T20" fmla="*/ 78 w 195"/>
                <a:gd name="T21" fmla="*/ 54 h 59"/>
                <a:gd name="T22" fmla="*/ 69 w 195"/>
                <a:gd name="T23" fmla="*/ 55 h 59"/>
                <a:gd name="T24" fmla="*/ 58 w 195"/>
                <a:gd name="T25" fmla="*/ 59 h 59"/>
                <a:gd name="T26" fmla="*/ 47 w 195"/>
                <a:gd name="T27" fmla="*/ 59 h 59"/>
                <a:gd name="T28" fmla="*/ 36 w 195"/>
                <a:gd name="T29" fmla="*/ 59 h 59"/>
                <a:gd name="T30" fmla="*/ 24 w 195"/>
                <a:gd name="T31" fmla="*/ 59 h 59"/>
                <a:gd name="T32" fmla="*/ 14 w 195"/>
                <a:gd name="T33" fmla="*/ 59 h 59"/>
                <a:gd name="T34" fmla="*/ 9 w 195"/>
                <a:gd name="T35" fmla="*/ 57 h 59"/>
                <a:gd name="T36" fmla="*/ 5 w 195"/>
                <a:gd name="T37" fmla="*/ 55 h 59"/>
                <a:gd name="T38" fmla="*/ 4 w 195"/>
                <a:gd name="T39" fmla="*/ 54 h 59"/>
                <a:gd name="T40" fmla="*/ 2 w 195"/>
                <a:gd name="T41" fmla="*/ 52 h 59"/>
                <a:gd name="T42" fmla="*/ 0 w 195"/>
                <a:gd name="T43" fmla="*/ 46 h 59"/>
                <a:gd name="T44" fmla="*/ 0 w 195"/>
                <a:gd name="T45" fmla="*/ 39 h 59"/>
                <a:gd name="T46" fmla="*/ 2 w 195"/>
                <a:gd name="T47" fmla="*/ 33 h 59"/>
                <a:gd name="T48" fmla="*/ 5 w 195"/>
                <a:gd name="T49" fmla="*/ 28 h 59"/>
                <a:gd name="T50" fmla="*/ 7 w 195"/>
                <a:gd name="T51" fmla="*/ 28 h 59"/>
                <a:gd name="T52" fmla="*/ 9 w 195"/>
                <a:gd name="T53" fmla="*/ 26 h 59"/>
                <a:gd name="T54" fmla="*/ 14 w 195"/>
                <a:gd name="T55" fmla="*/ 26 h 59"/>
                <a:gd name="T56" fmla="*/ 18 w 195"/>
                <a:gd name="T57" fmla="*/ 28 h 59"/>
                <a:gd name="T58" fmla="*/ 29 w 195"/>
                <a:gd name="T59" fmla="*/ 28 h 59"/>
                <a:gd name="T60" fmla="*/ 42 w 195"/>
                <a:gd name="T61" fmla="*/ 28 h 59"/>
                <a:gd name="T62" fmla="*/ 51 w 195"/>
                <a:gd name="T63" fmla="*/ 28 h 59"/>
                <a:gd name="T64" fmla="*/ 60 w 195"/>
                <a:gd name="T65" fmla="*/ 28 h 59"/>
                <a:gd name="T66" fmla="*/ 69 w 195"/>
                <a:gd name="T67" fmla="*/ 24 h 59"/>
                <a:gd name="T68" fmla="*/ 80 w 195"/>
                <a:gd name="T69" fmla="*/ 22 h 59"/>
                <a:gd name="T70" fmla="*/ 89 w 195"/>
                <a:gd name="T71" fmla="*/ 21 h 59"/>
                <a:gd name="T72" fmla="*/ 100 w 195"/>
                <a:gd name="T73" fmla="*/ 19 h 59"/>
                <a:gd name="T74" fmla="*/ 108 w 195"/>
                <a:gd name="T75" fmla="*/ 15 h 59"/>
                <a:gd name="T76" fmla="*/ 119 w 195"/>
                <a:gd name="T77" fmla="*/ 13 h 59"/>
                <a:gd name="T78" fmla="*/ 128 w 195"/>
                <a:gd name="T79" fmla="*/ 10 h 59"/>
                <a:gd name="T80" fmla="*/ 139 w 195"/>
                <a:gd name="T81" fmla="*/ 8 h 59"/>
                <a:gd name="T82" fmla="*/ 148 w 195"/>
                <a:gd name="T83" fmla="*/ 4 h 59"/>
                <a:gd name="T84" fmla="*/ 159 w 195"/>
                <a:gd name="T85" fmla="*/ 0 h 59"/>
                <a:gd name="T86" fmla="*/ 170 w 195"/>
                <a:gd name="T87" fmla="*/ 0 h 59"/>
                <a:gd name="T88" fmla="*/ 183 w 195"/>
                <a:gd name="T89" fmla="*/ 0 h 59"/>
                <a:gd name="T90" fmla="*/ 186 w 195"/>
                <a:gd name="T91" fmla="*/ 0 h 59"/>
                <a:gd name="T92" fmla="*/ 190 w 195"/>
                <a:gd name="T93" fmla="*/ 0 h 59"/>
                <a:gd name="T94" fmla="*/ 192 w 195"/>
                <a:gd name="T95" fmla="*/ 6 h 59"/>
                <a:gd name="T96" fmla="*/ 195 w 195"/>
                <a:gd name="T97" fmla="*/ 10 h 59"/>
                <a:gd name="T98" fmla="*/ 194 w 195"/>
                <a:gd name="T99" fmla="*/ 13 h 59"/>
                <a:gd name="T100" fmla="*/ 192 w 195"/>
                <a:gd name="T101" fmla="*/ 19 h 59"/>
                <a:gd name="T102" fmla="*/ 190 w 195"/>
                <a:gd name="T103" fmla="*/ 19 h 59"/>
                <a:gd name="T104" fmla="*/ 184 w 195"/>
                <a:gd name="T105" fmla="*/ 22 h 59"/>
                <a:gd name="T106" fmla="*/ 184 w 195"/>
                <a:gd name="T10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59">
                  <a:moveTo>
                    <a:pt x="184" y="22"/>
                  </a:moveTo>
                  <a:lnTo>
                    <a:pt x="172" y="22"/>
                  </a:lnTo>
                  <a:lnTo>
                    <a:pt x="161" y="26"/>
                  </a:lnTo>
                  <a:lnTo>
                    <a:pt x="148" y="28"/>
                  </a:lnTo>
                  <a:lnTo>
                    <a:pt x="137" y="32"/>
                  </a:lnTo>
                  <a:lnTo>
                    <a:pt x="126" y="35"/>
                  </a:lnTo>
                  <a:lnTo>
                    <a:pt x="117" y="39"/>
                  </a:lnTo>
                  <a:lnTo>
                    <a:pt x="106" y="43"/>
                  </a:lnTo>
                  <a:lnTo>
                    <a:pt x="97" y="46"/>
                  </a:lnTo>
                  <a:lnTo>
                    <a:pt x="88" y="50"/>
                  </a:lnTo>
                  <a:lnTo>
                    <a:pt x="78" y="54"/>
                  </a:lnTo>
                  <a:lnTo>
                    <a:pt x="69" y="55"/>
                  </a:lnTo>
                  <a:lnTo>
                    <a:pt x="58" y="59"/>
                  </a:lnTo>
                  <a:lnTo>
                    <a:pt x="47" y="59"/>
                  </a:lnTo>
                  <a:lnTo>
                    <a:pt x="36" y="59"/>
                  </a:lnTo>
                  <a:lnTo>
                    <a:pt x="24" y="59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9" y="28"/>
                  </a:lnTo>
                  <a:lnTo>
                    <a:pt x="42" y="28"/>
                  </a:lnTo>
                  <a:lnTo>
                    <a:pt x="51" y="28"/>
                  </a:lnTo>
                  <a:lnTo>
                    <a:pt x="60" y="28"/>
                  </a:lnTo>
                  <a:lnTo>
                    <a:pt x="69" y="24"/>
                  </a:lnTo>
                  <a:lnTo>
                    <a:pt x="80" y="22"/>
                  </a:lnTo>
                  <a:lnTo>
                    <a:pt x="89" y="21"/>
                  </a:lnTo>
                  <a:lnTo>
                    <a:pt x="100" y="19"/>
                  </a:lnTo>
                  <a:lnTo>
                    <a:pt x="108" y="15"/>
                  </a:lnTo>
                  <a:lnTo>
                    <a:pt x="119" y="13"/>
                  </a:lnTo>
                  <a:lnTo>
                    <a:pt x="128" y="10"/>
                  </a:lnTo>
                  <a:lnTo>
                    <a:pt x="139" y="8"/>
                  </a:lnTo>
                  <a:lnTo>
                    <a:pt x="148" y="4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2" y="6"/>
                  </a:lnTo>
                  <a:lnTo>
                    <a:pt x="195" y="10"/>
                  </a:lnTo>
                  <a:lnTo>
                    <a:pt x="194" y="13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4" y="22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 flipH="1">
              <a:off x="7114248" y="3972942"/>
              <a:ext cx="501541" cy="519112"/>
            </a:xfrm>
            <a:custGeom>
              <a:avLst/>
              <a:gdLst>
                <a:gd name="T0" fmla="*/ 108 w 338"/>
                <a:gd name="T1" fmla="*/ 21 h 327"/>
                <a:gd name="T2" fmla="*/ 94 w 338"/>
                <a:gd name="T3" fmla="*/ 39 h 327"/>
                <a:gd name="T4" fmla="*/ 81 w 338"/>
                <a:gd name="T5" fmla="*/ 59 h 327"/>
                <a:gd name="T6" fmla="*/ 68 w 338"/>
                <a:gd name="T7" fmla="*/ 85 h 327"/>
                <a:gd name="T8" fmla="*/ 57 w 338"/>
                <a:gd name="T9" fmla="*/ 109 h 327"/>
                <a:gd name="T10" fmla="*/ 46 w 338"/>
                <a:gd name="T11" fmla="*/ 132 h 327"/>
                <a:gd name="T12" fmla="*/ 41 w 338"/>
                <a:gd name="T13" fmla="*/ 158 h 327"/>
                <a:gd name="T14" fmla="*/ 35 w 338"/>
                <a:gd name="T15" fmla="*/ 180 h 327"/>
                <a:gd name="T16" fmla="*/ 35 w 338"/>
                <a:gd name="T17" fmla="*/ 209 h 327"/>
                <a:gd name="T18" fmla="*/ 42 w 338"/>
                <a:gd name="T19" fmla="*/ 237 h 327"/>
                <a:gd name="T20" fmla="*/ 61 w 338"/>
                <a:gd name="T21" fmla="*/ 261 h 327"/>
                <a:gd name="T22" fmla="*/ 83 w 338"/>
                <a:gd name="T23" fmla="*/ 279 h 327"/>
                <a:gd name="T24" fmla="*/ 114 w 338"/>
                <a:gd name="T25" fmla="*/ 290 h 327"/>
                <a:gd name="T26" fmla="*/ 145 w 338"/>
                <a:gd name="T27" fmla="*/ 296 h 327"/>
                <a:gd name="T28" fmla="*/ 181 w 338"/>
                <a:gd name="T29" fmla="*/ 297 h 327"/>
                <a:gd name="T30" fmla="*/ 220 w 338"/>
                <a:gd name="T31" fmla="*/ 296 h 327"/>
                <a:gd name="T32" fmla="*/ 245 w 338"/>
                <a:gd name="T33" fmla="*/ 292 h 327"/>
                <a:gd name="T34" fmla="*/ 254 w 338"/>
                <a:gd name="T35" fmla="*/ 290 h 327"/>
                <a:gd name="T36" fmla="*/ 265 w 338"/>
                <a:gd name="T37" fmla="*/ 290 h 327"/>
                <a:gd name="T38" fmla="*/ 278 w 338"/>
                <a:gd name="T39" fmla="*/ 288 h 327"/>
                <a:gd name="T40" fmla="*/ 289 w 338"/>
                <a:gd name="T41" fmla="*/ 285 h 327"/>
                <a:gd name="T42" fmla="*/ 300 w 338"/>
                <a:gd name="T43" fmla="*/ 283 h 327"/>
                <a:gd name="T44" fmla="*/ 311 w 338"/>
                <a:gd name="T45" fmla="*/ 281 h 327"/>
                <a:gd name="T46" fmla="*/ 320 w 338"/>
                <a:gd name="T47" fmla="*/ 279 h 327"/>
                <a:gd name="T48" fmla="*/ 331 w 338"/>
                <a:gd name="T49" fmla="*/ 275 h 327"/>
                <a:gd name="T50" fmla="*/ 338 w 338"/>
                <a:gd name="T51" fmla="*/ 281 h 327"/>
                <a:gd name="T52" fmla="*/ 338 w 338"/>
                <a:gd name="T53" fmla="*/ 288 h 327"/>
                <a:gd name="T54" fmla="*/ 333 w 338"/>
                <a:gd name="T55" fmla="*/ 294 h 327"/>
                <a:gd name="T56" fmla="*/ 324 w 338"/>
                <a:gd name="T57" fmla="*/ 299 h 327"/>
                <a:gd name="T58" fmla="*/ 311 w 338"/>
                <a:gd name="T59" fmla="*/ 301 h 327"/>
                <a:gd name="T60" fmla="*/ 300 w 338"/>
                <a:gd name="T61" fmla="*/ 305 h 327"/>
                <a:gd name="T62" fmla="*/ 287 w 338"/>
                <a:gd name="T63" fmla="*/ 308 h 327"/>
                <a:gd name="T64" fmla="*/ 274 w 338"/>
                <a:gd name="T65" fmla="*/ 312 h 327"/>
                <a:gd name="T66" fmla="*/ 262 w 338"/>
                <a:gd name="T67" fmla="*/ 316 h 327"/>
                <a:gd name="T68" fmla="*/ 249 w 338"/>
                <a:gd name="T69" fmla="*/ 317 h 327"/>
                <a:gd name="T70" fmla="*/ 236 w 338"/>
                <a:gd name="T71" fmla="*/ 321 h 327"/>
                <a:gd name="T72" fmla="*/ 209 w 338"/>
                <a:gd name="T73" fmla="*/ 325 h 327"/>
                <a:gd name="T74" fmla="*/ 167 w 338"/>
                <a:gd name="T75" fmla="*/ 327 h 327"/>
                <a:gd name="T76" fmla="*/ 126 w 338"/>
                <a:gd name="T77" fmla="*/ 327 h 327"/>
                <a:gd name="T78" fmla="*/ 92 w 338"/>
                <a:gd name="T79" fmla="*/ 321 h 327"/>
                <a:gd name="T80" fmla="*/ 61 w 338"/>
                <a:gd name="T81" fmla="*/ 310 h 327"/>
                <a:gd name="T82" fmla="*/ 35 w 338"/>
                <a:gd name="T83" fmla="*/ 292 h 327"/>
                <a:gd name="T84" fmla="*/ 17 w 338"/>
                <a:gd name="T85" fmla="*/ 268 h 327"/>
                <a:gd name="T86" fmla="*/ 6 w 338"/>
                <a:gd name="T87" fmla="*/ 233 h 327"/>
                <a:gd name="T88" fmla="*/ 0 w 338"/>
                <a:gd name="T89" fmla="*/ 197 h 327"/>
                <a:gd name="T90" fmla="*/ 4 w 338"/>
                <a:gd name="T91" fmla="*/ 165 h 327"/>
                <a:gd name="T92" fmla="*/ 11 w 338"/>
                <a:gd name="T93" fmla="*/ 134 h 327"/>
                <a:gd name="T94" fmla="*/ 24 w 338"/>
                <a:gd name="T95" fmla="*/ 105 h 327"/>
                <a:gd name="T96" fmla="*/ 39 w 338"/>
                <a:gd name="T97" fmla="*/ 76 h 327"/>
                <a:gd name="T98" fmla="*/ 57 w 338"/>
                <a:gd name="T99" fmla="*/ 50 h 327"/>
                <a:gd name="T100" fmla="*/ 75 w 338"/>
                <a:gd name="T101" fmla="*/ 30 h 327"/>
                <a:gd name="T102" fmla="*/ 92 w 338"/>
                <a:gd name="T103" fmla="*/ 11 h 327"/>
                <a:gd name="T104" fmla="*/ 108 w 338"/>
                <a:gd name="T105" fmla="*/ 0 h 327"/>
                <a:gd name="T106" fmla="*/ 116 w 338"/>
                <a:gd name="T107" fmla="*/ 6 h 327"/>
                <a:gd name="T108" fmla="*/ 114 w 338"/>
                <a:gd name="T109" fmla="*/ 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" h="327">
                  <a:moveTo>
                    <a:pt x="114" y="11"/>
                  </a:moveTo>
                  <a:lnTo>
                    <a:pt x="108" y="21"/>
                  </a:lnTo>
                  <a:lnTo>
                    <a:pt x="101" y="30"/>
                  </a:lnTo>
                  <a:lnTo>
                    <a:pt x="94" y="39"/>
                  </a:lnTo>
                  <a:lnTo>
                    <a:pt x="88" y="48"/>
                  </a:lnTo>
                  <a:lnTo>
                    <a:pt x="81" y="59"/>
                  </a:lnTo>
                  <a:lnTo>
                    <a:pt x="74" y="72"/>
                  </a:lnTo>
                  <a:lnTo>
                    <a:pt x="68" y="85"/>
                  </a:lnTo>
                  <a:lnTo>
                    <a:pt x="63" y="96"/>
                  </a:lnTo>
                  <a:lnTo>
                    <a:pt x="57" y="109"/>
                  </a:lnTo>
                  <a:lnTo>
                    <a:pt x="52" y="121"/>
                  </a:lnTo>
                  <a:lnTo>
                    <a:pt x="46" y="132"/>
                  </a:lnTo>
                  <a:lnTo>
                    <a:pt x="42" y="145"/>
                  </a:lnTo>
                  <a:lnTo>
                    <a:pt x="41" y="158"/>
                  </a:lnTo>
                  <a:lnTo>
                    <a:pt x="37" y="169"/>
                  </a:lnTo>
                  <a:lnTo>
                    <a:pt x="35" y="180"/>
                  </a:lnTo>
                  <a:lnTo>
                    <a:pt x="35" y="191"/>
                  </a:lnTo>
                  <a:lnTo>
                    <a:pt x="35" y="209"/>
                  </a:lnTo>
                  <a:lnTo>
                    <a:pt x="39" y="224"/>
                  </a:lnTo>
                  <a:lnTo>
                    <a:pt x="42" y="237"/>
                  </a:lnTo>
                  <a:lnTo>
                    <a:pt x="52" y="252"/>
                  </a:lnTo>
                  <a:lnTo>
                    <a:pt x="61" y="261"/>
                  </a:lnTo>
                  <a:lnTo>
                    <a:pt x="70" y="272"/>
                  </a:lnTo>
                  <a:lnTo>
                    <a:pt x="83" y="279"/>
                  </a:lnTo>
                  <a:lnTo>
                    <a:pt x="99" y="285"/>
                  </a:lnTo>
                  <a:lnTo>
                    <a:pt x="114" y="290"/>
                  </a:lnTo>
                  <a:lnTo>
                    <a:pt x="128" y="292"/>
                  </a:lnTo>
                  <a:lnTo>
                    <a:pt x="145" y="296"/>
                  </a:lnTo>
                  <a:lnTo>
                    <a:pt x="163" y="297"/>
                  </a:lnTo>
                  <a:lnTo>
                    <a:pt x="181" y="297"/>
                  </a:lnTo>
                  <a:lnTo>
                    <a:pt x="200" y="297"/>
                  </a:lnTo>
                  <a:lnTo>
                    <a:pt x="220" y="296"/>
                  </a:lnTo>
                  <a:lnTo>
                    <a:pt x="240" y="294"/>
                  </a:lnTo>
                  <a:lnTo>
                    <a:pt x="245" y="292"/>
                  </a:lnTo>
                  <a:lnTo>
                    <a:pt x="251" y="292"/>
                  </a:lnTo>
                  <a:lnTo>
                    <a:pt x="254" y="290"/>
                  </a:lnTo>
                  <a:lnTo>
                    <a:pt x="262" y="290"/>
                  </a:lnTo>
                  <a:lnTo>
                    <a:pt x="265" y="290"/>
                  </a:lnTo>
                  <a:lnTo>
                    <a:pt x="273" y="288"/>
                  </a:lnTo>
                  <a:lnTo>
                    <a:pt x="278" y="288"/>
                  </a:lnTo>
                  <a:lnTo>
                    <a:pt x="284" y="286"/>
                  </a:lnTo>
                  <a:lnTo>
                    <a:pt x="289" y="285"/>
                  </a:lnTo>
                  <a:lnTo>
                    <a:pt x="295" y="285"/>
                  </a:lnTo>
                  <a:lnTo>
                    <a:pt x="300" y="283"/>
                  </a:lnTo>
                  <a:lnTo>
                    <a:pt x="306" y="281"/>
                  </a:lnTo>
                  <a:lnTo>
                    <a:pt x="311" y="281"/>
                  </a:lnTo>
                  <a:lnTo>
                    <a:pt x="316" y="281"/>
                  </a:lnTo>
                  <a:lnTo>
                    <a:pt x="320" y="279"/>
                  </a:lnTo>
                  <a:lnTo>
                    <a:pt x="327" y="277"/>
                  </a:lnTo>
                  <a:lnTo>
                    <a:pt x="331" y="275"/>
                  </a:lnTo>
                  <a:lnTo>
                    <a:pt x="337" y="277"/>
                  </a:lnTo>
                  <a:lnTo>
                    <a:pt x="338" y="281"/>
                  </a:lnTo>
                  <a:lnTo>
                    <a:pt x="338" y="285"/>
                  </a:lnTo>
                  <a:lnTo>
                    <a:pt x="338" y="288"/>
                  </a:lnTo>
                  <a:lnTo>
                    <a:pt x="337" y="292"/>
                  </a:lnTo>
                  <a:lnTo>
                    <a:pt x="333" y="294"/>
                  </a:lnTo>
                  <a:lnTo>
                    <a:pt x="329" y="297"/>
                  </a:lnTo>
                  <a:lnTo>
                    <a:pt x="324" y="299"/>
                  </a:lnTo>
                  <a:lnTo>
                    <a:pt x="318" y="299"/>
                  </a:lnTo>
                  <a:lnTo>
                    <a:pt x="311" y="301"/>
                  </a:lnTo>
                  <a:lnTo>
                    <a:pt x="307" y="303"/>
                  </a:lnTo>
                  <a:lnTo>
                    <a:pt x="300" y="305"/>
                  </a:lnTo>
                  <a:lnTo>
                    <a:pt x="295" y="308"/>
                  </a:lnTo>
                  <a:lnTo>
                    <a:pt x="287" y="308"/>
                  </a:lnTo>
                  <a:lnTo>
                    <a:pt x="282" y="310"/>
                  </a:lnTo>
                  <a:lnTo>
                    <a:pt x="274" y="312"/>
                  </a:lnTo>
                  <a:lnTo>
                    <a:pt x="269" y="314"/>
                  </a:lnTo>
                  <a:lnTo>
                    <a:pt x="262" y="316"/>
                  </a:lnTo>
                  <a:lnTo>
                    <a:pt x="256" y="317"/>
                  </a:lnTo>
                  <a:lnTo>
                    <a:pt x="249" y="317"/>
                  </a:lnTo>
                  <a:lnTo>
                    <a:pt x="243" y="319"/>
                  </a:lnTo>
                  <a:lnTo>
                    <a:pt x="236" y="321"/>
                  </a:lnTo>
                  <a:lnTo>
                    <a:pt x="232" y="323"/>
                  </a:lnTo>
                  <a:lnTo>
                    <a:pt x="209" y="325"/>
                  </a:lnTo>
                  <a:lnTo>
                    <a:pt x="189" y="327"/>
                  </a:lnTo>
                  <a:lnTo>
                    <a:pt x="167" y="327"/>
                  </a:lnTo>
                  <a:lnTo>
                    <a:pt x="147" y="327"/>
                  </a:lnTo>
                  <a:lnTo>
                    <a:pt x="126" y="327"/>
                  </a:lnTo>
                  <a:lnTo>
                    <a:pt x="110" y="325"/>
                  </a:lnTo>
                  <a:lnTo>
                    <a:pt x="92" y="321"/>
                  </a:lnTo>
                  <a:lnTo>
                    <a:pt x="77" y="317"/>
                  </a:lnTo>
                  <a:lnTo>
                    <a:pt x="61" y="310"/>
                  </a:lnTo>
                  <a:lnTo>
                    <a:pt x="48" y="303"/>
                  </a:lnTo>
                  <a:lnTo>
                    <a:pt x="35" y="292"/>
                  </a:lnTo>
                  <a:lnTo>
                    <a:pt x="26" y="281"/>
                  </a:lnTo>
                  <a:lnTo>
                    <a:pt x="17" y="268"/>
                  </a:lnTo>
                  <a:lnTo>
                    <a:pt x="10" y="252"/>
                  </a:lnTo>
                  <a:lnTo>
                    <a:pt x="6" y="233"/>
                  </a:lnTo>
                  <a:lnTo>
                    <a:pt x="2" y="213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4" y="165"/>
                  </a:lnTo>
                  <a:lnTo>
                    <a:pt x="6" y="151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5"/>
                  </a:lnTo>
                  <a:lnTo>
                    <a:pt x="32" y="90"/>
                  </a:lnTo>
                  <a:lnTo>
                    <a:pt x="39" y="76"/>
                  </a:lnTo>
                  <a:lnTo>
                    <a:pt x="48" y="63"/>
                  </a:lnTo>
                  <a:lnTo>
                    <a:pt x="57" y="50"/>
                  </a:lnTo>
                  <a:lnTo>
                    <a:pt x="66" y="39"/>
                  </a:lnTo>
                  <a:lnTo>
                    <a:pt x="75" y="30"/>
                  </a:lnTo>
                  <a:lnTo>
                    <a:pt x="83" y="21"/>
                  </a:lnTo>
                  <a:lnTo>
                    <a:pt x="92" y="11"/>
                  </a:lnTo>
                  <a:lnTo>
                    <a:pt x="101" y="4"/>
                  </a:lnTo>
                  <a:lnTo>
                    <a:pt x="108" y="0"/>
                  </a:lnTo>
                  <a:lnTo>
                    <a:pt x="114" y="2"/>
                  </a:lnTo>
                  <a:lnTo>
                    <a:pt x="116" y="6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 flipH="1">
              <a:off x="7373922" y="3985642"/>
              <a:ext cx="100902" cy="346075"/>
            </a:xfrm>
            <a:custGeom>
              <a:avLst/>
              <a:gdLst>
                <a:gd name="T0" fmla="*/ 68 w 68"/>
                <a:gd name="T1" fmla="*/ 13 h 218"/>
                <a:gd name="T2" fmla="*/ 59 w 68"/>
                <a:gd name="T3" fmla="*/ 24 h 218"/>
                <a:gd name="T4" fmla="*/ 55 w 68"/>
                <a:gd name="T5" fmla="*/ 38 h 218"/>
                <a:gd name="T6" fmla="*/ 50 w 68"/>
                <a:gd name="T7" fmla="*/ 49 h 218"/>
                <a:gd name="T8" fmla="*/ 48 w 68"/>
                <a:gd name="T9" fmla="*/ 60 h 218"/>
                <a:gd name="T10" fmla="*/ 46 w 68"/>
                <a:gd name="T11" fmla="*/ 71 h 218"/>
                <a:gd name="T12" fmla="*/ 44 w 68"/>
                <a:gd name="T13" fmla="*/ 82 h 218"/>
                <a:gd name="T14" fmla="*/ 42 w 68"/>
                <a:gd name="T15" fmla="*/ 93 h 218"/>
                <a:gd name="T16" fmla="*/ 42 w 68"/>
                <a:gd name="T17" fmla="*/ 104 h 218"/>
                <a:gd name="T18" fmla="*/ 41 w 68"/>
                <a:gd name="T19" fmla="*/ 115 h 218"/>
                <a:gd name="T20" fmla="*/ 41 w 68"/>
                <a:gd name="T21" fmla="*/ 124 h 218"/>
                <a:gd name="T22" fmla="*/ 41 w 68"/>
                <a:gd name="T23" fmla="*/ 135 h 218"/>
                <a:gd name="T24" fmla="*/ 41 w 68"/>
                <a:gd name="T25" fmla="*/ 148 h 218"/>
                <a:gd name="T26" fmla="*/ 39 w 68"/>
                <a:gd name="T27" fmla="*/ 161 h 218"/>
                <a:gd name="T28" fmla="*/ 37 w 68"/>
                <a:gd name="T29" fmla="*/ 172 h 218"/>
                <a:gd name="T30" fmla="*/ 35 w 68"/>
                <a:gd name="T31" fmla="*/ 187 h 218"/>
                <a:gd name="T32" fmla="*/ 31 w 68"/>
                <a:gd name="T33" fmla="*/ 201 h 218"/>
                <a:gd name="T34" fmla="*/ 31 w 68"/>
                <a:gd name="T35" fmla="*/ 205 h 218"/>
                <a:gd name="T36" fmla="*/ 30 w 68"/>
                <a:gd name="T37" fmla="*/ 209 h 218"/>
                <a:gd name="T38" fmla="*/ 26 w 68"/>
                <a:gd name="T39" fmla="*/ 211 h 218"/>
                <a:gd name="T40" fmla="*/ 24 w 68"/>
                <a:gd name="T41" fmla="*/ 214 h 218"/>
                <a:gd name="T42" fmla="*/ 19 w 68"/>
                <a:gd name="T43" fmla="*/ 216 h 218"/>
                <a:gd name="T44" fmla="*/ 13 w 68"/>
                <a:gd name="T45" fmla="*/ 218 h 218"/>
                <a:gd name="T46" fmla="*/ 6 w 68"/>
                <a:gd name="T47" fmla="*/ 216 h 218"/>
                <a:gd name="T48" fmla="*/ 4 w 68"/>
                <a:gd name="T49" fmla="*/ 212 h 218"/>
                <a:gd name="T50" fmla="*/ 0 w 68"/>
                <a:gd name="T51" fmla="*/ 209 h 218"/>
                <a:gd name="T52" fmla="*/ 0 w 68"/>
                <a:gd name="T53" fmla="*/ 207 h 218"/>
                <a:gd name="T54" fmla="*/ 0 w 68"/>
                <a:gd name="T55" fmla="*/ 201 h 218"/>
                <a:gd name="T56" fmla="*/ 0 w 68"/>
                <a:gd name="T57" fmla="*/ 198 h 218"/>
                <a:gd name="T58" fmla="*/ 4 w 68"/>
                <a:gd name="T59" fmla="*/ 183 h 218"/>
                <a:gd name="T60" fmla="*/ 6 w 68"/>
                <a:gd name="T61" fmla="*/ 170 h 218"/>
                <a:gd name="T62" fmla="*/ 8 w 68"/>
                <a:gd name="T63" fmla="*/ 156 h 218"/>
                <a:gd name="T64" fmla="*/ 10 w 68"/>
                <a:gd name="T65" fmla="*/ 143 h 218"/>
                <a:gd name="T66" fmla="*/ 11 w 68"/>
                <a:gd name="T67" fmla="*/ 132 h 218"/>
                <a:gd name="T68" fmla="*/ 13 w 68"/>
                <a:gd name="T69" fmla="*/ 121 h 218"/>
                <a:gd name="T70" fmla="*/ 15 w 68"/>
                <a:gd name="T71" fmla="*/ 110 h 218"/>
                <a:gd name="T72" fmla="*/ 19 w 68"/>
                <a:gd name="T73" fmla="*/ 99 h 218"/>
                <a:gd name="T74" fmla="*/ 21 w 68"/>
                <a:gd name="T75" fmla="*/ 88 h 218"/>
                <a:gd name="T76" fmla="*/ 22 w 68"/>
                <a:gd name="T77" fmla="*/ 77 h 218"/>
                <a:gd name="T78" fmla="*/ 26 w 68"/>
                <a:gd name="T79" fmla="*/ 66 h 218"/>
                <a:gd name="T80" fmla="*/ 30 w 68"/>
                <a:gd name="T81" fmla="*/ 55 h 218"/>
                <a:gd name="T82" fmla="*/ 33 w 68"/>
                <a:gd name="T83" fmla="*/ 42 h 218"/>
                <a:gd name="T84" fmla="*/ 39 w 68"/>
                <a:gd name="T85" fmla="*/ 31 h 218"/>
                <a:gd name="T86" fmla="*/ 44 w 68"/>
                <a:gd name="T87" fmla="*/ 16 h 218"/>
                <a:gd name="T88" fmla="*/ 52 w 68"/>
                <a:gd name="T89" fmla="*/ 3 h 218"/>
                <a:gd name="T90" fmla="*/ 57 w 68"/>
                <a:gd name="T91" fmla="*/ 0 h 218"/>
                <a:gd name="T92" fmla="*/ 63 w 68"/>
                <a:gd name="T93" fmla="*/ 0 h 218"/>
                <a:gd name="T94" fmla="*/ 68 w 68"/>
                <a:gd name="T95" fmla="*/ 3 h 218"/>
                <a:gd name="T96" fmla="*/ 68 w 68"/>
                <a:gd name="T97" fmla="*/ 13 h 218"/>
                <a:gd name="T98" fmla="*/ 68 w 68"/>
                <a:gd name="T99" fmla="*/ 1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218">
                  <a:moveTo>
                    <a:pt x="68" y="13"/>
                  </a:moveTo>
                  <a:lnTo>
                    <a:pt x="59" y="24"/>
                  </a:lnTo>
                  <a:lnTo>
                    <a:pt x="55" y="38"/>
                  </a:lnTo>
                  <a:lnTo>
                    <a:pt x="50" y="49"/>
                  </a:lnTo>
                  <a:lnTo>
                    <a:pt x="48" y="60"/>
                  </a:lnTo>
                  <a:lnTo>
                    <a:pt x="46" y="71"/>
                  </a:lnTo>
                  <a:lnTo>
                    <a:pt x="44" y="82"/>
                  </a:lnTo>
                  <a:lnTo>
                    <a:pt x="42" y="93"/>
                  </a:lnTo>
                  <a:lnTo>
                    <a:pt x="42" y="104"/>
                  </a:lnTo>
                  <a:lnTo>
                    <a:pt x="41" y="115"/>
                  </a:lnTo>
                  <a:lnTo>
                    <a:pt x="41" y="124"/>
                  </a:lnTo>
                  <a:lnTo>
                    <a:pt x="41" y="135"/>
                  </a:lnTo>
                  <a:lnTo>
                    <a:pt x="41" y="148"/>
                  </a:lnTo>
                  <a:lnTo>
                    <a:pt x="39" y="161"/>
                  </a:lnTo>
                  <a:lnTo>
                    <a:pt x="37" y="172"/>
                  </a:lnTo>
                  <a:lnTo>
                    <a:pt x="35" y="187"/>
                  </a:lnTo>
                  <a:lnTo>
                    <a:pt x="31" y="201"/>
                  </a:lnTo>
                  <a:lnTo>
                    <a:pt x="31" y="205"/>
                  </a:lnTo>
                  <a:lnTo>
                    <a:pt x="30" y="209"/>
                  </a:lnTo>
                  <a:lnTo>
                    <a:pt x="26" y="211"/>
                  </a:lnTo>
                  <a:lnTo>
                    <a:pt x="24" y="214"/>
                  </a:lnTo>
                  <a:lnTo>
                    <a:pt x="19" y="216"/>
                  </a:lnTo>
                  <a:lnTo>
                    <a:pt x="13" y="218"/>
                  </a:lnTo>
                  <a:lnTo>
                    <a:pt x="6" y="216"/>
                  </a:lnTo>
                  <a:lnTo>
                    <a:pt x="4" y="212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4" y="183"/>
                  </a:lnTo>
                  <a:lnTo>
                    <a:pt x="6" y="170"/>
                  </a:lnTo>
                  <a:lnTo>
                    <a:pt x="8" y="156"/>
                  </a:lnTo>
                  <a:lnTo>
                    <a:pt x="10" y="143"/>
                  </a:lnTo>
                  <a:lnTo>
                    <a:pt x="11" y="132"/>
                  </a:lnTo>
                  <a:lnTo>
                    <a:pt x="13" y="121"/>
                  </a:lnTo>
                  <a:lnTo>
                    <a:pt x="15" y="110"/>
                  </a:lnTo>
                  <a:lnTo>
                    <a:pt x="19" y="99"/>
                  </a:lnTo>
                  <a:lnTo>
                    <a:pt x="21" y="88"/>
                  </a:lnTo>
                  <a:lnTo>
                    <a:pt x="22" y="77"/>
                  </a:lnTo>
                  <a:lnTo>
                    <a:pt x="26" y="66"/>
                  </a:lnTo>
                  <a:lnTo>
                    <a:pt x="30" y="55"/>
                  </a:lnTo>
                  <a:lnTo>
                    <a:pt x="33" y="42"/>
                  </a:lnTo>
                  <a:lnTo>
                    <a:pt x="39" y="31"/>
                  </a:lnTo>
                  <a:lnTo>
                    <a:pt x="44" y="16"/>
                  </a:lnTo>
                  <a:lnTo>
                    <a:pt x="52" y="3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68" y="13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 flipH="1">
              <a:off x="7271536" y="3869754"/>
              <a:ext cx="170643" cy="138112"/>
            </a:xfrm>
            <a:custGeom>
              <a:avLst/>
              <a:gdLst>
                <a:gd name="T0" fmla="*/ 8 w 115"/>
                <a:gd name="T1" fmla="*/ 27 h 87"/>
                <a:gd name="T2" fmla="*/ 17 w 115"/>
                <a:gd name="T3" fmla="*/ 20 h 87"/>
                <a:gd name="T4" fmla="*/ 26 w 115"/>
                <a:gd name="T5" fmla="*/ 12 h 87"/>
                <a:gd name="T6" fmla="*/ 37 w 115"/>
                <a:gd name="T7" fmla="*/ 9 h 87"/>
                <a:gd name="T8" fmla="*/ 50 w 115"/>
                <a:gd name="T9" fmla="*/ 3 h 87"/>
                <a:gd name="T10" fmla="*/ 64 w 115"/>
                <a:gd name="T11" fmla="*/ 0 h 87"/>
                <a:gd name="T12" fmla="*/ 75 w 115"/>
                <a:gd name="T13" fmla="*/ 0 h 87"/>
                <a:gd name="T14" fmla="*/ 88 w 115"/>
                <a:gd name="T15" fmla="*/ 0 h 87"/>
                <a:gd name="T16" fmla="*/ 99 w 115"/>
                <a:gd name="T17" fmla="*/ 3 h 87"/>
                <a:gd name="T18" fmla="*/ 108 w 115"/>
                <a:gd name="T19" fmla="*/ 12 h 87"/>
                <a:gd name="T20" fmla="*/ 112 w 115"/>
                <a:gd name="T21" fmla="*/ 22 h 87"/>
                <a:gd name="T22" fmla="*/ 114 w 115"/>
                <a:gd name="T23" fmla="*/ 34 h 87"/>
                <a:gd name="T24" fmla="*/ 114 w 115"/>
                <a:gd name="T25" fmla="*/ 49 h 87"/>
                <a:gd name="T26" fmla="*/ 110 w 115"/>
                <a:gd name="T27" fmla="*/ 60 h 87"/>
                <a:gd name="T28" fmla="*/ 103 w 115"/>
                <a:gd name="T29" fmla="*/ 73 h 87"/>
                <a:gd name="T30" fmla="*/ 97 w 115"/>
                <a:gd name="T31" fmla="*/ 82 h 87"/>
                <a:gd name="T32" fmla="*/ 84 w 115"/>
                <a:gd name="T33" fmla="*/ 87 h 87"/>
                <a:gd name="T34" fmla="*/ 75 w 115"/>
                <a:gd name="T35" fmla="*/ 86 h 87"/>
                <a:gd name="T36" fmla="*/ 70 w 115"/>
                <a:gd name="T37" fmla="*/ 76 h 87"/>
                <a:gd name="T38" fmla="*/ 73 w 115"/>
                <a:gd name="T39" fmla="*/ 65 h 87"/>
                <a:gd name="T40" fmla="*/ 83 w 115"/>
                <a:gd name="T41" fmla="*/ 58 h 87"/>
                <a:gd name="T42" fmla="*/ 88 w 115"/>
                <a:gd name="T43" fmla="*/ 49 h 87"/>
                <a:gd name="T44" fmla="*/ 92 w 115"/>
                <a:gd name="T45" fmla="*/ 38 h 87"/>
                <a:gd name="T46" fmla="*/ 90 w 115"/>
                <a:gd name="T47" fmla="*/ 31 h 87"/>
                <a:gd name="T48" fmla="*/ 83 w 115"/>
                <a:gd name="T49" fmla="*/ 27 h 87"/>
                <a:gd name="T50" fmla="*/ 73 w 115"/>
                <a:gd name="T51" fmla="*/ 25 h 87"/>
                <a:gd name="T52" fmla="*/ 64 w 115"/>
                <a:gd name="T53" fmla="*/ 23 h 87"/>
                <a:gd name="T54" fmla="*/ 55 w 115"/>
                <a:gd name="T55" fmla="*/ 23 h 87"/>
                <a:gd name="T56" fmla="*/ 46 w 115"/>
                <a:gd name="T57" fmla="*/ 25 h 87"/>
                <a:gd name="T58" fmla="*/ 39 w 115"/>
                <a:gd name="T59" fmla="*/ 29 h 87"/>
                <a:gd name="T60" fmla="*/ 28 w 115"/>
                <a:gd name="T61" fmla="*/ 32 h 87"/>
                <a:gd name="T62" fmla="*/ 20 w 115"/>
                <a:gd name="T63" fmla="*/ 36 h 87"/>
                <a:gd name="T64" fmla="*/ 9 w 115"/>
                <a:gd name="T65" fmla="*/ 42 h 87"/>
                <a:gd name="T66" fmla="*/ 2 w 115"/>
                <a:gd name="T67" fmla="*/ 42 h 87"/>
                <a:gd name="T68" fmla="*/ 0 w 115"/>
                <a:gd name="T69" fmla="*/ 40 h 87"/>
                <a:gd name="T70" fmla="*/ 0 w 115"/>
                <a:gd name="T71" fmla="*/ 32 h 87"/>
                <a:gd name="T72" fmla="*/ 4 w 115"/>
                <a:gd name="T73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87">
                  <a:moveTo>
                    <a:pt x="4" y="31"/>
                  </a:moveTo>
                  <a:lnTo>
                    <a:pt x="8" y="27"/>
                  </a:lnTo>
                  <a:lnTo>
                    <a:pt x="11" y="23"/>
                  </a:lnTo>
                  <a:lnTo>
                    <a:pt x="17" y="20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31" y="11"/>
                  </a:lnTo>
                  <a:lnTo>
                    <a:pt x="37" y="9"/>
                  </a:lnTo>
                  <a:lnTo>
                    <a:pt x="46" y="5"/>
                  </a:lnTo>
                  <a:lnTo>
                    <a:pt x="50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0" y="16"/>
                  </a:lnTo>
                  <a:lnTo>
                    <a:pt x="112" y="22"/>
                  </a:lnTo>
                  <a:lnTo>
                    <a:pt x="114" y="29"/>
                  </a:lnTo>
                  <a:lnTo>
                    <a:pt x="114" y="34"/>
                  </a:lnTo>
                  <a:lnTo>
                    <a:pt x="115" y="42"/>
                  </a:lnTo>
                  <a:lnTo>
                    <a:pt x="114" y="49"/>
                  </a:lnTo>
                  <a:lnTo>
                    <a:pt x="112" y="54"/>
                  </a:lnTo>
                  <a:lnTo>
                    <a:pt x="110" y="60"/>
                  </a:lnTo>
                  <a:lnTo>
                    <a:pt x="108" y="67"/>
                  </a:lnTo>
                  <a:lnTo>
                    <a:pt x="103" y="73"/>
                  </a:lnTo>
                  <a:lnTo>
                    <a:pt x="101" y="76"/>
                  </a:lnTo>
                  <a:lnTo>
                    <a:pt x="97" y="82"/>
                  </a:lnTo>
                  <a:lnTo>
                    <a:pt x="92" y="86"/>
                  </a:lnTo>
                  <a:lnTo>
                    <a:pt x="84" y="87"/>
                  </a:lnTo>
                  <a:lnTo>
                    <a:pt x="81" y="87"/>
                  </a:lnTo>
                  <a:lnTo>
                    <a:pt x="75" y="86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70" y="71"/>
                  </a:lnTo>
                  <a:lnTo>
                    <a:pt x="73" y="65"/>
                  </a:lnTo>
                  <a:lnTo>
                    <a:pt x="77" y="62"/>
                  </a:lnTo>
                  <a:lnTo>
                    <a:pt x="83" y="58"/>
                  </a:lnTo>
                  <a:lnTo>
                    <a:pt x="84" y="54"/>
                  </a:lnTo>
                  <a:lnTo>
                    <a:pt x="88" y="49"/>
                  </a:lnTo>
                  <a:lnTo>
                    <a:pt x="92" y="43"/>
                  </a:lnTo>
                  <a:lnTo>
                    <a:pt x="92" y="38"/>
                  </a:lnTo>
                  <a:lnTo>
                    <a:pt x="92" y="32"/>
                  </a:lnTo>
                  <a:lnTo>
                    <a:pt x="90" y="31"/>
                  </a:lnTo>
                  <a:lnTo>
                    <a:pt x="86" y="29"/>
                  </a:lnTo>
                  <a:lnTo>
                    <a:pt x="83" y="27"/>
                  </a:lnTo>
                  <a:lnTo>
                    <a:pt x="77" y="25"/>
                  </a:lnTo>
                  <a:lnTo>
                    <a:pt x="73" y="25"/>
                  </a:lnTo>
                  <a:lnTo>
                    <a:pt x="68" y="25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5" y="23"/>
                  </a:lnTo>
                  <a:lnTo>
                    <a:pt x="52" y="25"/>
                  </a:lnTo>
                  <a:lnTo>
                    <a:pt x="46" y="25"/>
                  </a:lnTo>
                  <a:lnTo>
                    <a:pt x="44" y="27"/>
                  </a:lnTo>
                  <a:lnTo>
                    <a:pt x="39" y="29"/>
                  </a:lnTo>
                  <a:lnTo>
                    <a:pt x="35" y="31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31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 flipH="1">
              <a:off x="7373922" y="3955479"/>
              <a:ext cx="946696" cy="442912"/>
            </a:xfrm>
            <a:custGeom>
              <a:avLst/>
              <a:gdLst>
                <a:gd name="T0" fmla="*/ 627 w 638"/>
                <a:gd name="T1" fmla="*/ 21 h 279"/>
                <a:gd name="T2" fmla="*/ 618 w 638"/>
                <a:gd name="T3" fmla="*/ 22 h 279"/>
                <a:gd name="T4" fmla="*/ 609 w 638"/>
                <a:gd name="T5" fmla="*/ 24 h 279"/>
                <a:gd name="T6" fmla="*/ 596 w 638"/>
                <a:gd name="T7" fmla="*/ 30 h 279"/>
                <a:gd name="T8" fmla="*/ 583 w 638"/>
                <a:gd name="T9" fmla="*/ 32 h 279"/>
                <a:gd name="T10" fmla="*/ 554 w 638"/>
                <a:gd name="T11" fmla="*/ 39 h 279"/>
                <a:gd name="T12" fmla="*/ 514 w 638"/>
                <a:gd name="T13" fmla="*/ 52 h 279"/>
                <a:gd name="T14" fmla="*/ 477 w 638"/>
                <a:gd name="T15" fmla="*/ 65 h 279"/>
                <a:gd name="T16" fmla="*/ 444 w 638"/>
                <a:gd name="T17" fmla="*/ 81 h 279"/>
                <a:gd name="T18" fmla="*/ 412 w 638"/>
                <a:gd name="T19" fmla="*/ 98 h 279"/>
                <a:gd name="T20" fmla="*/ 379 w 638"/>
                <a:gd name="T21" fmla="*/ 116 h 279"/>
                <a:gd name="T22" fmla="*/ 342 w 638"/>
                <a:gd name="T23" fmla="*/ 134 h 279"/>
                <a:gd name="T24" fmla="*/ 306 w 638"/>
                <a:gd name="T25" fmla="*/ 154 h 279"/>
                <a:gd name="T26" fmla="*/ 267 w 638"/>
                <a:gd name="T27" fmla="*/ 173 h 279"/>
                <a:gd name="T28" fmla="*/ 232 w 638"/>
                <a:gd name="T29" fmla="*/ 189 h 279"/>
                <a:gd name="T30" fmla="*/ 198 w 638"/>
                <a:gd name="T31" fmla="*/ 206 h 279"/>
                <a:gd name="T32" fmla="*/ 167 w 638"/>
                <a:gd name="T33" fmla="*/ 219 h 279"/>
                <a:gd name="T34" fmla="*/ 136 w 638"/>
                <a:gd name="T35" fmla="*/ 233 h 279"/>
                <a:gd name="T36" fmla="*/ 103 w 638"/>
                <a:gd name="T37" fmla="*/ 244 h 279"/>
                <a:gd name="T38" fmla="*/ 68 w 638"/>
                <a:gd name="T39" fmla="*/ 259 h 279"/>
                <a:gd name="T40" fmla="*/ 32 w 638"/>
                <a:gd name="T41" fmla="*/ 272 h 279"/>
                <a:gd name="T42" fmla="*/ 8 w 638"/>
                <a:gd name="T43" fmla="*/ 279 h 279"/>
                <a:gd name="T44" fmla="*/ 0 w 638"/>
                <a:gd name="T45" fmla="*/ 275 h 279"/>
                <a:gd name="T46" fmla="*/ 0 w 638"/>
                <a:gd name="T47" fmla="*/ 270 h 279"/>
                <a:gd name="T48" fmla="*/ 0 w 638"/>
                <a:gd name="T49" fmla="*/ 263 h 279"/>
                <a:gd name="T50" fmla="*/ 26 w 638"/>
                <a:gd name="T51" fmla="*/ 253 h 279"/>
                <a:gd name="T52" fmla="*/ 63 w 638"/>
                <a:gd name="T53" fmla="*/ 241 h 279"/>
                <a:gd name="T54" fmla="*/ 94 w 638"/>
                <a:gd name="T55" fmla="*/ 226 h 279"/>
                <a:gd name="T56" fmla="*/ 125 w 638"/>
                <a:gd name="T57" fmla="*/ 211 h 279"/>
                <a:gd name="T58" fmla="*/ 154 w 638"/>
                <a:gd name="T59" fmla="*/ 197 h 279"/>
                <a:gd name="T60" fmla="*/ 185 w 638"/>
                <a:gd name="T61" fmla="*/ 180 h 279"/>
                <a:gd name="T62" fmla="*/ 214 w 638"/>
                <a:gd name="T63" fmla="*/ 164 h 279"/>
                <a:gd name="T64" fmla="*/ 249 w 638"/>
                <a:gd name="T65" fmla="*/ 147 h 279"/>
                <a:gd name="T66" fmla="*/ 287 w 638"/>
                <a:gd name="T67" fmla="*/ 127 h 279"/>
                <a:gd name="T68" fmla="*/ 326 w 638"/>
                <a:gd name="T69" fmla="*/ 109 h 279"/>
                <a:gd name="T70" fmla="*/ 362 w 638"/>
                <a:gd name="T71" fmla="*/ 90 h 279"/>
                <a:gd name="T72" fmla="*/ 399 w 638"/>
                <a:gd name="T73" fmla="*/ 74 h 279"/>
                <a:gd name="T74" fmla="*/ 432 w 638"/>
                <a:gd name="T75" fmla="*/ 57 h 279"/>
                <a:gd name="T76" fmla="*/ 466 w 638"/>
                <a:gd name="T77" fmla="*/ 43 h 279"/>
                <a:gd name="T78" fmla="*/ 505 w 638"/>
                <a:gd name="T79" fmla="*/ 30 h 279"/>
                <a:gd name="T80" fmla="*/ 545 w 638"/>
                <a:gd name="T81" fmla="*/ 17 h 279"/>
                <a:gd name="T82" fmla="*/ 576 w 638"/>
                <a:gd name="T83" fmla="*/ 11 h 279"/>
                <a:gd name="T84" fmla="*/ 591 w 638"/>
                <a:gd name="T85" fmla="*/ 6 h 279"/>
                <a:gd name="T86" fmla="*/ 603 w 638"/>
                <a:gd name="T87" fmla="*/ 4 h 279"/>
                <a:gd name="T88" fmla="*/ 614 w 638"/>
                <a:gd name="T89" fmla="*/ 4 h 279"/>
                <a:gd name="T90" fmla="*/ 622 w 638"/>
                <a:gd name="T91" fmla="*/ 2 h 279"/>
                <a:gd name="T92" fmla="*/ 631 w 638"/>
                <a:gd name="T93" fmla="*/ 0 h 279"/>
                <a:gd name="T94" fmla="*/ 638 w 638"/>
                <a:gd name="T95" fmla="*/ 4 h 279"/>
                <a:gd name="T96" fmla="*/ 638 w 638"/>
                <a:gd name="T97" fmla="*/ 13 h 279"/>
                <a:gd name="T98" fmla="*/ 636 w 638"/>
                <a:gd name="T99" fmla="*/ 19 h 279"/>
                <a:gd name="T100" fmla="*/ 631 w 638"/>
                <a:gd name="T101" fmla="*/ 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8" h="279">
                  <a:moveTo>
                    <a:pt x="631" y="21"/>
                  </a:moveTo>
                  <a:lnTo>
                    <a:pt x="627" y="21"/>
                  </a:lnTo>
                  <a:lnTo>
                    <a:pt x="622" y="22"/>
                  </a:lnTo>
                  <a:lnTo>
                    <a:pt x="618" y="22"/>
                  </a:lnTo>
                  <a:lnTo>
                    <a:pt x="616" y="22"/>
                  </a:lnTo>
                  <a:lnTo>
                    <a:pt x="609" y="24"/>
                  </a:lnTo>
                  <a:lnTo>
                    <a:pt x="601" y="28"/>
                  </a:lnTo>
                  <a:lnTo>
                    <a:pt x="596" y="30"/>
                  </a:lnTo>
                  <a:lnTo>
                    <a:pt x="591" y="32"/>
                  </a:lnTo>
                  <a:lnTo>
                    <a:pt x="583" y="32"/>
                  </a:lnTo>
                  <a:lnTo>
                    <a:pt x="576" y="33"/>
                  </a:lnTo>
                  <a:lnTo>
                    <a:pt x="554" y="39"/>
                  </a:lnTo>
                  <a:lnTo>
                    <a:pt x="534" y="44"/>
                  </a:lnTo>
                  <a:lnTo>
                    <a:pt x="514" y="52"/>
                  </a:lnTo>
                  <a:lnTo>
                    <a:pt x="496" y="59"/>
                  </a:lnTo>
                  <a:lnTo>
                    <a:pt x="477" y="65"/>
                  </a:lnTo>
                  <a:lnTo>
                    <a:pt x="461" y="74"/>
                  </a:lnTo>
                  <a:lnTo>
                    <a:pt x="444" y="81"/>
                  </a:lnTo>
                  <a:lnTo>
                    <a:pt x="428" y="90"/>
                  </a:lnTo>
                  <a:lnTo>
                    <a:pt x="412" y="98"/>
                  </a:lnTo>
                  <a:lnTo>
                    <a:pt x="395" y="107"/>
                  </a:lnTo>
                  <a:lnTo>
                    <a:pt x="379" y="116"/>
                  </a:lnTo>
                  <a:lnTo>
                    <a:pt x="362" y="125"/>
                  </a:lnTo>
                  <a:lnTo>
                    <a:pt x="342" y="134"/>
                  </a:lnTo>
                  <a:lnTo>
                    <a:pt x="326" y="145"/>
                  </a:lnTo>
                  <a:lnTo>
                    <a:pt x="306" y="154"/>
                  </a:lnTo>
                  <a:lnTo>
                    <a:pt x="287" y="165"/>
                  </a:lnTo>
                  <a:lnTo>
                    <a:pt x="267" y="173"/>
                  </a:lnTo>
                  <a:lnTo>
                    <a:pt x="249" y="182"/>
                  </a:lnTo>
                  <a:lnTo>
                    <a:pt x="232" y="189"/>
                  </a:lnTo>
                  <a:lnTo>
                    <a:pt x="214" y="198"/>
                  </a:lnTo>
                  <a:lnTo>
                    <a:pt x="198" y="206"/>
                  </a:lnTo>
                  <a:lnTo>
                    <a:pt x="183" y="213"/>
                  </a:lnTo>
                  <a:lnTo>
                    <a:pt x="167" y="219"/>
                  </a:lnTo>
                  <a:lnTo>
                    <a:pt x="152" y="226"/>
                  </a:lnTo>
                  <a:lnTo>
                    <a:pt x="136" y="233"/>
                  </a:lnTo>
                  <a:lnTo>
                    <a:pt x="121" y="239"/>
                  </a:lnTo>
                  <a:lnTo>
                    <a:pt x="103" y="244"/>
                  </a:lnTo>
                  <a:lnTo>
                    <a:pt x="86" y="252"/>
                  </a:lnTo>
                  <a:lnTo>
                    <a:pt x="68" y="259"/>
                  </a:lnTo>
                  <a:lnTo>
                    <a:pt x="50" y="264"/>
                  </a:lnTo>
                  <a:lnTo>
                    <a:pt x="32" y="272"/>
                  </a:lnTo>
                  <a:lnTo>
                    <a:pt x="11" y="279"/>
                  </a:lnTo>
                  <a:lnTo>
                    <a:pt x="8" y="279"/>
                  </a:lnTo>
                  <a:lnTo>
                    <a:pt x="4" y="279"/>
                  </a:lnTo>
                  <a:lnTo>
                    <a:pt x="0" y="275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3"/>
                  </a:lnTo>
                  <a:lnTo>
                    <a:pt x="6" y="263"/>
                  </a:lnTo>
                  <a:lnTo>
                    <a:pt x="26" y="253"/>
                  </a:lnTo>
                  <a:lnTo>
                    <a:pt x="46" y="246"/>
                  </a:lnTo>
                  <a:lnTo>
                    <a:pt x="63" y="241"/>
                  </a:lnTo>
                  <a:lnTo>
                    <a:pt x="79" y="233"/>
                  </a:lnTo>
                  <a:lnTo>
                    <a:pt x="94" y="226"/>
                  </a:lnTo>
                  <a:lnTo>
                    <a:pt x="110" y="219"/>
                  </a:lnTo>
                  <a:lnTo>
                    <a:pt x="125" y="211"/>
                  </a:lnTo>
                  <a:lnTo>
                    <a:pt x="139" y="204"/>
                  </a:lnTo>
                  <a:lnTo>
                    <a:pt x="154" y="197"/>
                  </a:lnTo>
                  <a:lnTo>
                    <a:pt x="169" y="189"/>
                  </a:lnTo>
                  <a:lnTo>
                    <a:pt x="185" y="180"/>
                  </a:lnTo>
                  <a:lnTo>
                    <a:pt x="200" y="173"/>
                  </a:lnTo>
                  <a:lnTo>
                    <a:pt x="214" y="164"/>
                  </a:lnTo>
                  <a:lnTo>
                    <a:pt x="232" y="156"/>
                  </a:lnTo>
                  <a:lnTo>
                    <a:pt x="249" y="147"/>
                  </a:lnTo>
                  <a:lnTo>
                    <a:pt x="269" y="140"/>
                  </a:lnTo>
                  <a:lnTo>
                    <a:pt x="287" y="127"/>
                  </a:lnTo>
                  <a:lnTo>
                    <a:pt x="307" y="118"/>
                  </a:lnTo>
                  <a:lnTo>
                    <a:pt x="326" y="109"/>
                  </a:lnTo>
                  <a:lnTo>
                    <a:pt x="344" y="99"/>
                  </a:lnTo>
                  <a:lnTo>
                    <a:pt x="362" y="90"/>
                  </a:lnTo>
                  <a:lnTo>
                    <a:pt x="380" y="81"/>
                  </a:lnTo>
                  <a:lnTo>
                    <a:pt x="399" y="74"/>
                  </a:lnTo>
                  <a:lnTo>
                    <a:pt x="415" y="66"/>
                  </a:lnTo>
                  <a:lnTo>
                    <a:pt x="432" y="57"/>
                  </a:lnTo>
                  <a:lnTo>
                    <a:pt x="450" y="50"/>
                  </a:lnTo>
                  <a:lnTo>
                    <a:pt x="466" y="43"/>
                  </a:lnTo>
                  <a:lnTo>
                    <a:pt x="486" y="37"/>
                  </a:lnTo>
                  <a:lnTo>
                    <a:pt x="505" y="30"/>
                  </a:lnTo>
                  <a:lnTo>
                    <a:pt x="525" y="22"/>
                  </a:lnTo>
                  <a:lnTo>
                    <a:pt x="545" y="17"/>
                  </a:lnTo>
                  <a:lnTo>
                    <a:pt x="569" y="13"/>
                  </a:lnTo>
                  <a:lnTo>
                    <a:pt x="576" y="11"/>
                  </a:lnTo>
                  <a:lnTo>
                    <a:pt x="583" y="10"/>
                  </a:lnTo>
                  <a:lnTo>
                    <a:pt x="591" y="6"/>
                  </a:lnTo>
                  <a:lnTo>
                    <a:pt x="598" y="6"/>
                  </a:lnTo>
                  <a:lnTo>
                    <a:pt x="603" y="4"/>
                  </a:lnTo>
                  <a:lnTo>
                    <a:pt x="611" y="4"/>
                  </a:lnTo>
                  <a:lnTo>
                    <a:pt x="614" y="4"/>
                  </a:lnTo>
                  <a:lnTo>
                    <a:pt x="618" y="2"/>
                  </a:lnTo>
                  <a:lnTo>
                    <a:pt x="622" y="2"/>
                  </a:lnTo>
                  <a:lnTo>
                    <a:pt x="627" y="2"/>
                  </a:lnTo>
                  <a:lnTo>
                    <a:pt x="631" y="0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38" y="10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6" y="19"/>
                  </a:lnTo>
                  <a:lnTo>
                    <a:pt x="631" y="21"/>
                  </a:lnTo>
                  <a:lnTo>
                    <a:pt x="6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 flipH="1">
              <a:off x="6376775" y="4328542"/>
              <a:ext cx="384317" cy="366712"/>
            </a:xfrm>
            <a:custGeom>
              <a:avLst/>
              <a:gdLst>
                <a:gd name="T0" fmla="*/ 20 w 259"/>
                <a:gd name="T1" fmla="*/ 2 h 231"/>
                <a:gd name="T2" fmla="*/ 35 w 259"/>
                <a:gd name="T3" fmla="*/ 4 h 231"/>
                <a:gd name="T4" fmla="*/ 49 w 259"/>
                <a:gd name="T5" fmla="*/ 6 h 231"/>
                <a:gd name="T6" fmla="*/ 60 w 259"/>
                <a:gd name="T7" fmla="*/ 6 h 231"/>
                <a:gd name="T8" fmla="*/ 75 w 259"/>
                <a:gd name="T9" fmla="*/ 7 h 231"/>
                <a:gd name="T10" fmla="*/ 88 w 259"/>
                <a:gd name="T11" fmla="*/ 7 h 231"/>
                <a:gd name="T12" fmla="*/ 106 w 259"/>
                <a:gd name="T13" fmla="*/ 7 h 231"/>
                <a:gd name="T14" fmla="*/ 128 w 259"/>
                <a:gd name="T15" fmla="*/ 7 h 231"/>
                <a:gd name="T16" fmla="*/ 152 w 259"/>
                <a:gd name="T17" fmla="*/ 9 h 231"/>
                <a:gd name="T18" fmla="*/ 173 w 259"/>
                <a:gd name="T19" fmla="*/ 13 h 231"/>
                <a:gd name="T20" fmla="*/ 194 w 259"/>
                <a:gd name="T21" fmla="*/ 18 h 231"/>
                <a:gd name="T22" fmla="*/ 214 w 259"/>
                <a:gd name="T23" fmla="*/ 28 h 231"/>
                <a:gd name="T24" fmla="*/ 230 w 259"/>
                <a:gd name="T25" fmla="*/ 37 h 231"/>
                <a:gd name="T26" fmla="*/ 243 w 259"/>
                <a:gd name="T27" fmla="*/ 48 h 231"/>
                <a:gd name="T28" fmla="*/ 252 w 259"/>
                <a:gd name="T29" fmla="*/ 62 h 231"/>
                <a:gd name="T30" fmla="*/ 257 w 259"/>
                <a:gd name="T31" fmla="*/ 79 h 231"/>
                <a:gd name="T32" fmla="*/ 259 w 259"/>
                <a:gd name="T33" fmla="*/ 99 h 231"/>
                <a:gd name="T34" fmla="*/ 254 w 259"/>
                <a:gd name="T35" fmla="*/ 115 h 231"/>
                <a:gd name="T36" fmla="*/ 248 w 259"/>
                <a:gd name="T37" fmla="*/ 134 h 231"/>
                <a:gd name="T38" fmla="*/ 241 w 259"/>
                <a:gd name="T39" fmla="*/ 150 h 231"/>
                <a:gd name="T40" fmla="*/ 232 w 259"/>
                <a:gd name="T41" fmla="*/ 169 h 231"/>
                <a:gd name="T42" fmla="*/ 221 w 259"/>
                <a:gd name="T43" fmla="*/ 185 h 231"/>
                <a:gd name="T44" fmla="*/ 210 w 259"/>
                <a:gd name="T45" fmla="*/ 202 h 231"/>
                <a:gd name="T46" fmla="*/ 201 w 259"/>
                <a:gd name="T47" fmla="*/ 218 h 231"/>
                <a:gd name="T48" fmla="*/ 190 w 259"/>
                <a:gd name="T49" fmla="*/ 231 h 231"/>
                <a:gd name="T50" fmla="*/ 179 w 259"/>
                <a:gd name="T51" fmla="*/ 224 h 231"/>
                <a:gd name="T52" fmla="*/ 186 w 259"/>
                <a:gd name="T53" fmla="*/ 211 h 231"/>
                <a:gd name="T54" fmla="*/ 192 w 259"/>
                <a:gd name="T55" fmla="*/ 196 h 231"/>
                <a:gd name="T56" fmla="*/ 199 w 259"/>
                <a:gd name="T57" fmla="*/ 181 h 231"/>
                <a:gd name="T58" fmla="*/ 204 w 259"/>
                <a:gd name="T59" fmla="*/ 167 h 231"/>
                <a:gd name="T60" fmla="*/ 212 w 259"/>
                <a:gd name="T61" fmla="*/ 150 h 231"/>
                <a:gd name="T62" fmla="*/ 215 w 259"/>
                <a:gd name="T63" fmla="*/ 134 h 231"/>
                <a:gd name="T64" fmla="*/ 217 w 259"/>
                <a:gd name="T65" fmla="*/ 121 h 231"/>
                <a:gd name="T66" fmla="*/ 219 w 259"/>
                <a:gd name="T67" fmla="*/ 106 h 231"/>
                <a:gd name="T68" fmla="*/ 215 w 259"/>
                <a:gd name="T69" fmla="*/ 92 h 231"/>
                <a:gd name="T70" fmla="*/ 212 w 259"/>
                <a:gd name="T71" fmla="*/ 81 h 231"/>
                <a:gd name="T72" fmla="*/ 204 w 259"/>
                <a:gd name="T73" fmla="*/ 72 h 231"/>
                <a:gd name="T74" fmla="*/ 195 w 259"/>
                <a:gd name="T75" fmla="*/ 66 h 231"/>
                <a:gd name="T76" fmla="*/ 184 w 259"/>
                <a:gd name="T77" fmla="*/ 59 h 231"/>
                <a:gd name="T78" fmla="*/ 170 w 259"/>
                <a:gd name="T79" fmla="*/ 55 h 231"/>
                <a:gd name="T80" fmla="*/ 155 w 259"/>
                <a:gd name="T81" fmla="*/ 50 h 231"/>
                <a:gd name="T82" fmla="*/ 141 w 259"/>
                <a:gd name="T83" fmla="*/ 48 h 231"/>
                <a:gd name="T84" fmla="*/ 122 w 259"/>
                <a:gd name="T85" fmla="*/ 44 h 231"/>
                <a:gd name="T86" fmla="*/ 106 w 259"/>
                <a:gd name="T87" fmla="*/ 39 h 231"/>
                <a:gd name="T88" fmla="*/ 91 w 259"/>
                <a:gd name="T89" fmla="*/ 37 h 231"/>
                <a:gd name="T90" fmla="*/ 77 w 259"/>
                <a:gd name="T91" fmla="*/ 33 h 231"/>
                <a:gd name="T92" fmla="*/ 62 w 259"/>
                <a:gd name="T93" fmla="*/ 29 h 231"/>
                <a:gd name="T94" fmla="*/ 47 w 259"/>
                <a:gd name="T95" fmla="*/ 28 h 231"/>
                <a:gd name="T96" fmla="*/ 31 w 259"/>
                <a:gd name="T97" fmla="*/ 24 h 231"/>
                <a:gd name="T98" fmla="*/ 15 w 259"/>
                <a:gd name="T99" fmla="*/ 20 h 231"/>
                <a:gd name="T100" fmla="*/ 2 w 259"/>
                <a:gd name="T101" fmla="*/ 17 h 231"/>
                <a:gd name="T102" fmla="*/ 0 w 259"/>
                <a:gd name="T103" fmla="*/ 9 h 231"/>
                <a:gd name="T104" fmla="*/ 2 w 259"/>
                <a:gd name="T105" fmla="*/ 4 h 231"/>
                <a:gd name="T106" fmla="*/ 7 w 259"/>
                <a:gd name="T107" fmla="*/ 0 h 231"/>
                <a:gd name="T108" fmla="*/ 11 w 259"/>
                <a:gd name="T10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" h="231">
                  <a:moveTo>
                    <a:pt x="11" y="0"/>
                  </a:moveTo>
                  <a:lnTo>
                    <a:pt x="20" y="2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60" y="6"/>
                  </a:lnTo>
                  <a:lnTo>
                    <a:pt x="67" y="7"/>
                  </a:lnTo>
                  <a:lnTo>
                    <a:pt x="75" y="7"/>
                  </a:lnTo>
                  <a:lnTo>
                    <a:pt x="80" y="7"/>
                  </a:lnTo>
                  <a:lnTo>
                    <a:pt x="88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5" y="7"/>
                  </a:lnTo>
                  <a:lnTo>
                    <a:pt x="128" y="7"/>
                  </a:lnTo>
                  <a:lnTo>
                    <a:pt x="141" y="9"/>
                  </a:lnTo>
                  <a:lnTo>
                    <a:pt x="152" y="9"/>
                  </a:lnTo>
                  <a:lnTo>
                    <a:pt x="162" y="11"/>
                  </a:lnTo>
                  <a:lnTo>
                    <a:pt x="173" y="13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04" y="22"/>
                  </a:lnTo>
                  <a:lnTo>
                    <a:pt x="214" y="28"/>
                  </a:lnTo>
                  <a:lnTo>
                    <a:pt x="223" y="31"/>
                  </a:lnTo>
                  <a:lnTo>
                    <a:pt x="230" y="37"/>
                  </a:lnTo>
                  <a:lnTo>
                    <a:pt x="237" y="42"/>
                  </a:lnTo>
                  <a:lnTo>
                    <a:pt x="243" y="48"/>
                  </a:lnTo>
                  <a:lnTo>
                    <a:pt x="248" y="55"/>
                  </a:lnTo>
                  <a:lnTo>
                    <a:pt x="252" y="62"/>
                  </a:lnTo>
                  <a:lnTo>
                    <a:pt x="256" y="70"/>
                  </a:lnTo>
                  <a:lnTo>
                    <a:pt x="257" y="79"/>
                  </a:lnTo>
                  <a:lnTo>
                    <a:pt x="259" y="90"/>
                  </a:lnTo>
                  <a:lnTo>
                    <a:pt x="259" y="99"/>
                  </a:lnTo>
                  <a:lnTo>
                    <a:pt x="257" y="108"/>
                  </a:lnTo>
                  <a:lnTo>
                    <a:pt x="254" y="115"/>
                  </a:lnTo>
                  <a:lnTo>
                    <a:pt x="252" y="126"/>
                  </a:lnTo>
                  <a:lnTo>
                    <a:pt x="248" y="134"/>
                  </a:lnTo>
                  <a:lnTo>
                    <a:pt x="245" y="143"/>
                  </a:lnTo>
                  <a:lnTo>
                    <a:pt x="241" y="150"/>
                  </a:lnTo>
                  <a:lnTo>
                    <a:pt x="236" y="159"/>
                  </a:lnTo>
                  <a:lnTo>
                    <a:pt x="232" y="169"/>
                  </a:lnTo>
                  <a:lnTo>
                    <a:pt x="226" y="176"/>
                  </a:lnTo>
                  <a:lnTo>
                    <a:pt x="221" y="185"/>
                  </a:lnTo>
                  <a:lnTo>
                    <a:pt x="215" y="194"/>
                  </a:lnTo>
                  <a:lnTo>
                    <a:pt x="210" y="202"/>
                  </a:lnTo>
                  <a:lnTo>
                    <a:pt x="204" y="211"/>
                  </a:lnTo>
                  <a:lnTo>
                    <a:pt x="201" y="218"/>
                  </a:lnTo>
                  <a:lnTo>
                    <a:pt x="195" y="227"/>
                  </a:lnTo>
                  <a:lnTo>
                    <a:pt x="190" y="231"/>
                  </a:lnTo>
                  <a:lnTo>
                    <a:pt x="184" y="231"/>
                  </a:lnTo>
                  <a:lnTo>
                    <a:pt x="179" y="224"/>
                  </a:lnTo>
                  <a:lnTo>
                    <a:pt x="183" y="218"/>
                  </a:lnTo>
                  <a:lnTo>
                    <a:pt x="186" y="211"/>
                  </a:lnTo>
                  <a:lnTo>
                    <a:pt x="188" y="203"/>
                  </a:lnTo>
                  <a:lnTo>
                    <a:pt x="192" y="196"/>
                  </a:lnTo>
                  <a:lnTo>
                    <a:pt x="195" y="189"/>
                  </a:lnTo>
                  <a:lnTo>
                    <a:pt x="199" y="181"/>
                  </a:lnTo>
                  <a:lnTo>
                    <a:pt x="203" y="174"/>
                  </a:lnTo>
                  <a:lnTo>
                    <a:pt x="204" y="167"/>
                  </a:lnTo>
                  <a:lnTo>
                    <a:pt x="210" y="158"/>
                  </a:lnTo>
                  <a:lnTo>
                    <a:pt x="212" y="150"/>
                  </a:lnTo>
                  <a:lnTo>
                    <a:pt x="214" y="143"/>
                  </a:lnTo>
                  <a:lnTo>
                    <a:pt x="215" y="134"/>
                  </a:lnTo>
                  <a:lnTo>
                    <a:pt x="217" y="128"/>
                  </a:lnTo>
                  <a:lnTo>
                    <a:pt x="217" y="121"/>
                  </a:lnTo>
                  <a:lnTo>
                    <a:pt x="219" y="112"/>
                  </a:lnTo>
                  <a:lnTo>
                    <a:pt x="219" y="106"/>
                  </a:lnTo>
                  <a:lnTo>
                    <a:pt x="219" y="99"/>
                  </a:lnTo>
                  <a:lnTo>
                    <a:pt x="215" y="92"/>
                  </a:lnTo>
                  <a:lnTo>
                    <a:pt x="215" y="86"/>
                  </a:lnTo>
                  <a:lnTo>
                    <a:pt x="212" y="81"/>
                  </a:lnTo>
                  <a:lnTo>
                    <a:pt x="210" y="75"/>
                  </a:lnTo>
                  <a:lnTo>
                    <a:pt x="204" y="72"/>
                  </a:lnTo>
                  <a:lnTo>
                    <a:pt x="201" y="68"/>
                  </a:lnTo>
                  <a:lnTo>
                    <a:pt x="195" y="66"/>
                  </a:lnTo>
                  <a:lnTo>
                    <a:pt x="190" y="62"/>
                  </a:lnTo>
                  <a:lnTo>
                    <a:pt x="184" y="59"/>
                  </a:lnTo>
                  <a:lnTo>
                    <a:pt x="177" y="57"/>
                  </a:lnTo>
                  <a:lnTo>
                    <a:pt x="170" y="55"/>
                  </a:lnTo>
                  <a:lnTo>
                    <a:pt x="164" y="51"/>
                  </a:lnTo>
                  <a:lnTo>
                    <a:pt x="155" y="50"/>
                  </a:lnTo>
                  <a:lnTo>
                    <a:pt x="150" y="48"/>
                  </a:lnTo>
                  <a:lnTo>
                    <a:pt x="141" y="48"/>
                  </a:lnTo>
                  <a:lnTo>
                    <a:pt x="133" y="46"/>
                  </a:lnTo>
                  <a:lnTo>
                    <a:pt x="122" y="44"/>
                  </a:lnTo>
                  <a:lnTo>
                    <a:pt x="113" y="40"/>
                  </a:lnTo>
                  <a:lnTo>
                    <a:pt x="106" y="39"/>
                  </a:lnTo>
                  <a:lnTo>
                    <a:pt x="99" y="37"/>
                  </a:lnTo>
                  <a:lnTo>
                    <a:pt x="91" y="37"/>
                  </a:lnTo>
                  <a:lnTo>
                    <a:pt x="84" y="35"/>
                  </a:lnTo>
                  <a:lnTo>
                    <a:pt x="77" y="33"/>
                  </a:lnTo>
                  <a:lnTo>
                    <a:pt x="69" y="31"/>
                  </a:lnTo>
                  <a:lnTo>
                    <a:pt x="62" y="29"/>
                  </a:lnTo>
                  <a:lnTo>
                    <a:pt x="55" y="28"/>
                  </a:lnTo>
                  <a:lnTo>
                    <a:pt x="47" y="28"/>
                  </a:lnTo>
                  <a:lnTo>
                    <a:pt x="40" y="26"/>
                  </a:lnTo>
                  <a:lnTo>
                    <a:pt x="31" y="24"/>
                  </a:lnTo>
                  <a:lnTo>
                    <a:pt x="24" y="22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 flipH="1">
              <a:off x="6442064" y="4719067"/>
              <a:ext cx="137998" cy="157162"/>
            </a:xfrm>
            <a:custGeom>
              <a:avLst/>
              <a:gdLst>
                <a:gd name="T0" fmla="*/ 42 w 93"/>
                <a:gd name="T1" fmla="*/ 20 h 99"/>
                <a:gd name="T2" fmla="*/ 33 w 93"/>
                <a:gd name="T3" fmla="*/ 27 h 99"/>
                <a:gd name="T4" fmla="*/ 28 w 93"/>
                <a:gd name="T5" fmla="*/ 38 h 99"/>
                <a:gd name="T6" fmla="*/ 28 w 93"/>
                <a:gd name="T7" fmla="*/ 45 h 99"/>
                <a:gd name="T8" fmla="*/ 35 w 93"/>
                <a:gd name="T9" fmla="*/ 58 h 99"/>
                <a:gd name="T10" fmla="*/ 46 w 93"/>
                <a:gd name="T11" fmla="*/ 66 h 99"/>
                <a:gd name="T12" fmla="*/ 55 w 93"/>
                <a:gd name="T13" fmla="*/ 67 h 99"/>
                <a:gd name="T14" fmla="*/ 66 w 93"/>
                <a:gd name="T15" fmla="*/ 62 h 99"/>
                <a:gd name="T16" fmla="*/ 77 w 93"/>
                <a:gd name="T17" fmla="*/ 53 h 99"/>
                <a:gd name="T18" fmla="*/ 88 w 93"/>
                <a:gd name="T19" fmla="*/ 55 h 99"/>
                <a:gd name="T20" fmla="*/ 93 w 93"/>
                <a:gd name="T21" fmla="*/ 64 h 99"/>
                <a:gd name="T22" fmla="*/ 93 w 93"/>
                <a:gd name="T23" fmla="*/ 78 h 99"/>
                <a:gd name="T24" fmla="*/ 84 w 93"/>
                <a:gd name="T25" fmla="*/ 88 h 99"/>
                <a:gd name="T26" fmla="*/ 75 w 93"/>
                <a:gd name="T27" fmla="*/ 93 h 99"/>
                <a:gd name="T28" fmla="*/ 68 w 93"/>
                <a:gd name="T29" fmla="*/ 97 h 99"/>
                <a:gd name="T30" fmla="*/ 59 w 93"/>
                <a:gd name="T31" fmla="*/ 97 h 99"/>
                <a:gd name="T32" fmla="*/ 50 w 93"/>
                <a:gd name="T33" fmla="*/ 97 h 99"/>
                <a:gd name="T34" fmla="*/ 42 w 93"/>
                <a:gd name="T35" fmla="*/ 97 h 99"/>
                <a:gd name="T36" fmla="*/ 31 w 93"/>
                <a:gd name="T37" fmla="*/ 93 h 99"/>
                <a:gd name="T38" fmla="*/ 24 w 93"/>
                <a:gd name="T39" fmla="*/ 88 h 99"/>
                <a:gd name="T40" fmla="*/ 13 w 93"/>
                <a:gd name="T41" fmla="*/ 84 h 99"/>
                <a:gd name="T42" fmla="*/ 4 w 93"/>
                <a:gd name="T43" fmla="*/ 73 h 99"/>
                <a:gd name="T44" fmla="*/ 0 w 93"/>
                <a:gd name="T45" fmla="*/ 62 h 99"/>
                <a:gd name="T46" fmla="*/ 0 w 93"/>
                <a:gd name="T47" fmla="*/ 51 h 99"/>
                <a:gd name="T48" fmla="*/ 2 w 93"/>
                <a:gd name="T49" fmla="*/ 44 h 99"/>
                <a:gd name="T50" fmla="*/ 8 w 93"/>
                <a:gd name="T51" fmla="*/ 36 h 99"/>
                <a:gd name="T52" fmla="*/ 11 w 93"/>
                <a:gd name="T53" fmla="*/ 25 h 99"/>
                <a:gd name="T54" fmla="*/ 24 w 93"/>
                <a:gd name="T55" fmla="*/ 11 h 99"/>
                <a:gd name="T56" fmla="*/ 31 w 93"/>
                <a:gd name="T57" fmla="*/ 0 h 99"/>
                <a:gd name="T58" fmla="*/ 39 w 93"/>
                <a:gd name="T59" fmla="*/ 0 h 99"/>
                <a:gd name="T60" fmla="*/ 46 w 93"/>
                <a:gd name="T61" fmla="*/ 5 h 99"/>
                <a:gd name="T62" fmla="*/ 46 w 93"/>
                <a:gd name="T63" fmla="*/ 11 h 99"/>
                <a:gd name="T64" fmla="*/ 46 w 93"/>
                <a:gd name="T65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9">
                  <a:moveTo>
                    <a:pt x="46" y="14"/>
                  </a:moveTo>
                  <a:lnTo>
                    <a:pt x="42" y="20"/>
                  </a:lnTo>
                  <a:lnTo>
                    <a:pt x="37" y="23"/>
                  </a:lnTo>
                  <a:lnTo>
                    <a:pt x="33" y="27"/>
                  </a:lnTo>
                  <a:lnTo>
                    <a:pt x="31" y="33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0" y="51"/>
                  </a:lnTo>
                  <a:lnTo>
                    <a:pt x="35" y="58"/>
                  </a:lnTo>
                  <a:lnTo>
                    <a:pt x="40" y="62"/>
                  </a:lnTo>
                  <a:lnTo>
                    <a:pt x="46" y="66"/>
                  </a:lnTo>
                  <a:lnTo>
                    <a:pt x="51" y="67"/>
                  </a:lnTo>
                  <a:lnTo>
                    <a:pt x="55" y="67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73" y="58"/>
                  </a:lnTo>
                  <a:lnTo>
                    <a:pt x="77" y="53"/>
                  </a:lnTo>
                  <a:lnTo>
                    <a:pt x="82" y="53"/>
                  </a:lnTo>
                  <a:lnTo>
                    <a:pt x="88" y="55"/>
                  </a:lnTo>
                  <a:lnTo>
                    <a:pt x="93" y="60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93" y="78"/>
                  </a:lnTo>
                  <a:lnTo>
                    <a:pt x="90" y="84"/>
                  </a:lnTo>
                  <a:lnTo>
                    <a:pt x="84" y="88"/>
                  </a:lnTo>
                  <a:lnTo>
                    <a:pt x="81" y="89"/>
                  </a:lnTo>
                  <a:lnTo>
                    <a:pt x="75" y="93"/>
                  </a:lnTo>
                  <a:lnTo>
                    <a:pt x="73" y="95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59" y="97"/>
                  </a:lnTo>
                  <a:lnTo>
                    <a:pt x="55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7"/>
                  </a:lnTo>
                  <a:lnTo>
                    <a:pt x="37" y="95"/>
                  </a:lnTo>
                  <a:lnTo>
                    <a:pt x="31" y="93"/>
                  </a:lnTo>
                  <a:lnTo>
                    <a:pt x="28" y="91"/>
                  </a:lnTo>
                  <a:lnTo>
                    <a:pt x="24" y="88"/>
                  </a:lnTo>
                  <a:lnTo>
                    <a:pt x="19" y="88"/>
                  </a:lnTo>
                  <a:lnTo>
                    <a:pt x="13" y="84"/>
                  </a:lnTo>
                  <a:lnTo>
                    <a:pt x="9" y="78"/>
                  </a:lnTo>
                  <a:lnTo>
                    <a:pt x="4" y="73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9" y="33"/>
                  </a:lnTo>
                  <a:lnTo>
                    <a:pt x="11" y="25"/>
                  </a:lnTo>
                  <a:lnTo>
                    <a:pt x="19" y="18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 flipH="1">
              <a:off x="5525044" y="4741292"/>
              <a:ext cx="943729" cy="254000"/>
            </a:xfrm>
            <a:custGeom>
              <a:avLst/>
              <a:gdLst>
                <a:gd name="T0" fmla="*/ 26 w 636"/>
                <a:gd name="T1" fmla="*/ 0 h 160"/>
                <a:gd name="T2" fmla="*/ 51 w 636"/>
                <a:gd name="T3" fmla="*/ 0 h 160"/>
                <a:gd name="T4" fmla="*/ 73 w 636"/>
                <a:gd name="T5" fmla="*/ 2 h 160"/>
                <a:gd name="T6" fmla="*/ 92 w 636"/>
                <a:gd name="T7" fmla="*/ 8 h 160"/>
                <a:gd name="T8" fmla="*/ 113 w 636"/>
                <a:gd name="T9" fmla="*/ 11 h 160"/>
                <a:gd name="T10" fmla="*/ 134 w 636"/>
                <a:gd name="T11" fmla="*/ 17 h 160"/>
                <a:gd name="T12" fmla="*/ 155 w 636"/>
                <a:gd name="T13" fmla="*/ 22 h 160"/>
                <a:gd name="T14" fmla="*/ 181 w 636"/>
                <a:gd name="T15" fmla="*/ 30 h 160"/>
                <a:gd name="T16" fmla="*/ 212 w 636"/>
                <a:gd name="T17" fmla="*/ 37 h 160"/>
                <a:gd name="T18" fmla="*/ 247 w 636"/>
                <a:gd name="T19" fmla="*/ 44 h 160"/>
                <a:gd name="T20" fmla="*/ 278 w 636"/>
                <a:gd name="T21" fmla="*/ 50 h 160"/>
                <a:gd name="T22" fmla="*/ 305 w 636"/>
                <a:gd name="T23" fmla="*/ 55 h 160"/>
                <a:gd name="T24" fmla="*/ 334 w 636"/>
                <a:gd name="T25" fmla="*/ 61 h 160"/>
                <a:gd name="T26" fmla="*/ 364 w 636"/>
                <a:gd name="T27" fmla="*/ 66 h 160"/>
                <a:gd name="T28" fmla="*/ 395 w 636"/>
                <a:gd name="T29" fmla="*/ 74 h 160"/>
                <a:gd name="T30" fmla="*/ 429 w 636"/>
                <a:gd name="T31" fmla="*/ 81 h 160"/>
                <a:gd name="T32" fmla="*/ 461 w 636"/>
                <a:gd name="T33" fmla="*/ 88 h 160"/>
                <a:gd name="T34" fmla="*/ 484 w 636"/>
                <a:gd name="T35" fmla="*/ 92 h 160"/>
                <a:gd name="T36" fmla="*/ 506 w 636"/>
                <a:gd name="T37" fmla="*/ 101 h 160"/>
                <a:gd name="T38" fmla="*/ 530 w 636"/>
                <a:gd name="T39" fmla="*/ 108 h 160"/>
                <a:gd name="T40" fmla="*/ 554 w 636"/>
                <a:gd name="T41" fmla="*/ 116 h 160"/>
                <a:gd name="T42" fmla="*/ 574 w 636"/>
                <a:gd name="T43" fmla="*/ 125 h 160"/>
                <a:gd name="T44" fmla="*/ 598 w 636"/>
                <a:gd name="T45" fmla="*/ 132 h 160"/>
                <a:gd name="T46" fmla="*/ 619 w 636"/>
                <a:gd name="T47" fmla="*/ 141 h 160"/>
                <a:gd name="T48" fmla="*/ 636 w 636"/>
                <a:gd name="T49" fmla="*/ 149 h 160"/>
                <a:gd name="T50" fmla="*/ 636 w 636"/>
                <a:gd name="T51" fmla="*/ 158 h 160"/>
                <a:gd name="T52" fmla="*/ 619 w 636"/>
                <a:gd name="T53" fmla="*/ 158 h 160"/>
                <a:gd name="T54" fmla="*/ 598 w 636"/>
                <a:gd name="T55" fmla="*/ 152 h 160"/>
                <a:gd name="T56" fmla="*/ 574 w 636"/>
                <a:gd name="T57" fmla="*/ 147 h 160"/>
                <a:gd name="T58" fmla="*/ 552 w 636"/>
                <a:gd name="T59" fmla="*/ 140 h 160"/>
                <a:gd name="T60" fmla="*/ 526 w 636"/>
                <a:gd name="T61" fmla="*/ 134 h 160"/>
                <a:gd name="T62" fmla="*/ 503 w 636"/>
                <a:gd name="T63" fmla="*/ 129 h 160"/>
                <a:gd name="T64" fmla="*/ 479 w 636"/>
                <a:gd name="T65" fmla="*/ 123 h 160"/>
                <a:gd name="T66" fmla="*/ 453 w 636"/>
                <a:gd name="T67" fmla="*/ 119 h 160"/>
                <a:gd name="T68" fmla="*/ 424 w 636"/>
                <a:gd name="T69" fmla="*/ 112 h 160"/>
                <a:gd name="T70" fmla="*/ 387 w 636"/>
                <a:gd name="T71" fmla="*/ 105 h 160"/>
                <a:gd name="T72" fmla="*/ 358 w 636"/>
                <a:gd name="T73" fmla="*/ 97 h 160"/>
                <a:gd name="T74" fmla="*/ 331 w 636"/>
                <a:gd name="T75" fmla="*/ 90 h 160"/>
                <a:gd name="T76" fmla="*/ 303 w 636"/>
                <a:gd name="T77" fmla="*/ 83 h 160"/>
                <a:gd name="T78" fmla="*/ 276 w 636"/>
                <a:gd name="T79" fmla="*/ 74 h 160"/>
                <a:gd name="T80" fmla="*/ 243 w 636"/>
                <a:gd name="T81" fmla="*/ 66 h 160"/>
                <a:gd name="T82" fmla="*/ 208 w 636"/>
                <a:gd name="T83" fmla="*/ 59 h 160"/>
                <a:gd name="T84" fmla="*/ 174 w 636"/>
                <a:gd name="T85" fmla="*/ 53 h 160"/>
                <a:gd name="T86" fmla="*/ 148 w 636"/>
                <a:gd name="T87" fmla="*/ 48 h 160"/>
                <a:gd name="T88" fmla="*/ 128 w 636"/>
                <a:gd name="T89" fmla="*/ 42 h 160"/>
                <a:gd name="T90" fmla="*/ 110 w 636"/>
                <a:gd name="T91" fmla="*/ 37 h 160"/>
                <a:gd name="T92" fmla="*/ 92 w 636"/>
                <a:gd name="T93" fmla="*/ 31 h 160"/>
                <a:gd name="T94" fmla="*/ 71 w 636"/>
                <a:gd name="T95" fmla="*/ 28 h 160"/>
                <a:gd name="T96" fmla="*/ 50 w 636"/>
                <a:gd name="T97" fmla="*/ 22 h 160"/>
                <a:gd name="T98" fmla="*/ 26 w 636"/>
                <a:gd name="T99" fmla="*/ 22 h 160"/>
                <a:gd name="T100" fmla="*/ 7 w 636"/>
                <a:gd name="T101" fmla="*/ 20 h 160"/>
                <a:gd name="T102" fmla="*/ 0 w 636"/>
                <a:gd name="T103" fmla="*/ 13 h 160"/>
                <a:gd name="T104" fmla="*/ 0 w 636"/>
                <a:gd name="T105" fmla="*/ 6 h 160"/>
                <a:gd name="T106" fmla="*/ 7 w 636"/>
                <a:gd name="T107" fmla="*/ 0 h 160"/>
                <a:gd name="T108" fmla="*/ 13 w 636"/>
                <a:gd name="T10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160">
                  <a:moveTo>
                    <a:pt x="13" y="0"/>
                  </a:moveTo>
                  <a:lnTo>
                    <a:pt x="26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3" y="2"/>
                  </a:lnTo>
                  <a:lnTo>
                    <a:pt x="82" y="6"/>
                  </a:lnTo>
                  <a:lnTo>
                    <a:pt x="92" y="8"/>
                  </a:lnTo>
                  <a:lnTo>
                    <a:pt x="104" y="9"/>
                  </a:lnTo>
                  <a:lnTo>
                    <a:pt x="113" y="11"/>
                  </a:lnTo>
                  <a:lnTo>
                    <a:pt x="124" y="13"/>
                  </a:lnTo>
                  <a:lnTo>
                    <a:pt x="134" y="17"/>
                  </a:lnTo>
                  <a:lnTo>
                    <a:pt x="144" y="20"/>
                  </a:lnTo>
                  <a:lnTo>
                    <a:pt x="155" y="22"/>
                  </a:lnTo>
                  <a:lnTo>
                    <a:pt x="166" y="28"/>
                  </a:lnTo>
                  <a:lnTo>
                    <a:pt x="181" y="30"/>
                  </a:lnTo>
                  <a:lnTo>
                    <a:pt x="194" y="33"/>
                  </a:lnTo>
                  <a:lnTo>
                    <a:pt x="212" y="37"/>
                  </a:lnTo>
                  <a:lnTo>
                    <a:pt x="230" y="39"/>
                  </a:lnTo>
                  <a:lnTo>
                    <a:pt x="247" y="44"/>
                  </a:lnTo>
                  <a:lnTo>
                    <a:pt x="263" y="46"/>
                  </a:lnTo>
                  <a:lnTo>
                    <a:pt x="278" y="50"/>
                  </a:lnTo>
                  <a:lnTo>
                    <a:pt x="292" y="53"/>
                  </a:lnTo>
                  <a:lnTo>
                    <a:pt x="305" y="55"/>
                  </a:lnTo>
                  <a:lnTo>
                    <a:pt x="322" y="59"/>
                  </a:lnTo>
                  <a:lnTo>
                    <a:pt x="334" y="61"/>
                  </a:lnTo>
                  <a:lnTo>
                    <a:pt x="349" y="64"/>
                  </a:lnTo>
                  <a:lnTo>
                    <a:pt x="364" y="66"/>
                  </a:lnTo>
                  <a:lnTo>
                    <a:pt x="378" y="72"/>
                  </a:lnTo>
                  <a:lnTo>
                    <a:pt x="395" y="74"/>
                  </a:lnTo>
                  <a:lnTo>
                    <a:pt x="411" y="77"/>
                  </a:lnTo>
                  <a:lnTo>
                    <a:pt x="429" y="81"/>
                  </a:lnTo>
                  <a:lnTo>
                    <a:pt x="450" y="85"/>
                  </a:lnTo>
                  <a:lnTo>
                    <a:pt x="461" y="88"/>
                  </a:lnTo>
                  <a:lnTo>
                    <a:pt x="473" y="92"/>
                  </a:lnTo>
                  <a:lnTo>
                    <a:pt x="484" y="92"/>
                  </a:lnTo>
                  <a:lnTo>
                    <a:pt x="497" y="97"/>
                  </a:lnTo>
                  <a:lnTo>
                    <a:pt x="506" y="101"/>
                  </a:lnTo>
                  <a:lnTo>
                    <a:pt x="519" y="103"/>
                  </a:lnTo>
                  <a:lnTo>
                    <a:pt x="530" y="108"/>
                  </a:lnTo>
                  <a:lnTo>
                    <a:pt x="541" y="112"/>
                  </a:lnTo>
                  <a:lnTo>
                    <a:pt x="554" y="116"/>
                  </a:lnTo>
                  <a:lnTo>
                    <a:pt x="563" y="119"/>
                  </a:lnTo>
                  <a:lnTo>
                    <a:pt x="574" y="125"/>
                  </a:lnTo>
                  <a:lnTo>
                    <a:pt x="585" y="129"/>
                  </a:lnTo>
                  <a:lnTo>
                    <a:pt x="598" y="132"/>
                  </a:lnTo>
                  <a:lnTo>
                    <a:pt x="608" y="138"/>
                  </a:lnTo>
                  <a:lnTo>
                    <a:pt x="619" y="141"/>
                  </a:lnTo>
                  <a:lnTo>
                    <a:pt x="632" y="147"/>
                  </a:lnTo>
                  <a:lnTo>
                    <a:pt x="636" y="149"/>
                  </a:lnTo>
                  <a:lnTo>
                    <a:pt x="636" y="154"/>
                  </a:lnTo>
                  <a:lnTo>
                    <a:pt x="636" y="158"/>
                  </a:lnTo>
                  <a:lnTo>
                    <a:pt x="632" y="160"/>
                  </a:lnTo>
                  <a:lnTo>
                    <a:pt x="619" y="158"/>
                  </a:lnTo>
                  <a:lnTo>
                    <a:pt x="608" y="154"/>
                  </a:lnTo>
                  <a:lnTo>
                    <a:pt x="598" y="152"/>
                  </a:lnTo>
                  <a:lnTo>
                    <a:pt x="587" y="149"/>
                  </a:lnTo>
                  <a:lnTo>
                    <a:pt x="574" y="147"/>
                  </a:lnTo>
                  <a:lnTo>
                    <a:pt x="563" y="143"/>
                  </a:lnTo>
                  <a:lnTo>
                    <a:pt x="552" y="140"/>
                  </a:lnTo>
                  <a:lnTo>
                    <a:pt x="539" y="140"/>
                  </a:lnTo>
                  <a:lnTo>
                    <a:pt x="526" y="134"/>
                  </a:lnTo>
                  <a:lnTo>
                    <a:pt x="515" y="132"/>
                  </a:lnTo>
                  <a:lnTo>
                    <a:pt x="503" y="129"/>
                  </a:lnTo>
                  <a:lnTo>
                    <a:pt x="492" y="127"/>
                  </a:lnTo>
                  <a:lnTo>
                    <a:pt x="479" y="123"/>
                  </a:lnTo>
                  <a:lnTo>
                    <a:pt x="466" y="121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24" y="112"/>
                  </a:lnTo>
                  <a:lnTo>
                    <a:pt x="406" y="110"/>
                  </a:lnTo>
                  <a:lnTo>
                    <a:pt x="387" y="105"/>
                  </a:lnTo>
                  <a:lnTo>
                    <a:pt x="375" y="101"/>
                  </a:lnTo>
                  <a:lnTo>
                    <a:pt x="358" y="97"/>
                  </a:lnTo>
                  <a:lnTo>
                    <a:pt x="345" y="92"/>
                  </a:lnTo>
                  <a:lnTo>
                    <a:pt x="331" y="90"/>
                  </a:lnTo>
                  <a:lnTo>
                    <a:pt x="318" y="86"/>
                  </a:lnTo>
                  <a:lnTo>
                    <a:pt x="303" y="83"/>
                  </a:lnTo>
                  <a:lnTo>
                    <a:pt x="289" y="77"/>
                  </a:lnTo>
                  <a:lnTo>
                    <a:pt x="276" y="74"/>
                  </a:lnTo>
                  <a:lnTo>
                    <a:pt x="260" y="72"/>
                  </a:lnTo>
                  <a:lnTo>
                    <a:pt x="243" y="66"/>
                  </a:lnTo>
                  <a:lnTo>
                    <a:pt x="227" y="64"/>
                  </a:lnTo>
                  <a:lnTo>
                    <a:pt x="208" y="59"/>
                  </a:lnTo>
                  <a:lnTo>
                    <a:pt x="188" y="55"/>
                  </a:lnTo>
                  <a:lnTo>
                    <a:pt x="174" y="53"/>
                  </a:lnTo>
                  <a:lnTo>
                    <a:pt x="161" y="50"/>
                  </a:lnTo>
                  <a:lnTo>
                    <a:pt x="148" y="48"/>
                  </a:lnTo>
                  <a:lnTo>
                    <a:pt x="139" y="46"/>
                  </a:lnTo>
                  <a:lnTo>
                    <a:pt x="128" y="42"/>
                  </a:lnTo>
                  <a:lnTo>
                    <a:pt x="119" y="39"/>
                  </a:lnTo>
                  <a:lnTo>
                    <a:pt x="110" y="37"/>
                  </a:lnTo>
                  <a:lnTo>
                    <a:pt x="101" y="33"/>
                  </a:lnTo>
                  <a:lnTo>
                    <a:pt x="92" y="31"/>
                  </a:lnTo>
                  <a:lnTo>
                    <a:pt x="81" y="28"/>
                  </a:lnTo>
                  <a:lnTo>
                    <a:pt x="71" y="28"/>
                  </a:lnTo>
                  <a:lnTo>
                    <a:pt x="60" y="26"/>
                  </a:lnTo>
                  <a:lnTo>
                    <a:pt x="50" y="22"/>
                  </a:lnTo>
                  <a:lnTo>
                    <a:pt x="37" y="22"/>
                  </a:lnTo>
                  <a:lnTo>
                    <a:pt x="26" y="22"/>
                  </a:lnTo>
                  <a:lnTo>
                    <a:pt x="13" y="22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 flipH="1">
              <a:off x="5430078" y="4855592"/>
              <a:ext cx="173610" cy="249237"/>
            </a:xfrm>
            <a:custGeom>
              <a:avLst/>
              <a:gdLst>
                <a:gd name="T0" fmla="*/ 84 w 117"/>
                <a:gd name="T1" fmla="*/ 3 h 157"/>
                <a:gd name="T2" fmla="*/ 95 w 117"/>
                <a:gd name="T3" fmla="*/ 11 h 157"/>
                <a:gd name="T4" fmla="*/ 104 w 117"/>
                <a:gd name="T5" fmla="*/ 20 h 157"/>
                <a:gd name="T6" fmla="*/ 113 w 117"/>
                <a:gd name="T7" fmla="*/ 33 h 157"/>
                <a:gd name="T8" fmla="*/ 117 w 117"/>
                <a:gd name="T9" fmla="*/ 47 h 157"/>
                <a:gd name="T10" fmla="*/ 117 w 117"/>
                <a:gd name="T11" fmla="*/ 68 h 157"/>
                <a:gd name="T12" fmla="*/ 111 w 117"/>
                <a:gd name="T13" fmla="*/ 88 h 157"/>
                <a:gd name="T14" fmla="*/ 99 w 117"/>
                <a:gd name="T15" fmla="*/ 113 h 157"/>
                <a:gd name="T16" fmla="*/ 86 w 117"/>
                <a:gd name="T17" fmla="*/ 132 h 157"/>
                <a:gd name="T18" fmla="*/ 75 w 117"/>
                <a:gd name="T19" fmla="*/ 141 h 157"/>
                <a:gd name="T20" fmla="*/ 68 w 117"/>
                <a:gd name="T21" fmla="*/ 144 h 157"/>
                <a:gd name="T22" fmla="*/ 58 w 117"/>
                <a:gd name="T23" fmla="*/ 148 h 157"/>
                <a:gd name="T24" fmla="*/ 49 w 117"/>
                <a:gd name="T25" fmla="*/ 150 h 157"/>
                <a:gd name="T26" fmla="*/ 36 w 117"/>
                <a:gd name="T27" fmla="*/ 154 h 157"/>
                <a:gd name="T28" fmla="*/ 27 w 117"/>
                <a:gd name="T29" fmla="*/ 155 h 157"/>
                <a:gd name="T30" fmla="*/ 15 w 117"/>
                <a:gd name="T31" fmla="*/ 155 h 157"/>
                <a:gd name="T32" fmla="*/ 4 w 117"/>
                <a:gd name="T33" fmla="*/ 150 h 157"/>
                <a:gd name="T34" fmla="*/ 0 w 117"/>
                <a:gd name="T35" fmla="*/ 143 h 157"/>
                <a:gd name="T36" fmla="*/ 5 w 117"/>
                <a:gd name="T37" fmla="*/ 139 h 157"/>
                <a:gd name="T38" fmla="*/ 16 w 117"/>
                <a:gd name="T39" fmla="*/ 137 h 157"/>
                <a:gd name="T40" fmla="*/ 33 w 117"/>
                <a:gd name="T41" fmla="*/ 132 h 157"/>
                <a:gd name="T42" fmla="*/ 44 w 117"/>
                <a:gd name="T43" fmla="*/ 124 h 157"/>
                <a:gd name="T44" fmla="*/ 57 w 117"/>
                <a:gd name="T45" fmla="*/ 117 h 157"/>
                <a:gd name="T46" fmla="*/ 66 w 117"/>
                <a:gd name="T47" fmla="*/ 106 h 157"/>
                <a:gd name="T48" fmla="*/ 71 w 117"/>
                <a:gd name="T49" fmla="*/ 95 h 157"/>
                <a:gd name="T50" fmla="*/ 77 w 117"/>
                <a:gd name="T51" fmla="*/ 82 h 157"/>
                <a:gd name="T52" fmla="*/ 78 w 117"/>
                <a:gd name="T53" fmla="*/ 69 h 157"/>
                <a:gd name="T54" fmla="*/ 77 w 117"/>
                <a:gd name="T55" fmla="*/ 57 h 157"/>
                <a:gd name="T56" fmla="*/ 73 w 117"/>
                <a:gd name="T57" fmla="*/ 44 h 157"/>
                <a:gd name="T58" fmla="*/ 68 w 117"/>
                <a:gd name="T59" fmla="*/ 33 h 157"/>
                <a:gd name="T60" fmla="*/ 58 w 117"/>
                <a:gd name="T61" fmla="*/ 24 h 157"/>
                <a:gd name="T62" fmla="*/ 51 w 117"/>
                <a:gd name="T63" fmla="*/ 18 h 157"/>
                <a:gd name="T64" fmla="*/ 53 w 117"/>
                <a:gd name="T65" fmla="*/ 9 h 157"/>
                <a:gd name="T66" fmla="*/ 62 w 117"/>
                <a:gd name="T67" fmla="*/ 2 h 157"/>
                <a:gd name="T68" fmla="*/ 73 w 117"/>
                <a:gd name="T69" fmla="*/ 0 h 157"/>
                <a:gd name="T70" fmla="*/ 80 w 117"/>
                <a:gd name="T71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57">
                  <a:moveTo>
                    <a:pt x="80" y="2"/>
                  </a:moveTo>
                  <a:lnTo>
                    <a:pt x="84" y="3"/>
                  </a:lnTo>
                  <a:lnTo>
                    <a:pt x="89" y="7"/>
                  </a:lnTo>
                  <a:lnTo>
                    <a:pt x="95" y="11"/>
                  </a:lnTo>
                  <a:lnTo>
                    <a:pt x="99" y="16"/>
                  </a:lnTo>
                  <a:lnTo>
                    <a:pt x="104" y="20"/>
                  </a:lnTo>
                  <a:lnTo>
                    <a:pt x="108" y="27"/>
                  </a:lnTo>
                  <a:lnTo>
                    <a:pt x="113" y="33"/>
                  </a:lnTo>
                  <a:lnTo>
                    <a:pt x="115" y="40"/>
                  </a:lnTo>
                  <a:lnTo>
                    <a:pt x="117" y="47"/>
                  </a:lnTo>
                  <a:lnTo>
                    <a:pt x="117" y="57"/>
                  </a:lnTo>
                  <a:lnTo>
                    <a:pt x="117" y="68"/>
                  </a:lnTo>
                  <a:lnTo>
                    <a:pt x="115" y="77"/>
                  </a:lnTo>
                  <a:lnTo>
                    <a:pt x="111" y="88"/>
                  </a:lnTo>
                  <a:lnTo>
                    <a:pt x="108" y="99"/>
                  </a:lnTo>
                  <a:lnTo>
                    <a:pt x="99" y="113"/>
                  </a:lnTo>
                  <a:lnTo>
                    <a:pt x="91" y="126"/>
                  </a:lnTo>
                  <a:lnTo>
                    <a:pt x="86" y="132"/>
                  </a:lnTo>
                  <a:lnTo>
                    <a:pt x="80" y="139"/>
                  </a:lnTo>
                  <a:lnTo>
                    <a:pt x="75" y="141"/>
                  </a:lnTo>
                  <a:lnTo>
                    <a:pt x="71" y="143"/>
                  </a:lnTo>
                  <a:lnTo>
                    <a:pt x="68" y="144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3" y="150"/>
                  </a:lnTo>
                  <a:lnTo>
                    <a:pt x="49" y="150"/>
                  </a:lnTo>
                  <a:lnTo>
                    <a:pt x="44" y="152"/>
                  </a:lnTo>
                  <a:lnTo>
                    <a:pt x="36" y="154"/>
                  </a:lnTo>
                  <a:lnTo>
                    <a:pt x="33" y="154"/>
                  </a:lnTo>
                  <a:lnTo>
                    <a:pt x="27" y="155"/>
                  </a:lnTo>
                  <a:lnTo>
                    <a:pt x="22" y="157"/>
                  </a:lnTo>
                  <a:lnTo>
                    <a:pt x="15" y="155"/>
                  </a:lnTo>
                  <a:lnTo>
                    <a:pt x="7" y="154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0" y="143"/>
                  </a:lnTo>
                  <a:lnTo>
                    <a:pt x="2" y="141"/>
                  </a:lnTo>
                  <a:lnTo>
                    <a:pt x="5" y="139"/>
                  </a:lnTo>
                  <a:lnTo>
                    <a:pt x="11" y="139"/>
                  </a:lnTo>
                  <a:lnTo>
                    <a:pt x="16" y="137"/>
                  </a:lnTo>
                  <a:lnTo>
                    <a:pt x="25" y="135"/>
                  </a:lnTo>
                  <a:lnTo>
                    <a:pt x="33" y="132"/>
                  </a:lnTo>
                  <a:lnTo>
                    <a:pt x="38" y="130"/>
                  </a:lnTo>
                  <a:lnTo>
                    <a:pt x="44" y="124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2" y="113"/>
                  </a:lnTo>
                  <a:lnTo>
                    <a:pt x="66" y="106"/>
                  </a:lnTo>
                  <a:lnTo>
                    <a:pt x="69" y="102"/>
                  </a:lnTo>
                  <a:lnTo>
                    <a:pt x="71" y="95"/>
                  </a:lnTo>
                  <a:lnTo>
                    <a:pt x="75" y="90"/>
                  </a:lnTo>
                  <a:lnTo>
                    <a:pt x="77" y="82"/>
                  </a:lnTo>
                  <a:lnTo>
                    <a:pt x="78" y="77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7" y="57"/>
                  </a:lnTo>
                  <a:lnTo>
                    <a:pt x="75" y="49"/>
                  </a:lnTo>
                  <a:lnTo>
                    <a:pt x="73" y="44"/>
                  </a:lnTo>
                  <a:lnTo>
                    <a:pt x="71" y="38"/>
                  </a:lnTo>
                  <a:lnTo>
                    <a:pt x="68" y="33"/>
                  </a:lnTo>
                  <a:lnTo>
                    <a:pt x="64" y="29"/>
                  </a:lnTo>
                  <a:lnTo>
                    <a:pt x="58" y="24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49" y="13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 flipH="1">
              <a:off x="6676512" y="4828604"/>
              <a:ext cx="451090" cy="695325"/>
            </a:xfrm>
            <a:custGeom>
              <a:avLst/>
              <a:gdLst>
                <a:gd name="T0" fmla="*/ 289 w 304"/>
                <a:gd name="T1" fmla="*/ 17 h 438"/>
                <a:gd name="T2" fmla="*/ 294 w 304"/>
                <a:gd name="T3" fmla="*/ 30 h 438"/>
                <a:gd name="T4" fmla="*/ 296 w 304"/>
                <a:gd name="T5" fmla="*/ 44 h 438"/>
                <a:gd name="T6" fmla="*/ 302 w 304"/>
                <a:gd name="T7" fmla="*/ 59 h 438"/>
                <a:gd name="T8" fmla="*/ 302 w 304"/>
                <a:gd name="T9" fmla="*/ 74 h 438"/>
                <a:gd name="T10" fmla="*/ 304 w 304"/>
                <a:gd name="T11" fmla="*/ 90 h 438"/>
                <a:gd name="T12" fmla="*/ 302 w 304"/>
                <a:gd name="T13" fmla="*/ 105 h 438"/>
                <a:gd name="T14" fmla="*/ 298 w 304"/>
                <a:gd name="T15" fmla="*/ 121 h 438"/>
                <a:gd name="T16" fmla="*/ 291 w 304"/>
                <a:gd name="T17" fmla="*/ 141 h 438"/>
                <a:gd name="T18" fmla="*/ 276 w 304"/>
                <a:gd name="T19" fmla="*/ 163 h 438"/>
                <a:gd name="T20" fmla="*/ 254 w 304"/>
                <a:gd name="T21" fmla="*/ 183 h 438"/>
                <a:gd name="T22" fmla="*/ 230 w 304"/>
                <a:gd name="T23" fmla="*/ 200 h 438"/>
                <a:gd name="T24" fmla="*/ 205 w 304"/>
                <a:gd name="T25" fmla="*/ 215 h 438"/>
                <a:gd name="T26" fmla="*/ 181 w 304"/>
                <a:gd name="T27" fmla="*/ 227 h 438"/>
                <a:gd name="T28" fmla="*/ 157 w 304"/>
                <a:gd name="T29" fmla="*/ 240 h 438"/>
                <a:gd name="T30" fmla="*/ 137 w 304"/>
                <a:gd name="T31" fmla="*/ 249 h 438"/>
                <a:gd name="T32" fmla="*/ 119 w 304"/>
                <a:gd name="T33" fmla="*/ 266 h 438"/>
                <a:gd name="T34" fmla="*/ 99 w 304"/>
                <a:gd name="T35" fmla="*/ 282 h 438"/>
                <a:gd name="T36" fmla="*/ 81 w 304"/>
                <a:gd name="T37" fmla="*/ 301 h 438"/>
                <a:gd name="T38" fmla="*/ 64 w 304"/>
                <a:gd name="T39" fmla="*/ 319 h 438"/>
                <a:gd name="T40" fmla="*/ 51 w 304"/>
                <a:gd name="T41" fmla="*/ 341 h 438"/>
                <a:gd name="T42" fmla="*/ 40 w 304"/>
                <a:gd name="T43" fmla="*/ 361 h 438"/>
                <a:gd name="T44" fmla="*/ 29 w 304"/>
                <a:gd name="T45" fmla="*/ 383 h 438"/>
                <a:gd name="T46" fmla="*/ 24 w 304"/>
                <a:gd name="T47" fmla="*/ 409 h 438"/>
                <a:gd name="T48" fmla="*/ 19 w 304"/>
                <a:gd name="T49" fmla="*/ 429 h 438"/>
                <a:gd name="T50" fmla="*/ 11 w 304"/>
                <a:gd name="T51" fmla="*/ 436 h 438"/>
                <a:gd name="T52" fmla="*/ 6 w 304"/>
                <a:gd name="T53" fmla="*/ 436 h 438"/>
                <a:gd name="T54" fmla="*/ 2 w 304"/>
                <a:gd name="T55" fmla="*/ 429 h 438"/>
                <a:gd name="T56" fmla="*/ 2 w 304"/>
                <a:gd name="T57" fmla="*/ 414 h 438"/>
                <a:gd name="T58" fmla="*/ 0 w 304"/>
                <a:gd name="T59" fmla="*/ 392 h 438"/>
                <a:gd name="T60" fmla="*/ 2 w 304"/>
                <a:gd name="T61" fmla="*/ 370 h 438"/>
                <a:gd name="T62" fmla="*/ 9 w 304"/>
                <a:gd name="T63" fmla="*/ 347 h 438"/>
                <a:gd name="T64" fmla="*/ 19 w 304"/>
                <a:gd name="T65" fmla="*/ 325 h 438"/>
                <a:gd name="T66" fmla="*/ 29 w 304"/>
                <a:gd name="T67" fmla="*/ 301 h 438"/>
                <a:gd name="T68" fmla="*/ 48 w 304"/>
                <a:gd name="T69" fmla="*/ 279 h 438"/>
                <a:gd name="T70" fmla="*/ 73 w 304"/>
                <a:gd name="T71" fmla="*/ 260 h 438"/>
                <a:gd name="T72" fmla="*/ 101 w 304"/>
                <a:gd name="T73" fmla="*/ 246 h 438"/>
                <a:gd name="T74" fmla="*/ 128 w 304"/>
                <a:gd name="T75" fmla="*/ 229 h 438"/>
                <a:gd name="T76" fmla="*/ 157 w 304"/>
                <a:gd name="T77" fmla="*/ 211 h 438"/>
                <a:gd name="T78" fmla="*/ 183 w 304"/>
                <a:gd name="T79" fmla="*/ 194 h 438"/>
                <a:gd name="T80" fmla="*/ 209 w 304"/>
                <a:gd name="T81" fmla="*/ 176 h 438"/>
                <a:gd name="T82" fmla="*/ 230 w 304"/>
                <a:gd name="T83" fmla="*/ 160 h 438"/>
                <a:gd name="T84" fmla="*/ 249 w 304"/>
                <a:gd name="T85" fmla="*/ 143 h 438"/>
                <a:gd name="T86" fmla="*/ 262 w 304"/>
                <a:gd name="T87" fmla="*/ 125 h 438"/>
                <a:gd name="T88" fmla="*/ 267 w 304"/>
                <a:gd name="T89" fmla="*/ 112 h 438"/>
                <a:gd name="T90" fmla="*/ 271 w 304"/>
                <a:gd name="T91" fmla="*/ 99 h 438"/>
                <a:gd name="T92" fmla="*/ 272 w 304"/>
                <a:gd name="T93" fmla="*/ 88 h 438"/>
                <a:gd name="T94" fmla="*/ 274 w 304"/>
                <a:gd name="T95" fmla="*/ 77 h 438"/>
                <a:gd name="T96" fmla="*/ 274 w 304"/>
                <a:gd name="T97" fmla="*/ 64 h 438"/>
                <a:gd name="T98" fmla="*/ 272 w 304"/>
                <a:gd name="T99" fmla="*/ 52 h 438"/>
                <a:gd name="T100" fmla="*/ 272 w 304"/>
                <a:gd name="T101" fmla="*/ 37 h 438"/>
                <a:gd name="T102" fmla="*/ 271 w 304"/>
                <a:gd name="T103" fmla="*/ 22 h 438"/>
                <a:gd name="T104" fmla="*/ 269 w 304"/>
                <a:gd name="T105" fmla="*/ 9 h 438"/>
                <a:gd name="T106" fmla="*/ 272 w 304"/>
                <a:gd name="T107" fmla="*/ 2 h 438"/>
                <a:gd name="T108" fmla="*/ 278 w 304"/>
                <a:gd name="T109" fmla="*/ 0 h 438"/>
                <a:gd name="T110" fmla="*/ 285 w 304"/>
                <a:gd name="T111" fmla="*/ 6 h 438"/>
                <a:gd name="T112" fmla="*/ 287 w 304"/>
                <a:gd name="T113" fmla="*/ 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4" h="438">
                  <a:moveTo>
                    <a:pt x="287" y="9"/>
                  </a:moveTo>
                  <a:lnTo>
                    <a:pt x="289" y="17"/>
                  </a:lnTo>
                  <a:lnTo>
                    <a:pt x="291" y="24"/>
                  </a:lnTo>
                  <a:lnTo>
                    <a:pt x="294" y="30"/>
                  </a:lnTo>
                  <a:lnTo>
                    <a:pt x="296" y="37"/>
                  </a:lnTo>
                  <a:lnTo>
                    <a:pt x="296" y="44"/>
                  </a:lnTo>
                  <a:lnTo>
                    <a:pt x="300" y="52"/>
                  </a:lnTo>
                  <a:lnTo>
                    <a:pt x="302" y="59"/>
                  </a:lnTo>
                  <a:lnTo>
                    <a:pt x="302" y="66"/>
                  </a:lnTo>
                  <a:lnTo>
                    <a:pt x="302" y="74"/>
                  </a:lnTo>
                  <a:lnTo>
                    <a:pt x="304" y="83"/>
                  </a:lnTo>
                  <a:lnTo>
                    <a:pt x="304" y="90"/>
                  </a:lnTo>
                  <a:lnTo>
                    <a:pt x="304" y="97"/>
                  </a:lnTo>
                  <a:lnTo>
                    <a:pt x="302" y="105"/>
                  </a:lnTo>
                  <a:lnTo>
                    <a:pt x="302" y="112"/>
                  </a:lnTo>
                  <a:lnTo>
                    <a:pt x="298" y="121"/>
                  </a:lnTo>
                  <a:lnTo>
                    <a:pt x="296" y="130"/>
                  </a:lnTo>
                  <a:lnTo>
                    <a:pt x="291" y="141"/>
                  </a:lnTo>
                  <a:lnTo>
                    <a:pt x="285" y="154"/>
                  </a:lnTo>
                  <a:lnTo>
                    <a:pt x="276" y="163"/>
                  </a:lnTo>
                  <a:lnTo>
                    <a:pt x="267" y="176"/>
                  </a:lnTo>
                  <a:lnTo>
                    <a:pt x="254" y="183"/>
                  </a:lnTo>
                  <a:lnTo>
                    <a:pt x="243" y="193"/>
                  </a:lnTo>
                  <a:lnTo>
                    <a:pt x="230" y="200"/>
                  </a:lnTo>
                  <a:lnTo>
                    <a:pt x="219" y="207"/>
                  </a:lnTo>
                  <a:lnTo>
                    <a:pt x="205" y="215"/>
                  </a:lnTo>
                  <a:lnTo>
                    <a:pt x="194" y="222"/>
                  </a:lnTo>
                  <a:lnTo>
                    <a:pt x="181" y="227"/>
                  </a:lnTo>
                  <a:lnTo>
                    <a:pt x="168" y="233"/>
                  </a:lnTo>
                  <a:lnTo>
                    <a:pt x="157" y="240"/>
                  </a:lnTo>
                  <a:lnTo>
                    <a:pt x="146" y="244"/>
                  </a:lnTo>
                  <a:lnTo>
                    <a:pt x="137" y="249"/>
                  </a:lnTo>
                  <a:lnTo>
                    <a:pt x="130" y="259"/>
                  </a:lnTo>
                  <a:lnTo>
                    <a:pt x="119" y="266"/>
                  </a:lnTo>
                  <a:lnTo>
                    <a:pt x="108" y="275"/>
                  </a:lnTo>
                  <a:lnTo>
                    <a:pt x="99" y="282"/>
                  </a:lnTo>
                  <a:lnTo>
                    <a:pt x="90" y="293"/>
                  </a:lnTo>
                  <a:lnTo>
                    <a:pt x="81" y="301"/>
                  </a:lnTo>
                  <a:lnTo>
                    <a:pt x="73" y="310"/>
                  </a:lnTo>
                  <a:lnTo>
                    <a:pt x="64" y="319"/>
                  </a:lnTo>
                  <a:lnTo>
                    <a:pt x="59" y="330"/>
                  </a:lnTo>
                  <a:lnTo>
                    <a:pt x="51" y="341"/>
                  </a:lnTo>
                  <a:lnTo>
                    <a:pt x="46" y="350"/>
                  </a:lnTo>
                  <a:lnTo>
                    <a:pt x="40" y="361"/>
                  </a:lnTo>
                  <a:lnTo>
                    <a:pt x="37" y="372"/>
                  </a:lnTo>
                  <a:lnTo>
                    <a:pt x="29" y="383"/>
                  </a:lnTo>
                  <a:lnTo>
                    <a:pt x="28" y="398"/>
                  </a:lnTo>
                  <a:lnTo>
                    <a:pt x="24" y="409"/>
                  </a:lnTo>
                  <a:lnTo>
                    <a:pt x="20" y="424"/>
                  </a:lnTo>
                  <a:lnTo>
                    <a:pt x="19" y="429"/>
                  </a:lnTo>
                  <a:lnTo>
                    <a:pt x="17" y="435"/>
                  </a:lnTo>
                  <a:lnTo>
                    <a:pt x="11" y="436"/>
                  </a:lnTo>
                  <a:lnTo>
                    <a:pt x="9" y="438"/>
                  </a:lnTo>
                  <a:lnTo>
                    <a:pt x="6" y="436"/>
                  </a:lnTo>
                  <a:lnTo>
                    <a:pt x="4" y="435"/>
                  </a:lnTo>
                  <a:lnTo>
                    <a:pt x="2" y="429"/>
                  </a:lnTo>
                  <a:lnTo>
                    <a:pt x="4" y="424"/>
                  </a:lnTo>
                  <a:lnTo>
                    <a:pt x="2" y="414"/>
                  </a:lnTo>
                  <a:lnTo>
                    <a:pt x="0" y="403"/>
                  </a:lnTo>
                  <a:lnTo>
                    <a:pt x="0" y="392"/>
                  </a:lnTo>
                  <a:lnTo>
                    <a:pt x="2" y="381"/>
                  </a:lnTo>
                  <a:lnTo>
                    <a:pt x="2" y="370"/>
                  </a:lnTo>
                  <a:lnTo>
                    <a:pt x="6" y="359"/>
                  </a:lnTo>
                  <a:lnTo>
                    <a:pt x="9" y="347"/>
                  </a:lnTo>
                  <a:lnTo>
                    <a:pt x="13" y="336"/>
                  </a:lnTo>
                  <a:lnTo>
                    <a:pt x="19" y="325"/>
                  </a:lnTo>
                  <a:lnTo>
                    <a:pt x="24" y="312"/>
                  </a:lnTo>
                  <a:lnTo>
                    <a:pt x="29" y="301"/>
                  </a:lnTo>
                  <a:lnTo>
                    <a:pt x="40" y="290"/>
                  </a:lnTo>
                  <a:lnTo>
                    <a:pt x="48" y="279"/>
                  </a:lnTo>
                  <a:lnTo>
                    <a:pt x="61" y="270"/>
                  </a:lnTo>
                  <a:lnTo>
                    <a:pt x="73" y="260"/>
                  </a:lnTo>
                  <a:lnTo>
                    <a:pt x="88" y="255"/>
                  </a:lnTo>
                  <a:lnTo>
                    <a:pt x="101" y="246"/>
                  </a:lnTo>
                  <a:lnTo>
                    <a:pt x="114" y="238"/>
                  </a:lnTo>
                  <a:lnTo>
                    <a:pt x="128" y="229"/>
                  </a:lnTo>
                  <a:lnTo>
                    <a:pt x="143" y="220"/>
                  </a:lnTo>
                  <a:lnTo>
                    <a:pt x="157" y="211"/>
                  </a:lnTo>
                  <a:lnTo>
                    <a:pt x="170" y="204"/>
                  </a:lnTo>
                  <a:lnTo>
                    <a:pt x="183" y="194"/>
                  </a:lnTo>
                  <a:lnTo>
                    <a:pt x="198" y="185"/>
                  </a:lnTo>
                  <a:lnTo>
                    <a:pt x="209" y="176"/>
                  </a:lnTo>
                  <a:lnTo>
                    <a:pt x="221" y="169"/>
                  </a:lnTo>
                  <a:lnTo>
                    <a:pt x="230" y="160"/>
                  </a:lnTo>
                  <a:lnTo>
                    <a:pt x="241" y="152"/>
                  </a:lnTo>
                  <a:lnTo>
                    <a:pt x="249" y="143"/>
                  </a:lnTo>
                  <a:lnTo>
                    <a:pt x="258" y="134"/>
                  </a:lnTo>
                  <a:lnTo>
                    <a:pt x="262" y="125"/>
                  </a:lnTo>
                  <a:lnTo>
                    <a:pt x="267" y="116"/>
                  </a:lnTo>
                  <a:lnTo>
                    <a:pt x="267" y="112"/>
                  </a:lnTo>
                  <a:lnTo>
                    <a:pt x="269" y="105"/>
                  </a:lnTo>
                  <a:lnTo>
                    <a:pt x="271" y="99"/>
                  </a:lnTo>
                  <a:lnTo>
                    <a:pt x="272" y="94"/>
                  </a:lnTo>
                  <a:lnTo>
                    <a:pt x="272" y="88"/>
                  </a:lnTo>
                  <a:lnTo>
                    <a:pt x="274" y="83"/>
                  </a:lnTo>
                  <a:lnTo>
                    <a:pt x="274" y="77"/>
                  </a:lnTo>
                  <a:lnTo>
                    <a:pt x="274" y="72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72" y="46"/>
                  </a:lnTo>
                  <a:lnTo>
                    <a:pt x="272" y="37"/>
                  </a:lnTo>
                  <a:lnTo>
                    <a:pt x="271" y="30"/>
                  </a:lnTo>
                  <a:lnTo>
                    <a:pt x="271" y="22"/>
                  </a:lnTo>
                  <a:lnTo>
                    <a:pt x="269" y="15"/>
                  </a:lnTo>
                  <a:lnTo>
                    <a:pt x="269" y="9"/>
                  </a:lnTo>
                  <a:lnTo>
                    <a:pt x="271" y="6"/>
                  </a:lnTo>
                  <a:lnTo>
                    <a:pt x="272" y="2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3" y="2"/>
                  </a:lnTo>
                  <a:lnTo>
                    <a:pt x="285" y="6"/>
                  </a:lnTo>
                  <a:lnTo>
                    <a:pt x="287" y="9"/>
                  </a:lnTo>
                  <a:lnTo>
                    <a:pt x="28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 flipH="1">
              <a:off x="6977734" y="4901629"/>
              <a:ext cx="330899" cy="649287"/>
            </a:xfrm>
            <a:custGeom>
              <a:avLst/>
              <a:gdLst>
                <a:gd name="T0" fmla="*/ 204 w 223"/>
                <a:gd name="T1" fmla="*/ 29 h 409"/>
                <a:gd name="T2" fmla="*/ 175 w 223"/>
                <a:gd name="T3" fmla="*/ 51 h 409"/>
                <a:gd name="T4" fmla="*/ 146 w 223"/>
                <a:gd name="T5" fmla="*/ 73 h 409"/>
                <a:gd name="T6" fmla="*/ 120 w 223"/>
                <a:gd name="T7" fmla="*/ 95 h 409"/>
                <a:gd name="T8" fmla="*/ 97 w 223"/>
                <a:gd name="T9" fmla="*/ 119 h 409"/>
                <a:gd name="T10" fmla="*/ 77 w 223"/>
                <a:gd name="T11" fmla="*/ 143 h 409"/>
                <a:gd name="T12" fmla="*/ 60 w 223"/>
                <a:gd name="T13" fmla="*/ 170 h 409"/>
                <a:gd name="T14" fmla="*/ 47 w 223"/>
                <a:gd name="T15" fmla="*/ 200 h 409"/>
                <a:gd name="T16" fmla="*/ 38 w 223"/>
                <a:gd name="T17" fmla="*/ 227 h 409"/>
                <a:gd name="T18" fmla="*/ 36 w 223"/>
                <a:gd name="T19" fmla="*/ 247 h 409"/>
                <a:gd name="T20" fmla="*/ 35 w 223"/>
                <a:gd name="T21" fmla="*/ 269 h 409"/>
                <a:gd name="T22" fmla="*/ 35 w 223"/>
                <a:gd name="T23" fmla="*/ 290 h 409"/>
                <a:gd name="T24" fmla="*/ 36 w 223"/>
                <a:gd name="T25" fmla="*/ 313 h 409"/>
                <a:gd name="T26" fmla="*/ 38 w 223"/>
                <a:gd name="T27" fmla="*/ 334 h 409"/>
                <a:gd name="T28" fmla="*/ 42 w 223"/>
                <a:gd name="T29" fmla="*/ 359 h 409"/>
                <a:gd name="T30" fmla="*/ 46 w 223"/>
                <a:gd name="T31" fmla="*/ 383 h 409"/>
                <a:gd name="T32" fmla="*/ 47 w 223"/>
                <a:gd name="T33" fmla="*/ 400 h 409"/>
                <a:gd name="T34" fmla="*/ 40 w 223"/>
                <a:gd name="T35" fmla="*/ 407 h 409"/>
                <a:gd name="T36" fmla="*/ 33 w 223"/>
                <a:gd name="T37" fmla="*/ 409 h 409"/>
                <a:gd name="T38" fmla="*/ 25 w 223"/>
                <a:gd name="T39" fmla="*/ 403 h 409"/>
                <a:gd name="T40" fmla="*/ 22 w 223"/>
                <a:gd name="T41" fmla="*/ 383 h 409"/>
                <a:gd name="T42" fmla="*/ 18 w 223"/>
                <a:gd name="T43" fmla="*/ 357 h 409"/>
                <a:gd name="T44" fmla="*/ 11 w 223"/>
                <a:gd name="T45" fmla="*/ 332 h 409"/>
                <a:gd name="T46" fmla="*/ 7 w 223"/>
                <a:gd name="T47" fmla="*/ 306 h 409"/>
                <a:gd name="T48" fmla="*/ 2 w 223"/>
                <a:gd name="T49" fmla="*/ 284 h 409"/>
                <a:gd name="T50" fmla="*/ 0 w 223"/>
                <a:gd name="T51" fmla="*/ 260 h 409"/>
                <a:gd name="T52" fmla="*/ 0 w 223"/>
                <a:gd name="T53" fmla="*/ 238 h 409"/>
                <a:gd name="T54" fmla="*/ 2 w 223"/>
                <a:gd name="T55" fmla="*/ 214 h 409"/>
                <a:gd name="T56" fmla="*/ 11 w 223"/>
                <a:gd name="T57" fmla="*/ 185 h 409"/>
                <a:gd name="T58" fmla="*/ 29 w 223"/>
                <a:gd name="T59" fmla="*/ 152 h 409"/>
                <a:gd name="T60" fmla="*/ 49 w 223"/>
                <a:gd name="T61" fmla="*/ 123 h 409"/>
                <a:gd name="T62" fmla="*/ 73 w 223"/>
                <a:gd name="T63" fmla="*/ 99 h 409"/>
                <a:gd name="T64" fmla="*/ 100 w 223"/>
                <a:gd name="T65" fmla="*/ 75 h 409"/>
                <a:gd name="T66" fmla="*/ 130 w 223"/>
                <a:gd name="T67" fmla="*/ 55 h 409"/>
                <a:gd name="T68" fmla="*/ 159 w 223"/>
                <a:gd name="T69" fmla="*/ 35 h 409"/>
                <a:gd name="T70" fmla="*/ 190 w 223"/>
                <a:gd name="T71" fmla="*/ 13 h 409"/>
                <a:gd name="T72" fmla="*/ 210 w 223"/>
                <a:gd name="T73" fmla="*/ 0 h 409"/>
                <a:gd name="T74" fmla="*/ 215 w 223"/>
                <a:gd name="T75" fmla="*/ 2 h 409"/>
                <a:gd name="T76" fmla="*/ 223 w 223"/>
                <a:gd name="T77" fmla="*/ 9 h 409"/>
                <a:gd name="T78" fmla="*/ 223 w 223"/>
                <a:gd name="T79" fmla="*/ 15 h 409"/>
                <a:gd name="T80" fmla="*/ 223 w 223"/>
                <a:gd name="T81" fmla="*/ 1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409">
                  <a:moveTo>
                    <a:pt x="223" y="18"/>
                  </a:moveTo>
                  <a:lnTo>
                    <a:pt x="204" y="29"/>
                  </a:lnTo>
                  <a:lnTo>
                    <a:pt x="190" y="40"/>
                  </a:lnTo>
                  <a:lnTo>
                    <a:pt x="175" y="51"/>
                  </a:lnTo>
                  <a:lnTo>
                    <a:pt x="161" y="62"/>
                  </a:lnTo>
                  <a:lnTo>
                    <a:pt x="146" y="73"/>
                  </a:lnTo>
                  <a:lnTo>
                    <a:pt x="133" y="84"/>
                  </a:lnTo>
                  <a:lnTo>
                    <a:pt x="120" y="95"/>
                  </a:lnTo>
                  <a:lnTo>
                    <a:pt x="109" y="108"/>
                  </a:lnTo>
                  <a:lnTo>
                    <a:pt x="97" y="119"/>
                  </a:lnTo>
                  <a:lnTo>
                    <a:pt x="88" y="130"/>
                  </a:lnTo>
                  <a:lnTo>
                    <a:pt x="77" y="143"/>
                  </a:lnTo>
                  <a:lnTo>
                    <a:pt x="69" y="158"/>
                  </a:lnTo>
                  <a:lnTo>
                    <a:pt x="60" y="170"/>
                  </a:lnTo>
                  <a:lnTo>
                    <a:pt x="53" y="185"/>
                  </a:lnTo>
                  <a:lnTo>
                    <a:pt x="47" y="200"/>
                  </a:lnTo>
                  <a:lnTo>
                    <a:pt x="42" y="216"/>
                  </a:lnTo>
                  <a:lnTo>
                    <a:pt x="38" y="227"/>
                  </a:lnTo>
                  <a:lnTo>
                    <a:pt x="38" y="236"/>
                  </a:lnTo>
                  <a:lnTo>
                    <a:pt x="36" y="247"/>
                  </a:lnTo>
                  <a:lnTo>
                    <a:pt x="36" y="258"/>
                  </a:lnTo>
                  <a:lnTo>
                    <a:pt x="35" y="269"/>
                  </a:lnTo>
                  <a:lnTo>
                    <a:pt x="35" y="279"/>
                  </a:lnTo>
                  <a:lnTo>
                    <a:pt x="35" y="290"/>
                  </a:lnTo>
                  <a:lnTo>
                    <a:pt x="36" y="301"/>
                  </a:lnTo>
                  <a:lnTo>
                    <a:pt x="36" y="313"/>
                  </a:lnTo>
                  <a:lnTo>
                    <a:pt x="38" y="324"/>
                  </a:lnTo>
                  <a:lnTo>
                    <a:pt x="38" y="334"/>
                  </a:lnTo>
                  <a:lnTo>
                    <a:pt x="40" y="348"/>
                  </a:lnTo>
                  <a:lnTo>
                    <a:pt x="42" y="359"/>
                  </a:lnTo>
                  <a:lnTo>
                    <a:pt x="44" y="370"/>
                  </a:lnTo>
                  <a:lnTo>
                    <a:pt x="46" y="383"/>
                  </a:lnTo>
                  <a:lnTo>
                    <a:pt x="47" y="398"/>
                  </a:lnTo>
                  <a:lnTo>
                    <a:pt x="47" y="400"/>
                  </a:lnTo>
                  <a:lnTo>
                    <a:pt x="44" y="405"/>
                  </a:lnTo>
                  <a:lnTo>
                    <a:pt x="40" y="407"/>
                  </a:lnTo>
                  <a:lnTo>
                    <a:pt x="38" y="409"/>
                  </a:lnTo>
                  <a:lnTo>
                    <a:pt x="33" y="409"/>
                  </a:lnTo>
                  <a:lnTo>
                    <a:pt x="29" y="407"/>
                  </a:lnTo>
                  <a:lnTo>
                    <a:pt x="25" y="403"/>
                  </a:lnTo>
                  <a:lnTo>
                    <a:pt x="25" y="400"/>
                  </a:lnTo>
                  <a:lnTo>
                    <a:pt x="22" y="383"/>
                  </a:lnTo>
                  <a:lnTo>
                    <a:pt x="20" y="370"/>
                  </a:lnTo>
                  <a:lnTo>
                    <a:pt x="18" y="357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11" y="319"/>
                  </a:lnTo>
                  <a:lnTo>
                    <a:pt x="7" y="306"/>
                  </a:lnTo>
                  <a:lnTo>
                    <a:pt x="5" y="297"/>
                  </a:lnTo>
                  <a:lnTo>
                    <a:pt x="2" y="284"/>
                  </a:lnTo>
                  <a:lnTo>
                    <a:pt x="2" y="273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2" y="227"/>
                  </a:lnTo>
                  <a:lnTo>
                    <a:pt x="2" y="214"/>
                  </a:lnTo>
                  <a:lnTo>
                    <a:pt x="7" y="203"/>
                  </a:lnTo>
                  <a:lnTo>
                    <a:pt x="11" y="185"/>
                  </a:lnTo>
                  <a:lnTo>
                    <a:pt x="20" y="167"/>
                  </a:lnTo>
                  <a:lnTo>
                    <a:pt x="29" y="152"/>
                  </a:lnTo>
                  <a:lnTo>
                    <a:pt x="38" y="137"/>
                  </a:lnTo>
                  <a:lnTo>
                    <a:pt x="49" y="123"/>
                  </a:lnTo>
                  <a:lnTo>
                    <a:pt x="60" y="112"/>
                  </a:lnTo>
                  <a:lnTo>
                    <a:pt x="73" y="99"/>
                  </a:lnTo>
                  <a:lnTo>
                    <a:pt x="86" y="88"/>
                  </a:lnTo>
                  <a:lnTo>
                    <a:pt x="100" y="75"/>
                  </a:lnTo>
                  <a:lnTo>
                    <a:pt x="113" y="66"/>
                  </a:lnTo>
                  <a:lnTo>
                    <a:pt x="130" y="55"/>
                  </a:lnTo>
                  <a:lnTo>
                    <a:pt x="144" y="46"/>
                  </a:lnTo>
                  <a:lnTo>
                    <a:pt x="159" y="35"/>
                  </a:lnTo>
                  <a:lnTo>
                    <a:pt x="175" y="24"/>
                  </a:lnTo>
                  <a:lnTo>
                    <a:pt x="190" y="13"/>
                  </a:lnTo>
                  <a:lnTo>
                    <a:pt x="206" y="2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5" y="2"/>
                  </a:lnTo>
                  <a:lnTo>
                    <a:pt x="221" y="6"/>
                  </a:lnTo>
                  <a:lnTo>
                    <a:pt x="223" y="9"/>
                  </a:lnTo>
                  <a:lnTo>
                    <a:pt x="223" y="11"/>
                  </a:lnTo>
                  <a:lnTo>
                    <a:pt x="223" y="15"/>
                  </a:lnTo>
                  <a:lnTo>
                    <a:pt x="223" y="18"/>
                  </a:lnTo>
                  <a:lnTo>
                    <a:pt x="2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 flipH="1">
              <a:off x="7097926" y="4803204"/>
              <a:ext cx="367995" cy="741362"/>
            </a:xfrm>
            <a:custGeom>
              <a:avLst/>
              <a:gdLst>
                <a:gd name="T0" fmla="*/ 237 w 248"/>
                <a:gd name="T1" fmla="*/ 25 h 467"/>
                <a:gd name="T2" fmla="*/ 219 w 248"/>
                <a:gd name="T3" fmla="*/ 40 h 467"/>
                <a:gd name="T4" fmla="*/ 201 w 248"/>
                <a:gd name="T5" fmla="*/ 55 h 467"/>
                <a:gd name="T6" fmla="*/ 183 w 248"/>
                <a:gd name="T7" fmla="*/ 69 h 467"/>
                <a:gd name="T8" fmla="*/ 166 w 248"/>
                <a:gd name="T9" fmla="*/ 80 h 467"/>
                <a:gd name="T10" fmla="*/ 150 w 248"/>
                <a:gd name="T11" fmla="*/ 95 h 467"/>
                <a:gd name="T12" fmla="*/ 133 w 248"/>
                <a:gd name="T13" fmla="*/ 110 h 467"/>
                <a:gd name="T14" fmla="*/ 117 w 248"/>
                <a:gd name="T15" fmla="*/ 128 h 467"/>
                <a:gd name="T16" fmla="*/ 88 w 248"/>
                <a:gd name="T17" fmla="*/ 155 h 467"/>
                <a:gd name="T18" fmla="*/ 58 w 248"/>
                <a:gd name="T19" fmla="*/ 194 h 467"/>
                <a:gd name="T20" fmla="*/ 40 w 248"/>
                <a:gd name="T21" fmla="*/ 231 h 467"/>
                <a:gd name="T22" fmla="*/ 27 w 248"/>
                <a:gd name="T23" fmla="*/ 267 h 467"/>
                <a:gd name="T24" fmla="*/ 24 w 248"/>
                <a:gd name="T25" fmla="*/ 306 h 467"/>
                <a:gd name="T26" fmla="*/ 24 w 248"/>
                <a:gd name="T27" fmla="*/ 344 h 467"/>
                <a:gd name="T28" fmla="*/ 24 w 248"/>
                <a:gd name="T29" fmla="*/ 386 h 467"/>
                <a:gd name="T30" fmla="*/ 25 w 248"/>
                <a:gd name="T31" fmla="*/ 432 h 467"/>
                <a:gd name="T32" fmla="*/ 20 w 248"/>
                <a:gd name="T33" fmla="*/ 463 h 467"/>
                <a:gd name="T34" fmla="*/ 7 w 248"/>
                <a:gd name="T35" fmla="*/ 463 h 467"/>
                <a:gd name="T36" fmla="*/ 5 w 248"/>
                <a:gd name="T37" fmla="*/ 429 h 467"/>
                <a:gd name="T38" fmla="*/ 2 w 248"/>
                <a:gd name="T39" fmla="*/ 377 h 467"/>
                <a:gd name="T40" fmla="*/ 0 w 248"/>
                <a:gd name="T41" fmla="*/ 331 h 467"/>
                <a:gd name="T42" fmla="*/ 2 w 248"/>
                <a:gd name="T43" fmla="*/ 289 h 467"/>
                <a:gd name="T44" fmla="*/ 5 w 248"/>
                <a:gd name="T45" fmla="*/ 249 h 467"/>
                <a:gd name="T46" fmla="*/ 16 w 248"/>
                <a:gd name="T47" fmla="*/ 214 h 467"/>
                <a:gd name="T48" fmla="*/ 36 w 248"/>
                <a:gd name="T49" fmla="*/ 176 h 467"/>
                <a:gd name="T50" fmla="*/ 66 w 248"/>
                <a:gd name="T51" fmla="*/ 137 h 467"/>
                <a:gd name="T52" fmla="*/ 97 w 248"/>
                <a:gd name="T53" fmla="*/ 108 h 467"/>
                <a:gd name="T54" fmla="*/ 115 w 248"/>
                <a:gd name="T55" fmla="*/ 90 h 467"/>
                <a:gd name="T56" fmla="*/ 133 w 248"/>
                <a:gd name="T57" fmla="*/ 77 h 467"/>
                <a:gd name="T58" fmla="*/ 152 w 248"/>
                <a:gd name="T59" fmla="*/ 66 h 467"/>
                <a:gd name="T60" fmla="*/ 170 w 248"/>
                <a:gd name="T61" fmla="*/ 53 h 467"/>
                <a:gd name="T62" fmla="*/ 186 w 248"/>
                <a:gd name="T63" fmla="*/ 42 h 467"/>
                <a:gd name="T64" fmla="*/ 205 w 248"/>
                <a:gd name="T65" fmla="*/ 27 h 467"/>
                <a:gd name="T66" fmla="*/ 225 w 248"/>
                <a:gd name="T67" fmla="*/ 11 h 467"/>
                <a:gd name="T68" fmla="*/ 241 w 248"/>
                <a:gd name="T69" fmla="*/ 0 h 467"/>
                <a:gd name="T70" fmla="*/ 248 w 248"/>
                <a:gd name="T71" fmla="*/ 7 h 467"/>
                <a:gd name="T72" fmla="*/ 247 w 248"/>
                <a:gd name="T73" fmla="*/ 1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" h="467">
                  <a:moveTo>
                    <a:pt x="247" y="16"/>
                  </a:moveTo>
                  <a:lnTo>
                    <a:pt x="237" y="25"/>
                  </a:lnTo>
                  <a:lnTo>
                    <a:pt x="228" y="33"/>
                  </a:lnTo>
                  <a:lnTo>
                    <a:pt x="219" y="40"/>
                  </a:lnTo>
                  <a:lnTo>
                    <a:pt x="210" y="49"/>
                  </a:lnTo>
                  <a:lnTo>
                    <a:pt x="201" y="55"/>
                  </a:lnTo>
                  <a:lnTo>
                    <a:pt x="192" y="62"/>
                  </a:lnTo>
                  <a:lnTo>
                    <a:pt x="183" y="69"/>
                  </a:lnTo>
                  <a:lnTo>
                    <a:pt x="175" y="75"/>
                  </a:lnTo>
                  <a:lnTo>
                    <a:pt x="166" y="80"/>
                  </a:lnTo>
                  <a:lnTo>
                    <a:pt x="159" y="90"/>
                  </a:lnTo>
                  <a:lnTo>
                    <a:pt x="150" y="95"/>
                  </a:lnTo>
                  <a:lnTo>
                    <a:pt x="142" y="102"/>
                  </a:lnTo>
                  <a:lnTo>
                    <a:pt x="133" y="110"/>
                  </a:lnTo>
                  <a:lnTo>
                    <a:pt x="124" y="119"/>
                  </a:lnTo>
                  <a:lnTo>
                    <a:pt x="117" y="128"/>
                  </a:lnTo>
                  <a:lnTo>
                    <a:pt x="108" y="137"/>
                  </a:lnTo>
                  <a:lnTo>
                    <a:pt x="88" y="155"/>
                  </a:lnTo>
                  <a:lnTo>
                    <a:pt x="71" y="176"/>
                  </a:lnTo>
                  <a:lnTo>
                    <a:pt x="58" y="194"/>
                  </a:lnTo>
                  <a:lnTo>
                    <a:pt x="47" y="214"/>
                  </a:lnTo>
                  <a:lnTo>
                    <a:pt x="40" y="231"/>
                  </a:lnTo>
                  <a:lnTo>
                    <a:pt x="35" y="249"/>
                  </a:lnTo>
                  <a:lnTo>
                    <a:pt x="27" y="267"/>
                  </a:lnTo>
                  <a:lnTo>
                    <a:pt x="25" y="287"/>
                  </a:lnTo>
                  <a:lnTo>
                    <a:pt x="24" y="306"/>
                  </a:lnTo>
                  <a:lnTo>
                    <a:pt x="24" y="326"/>
                  </a:lnTo>
                  <a:lnTo>
                    <a:pt x="24" y="344"/>
                  </a:lnTo>
                  <a:lnTo>
                    <a:pt x="24" y="366"/>
                  </a:lnTo>
                  <a:lnTo>
                    <a:pt x="24" y="386"/>
                  </a:lnTo>
                  <a:lnTo>
                    <a:pt x="25" y="410"/>
                  </a:lnTo>
                  <a:lnTo>
                    <a:pt x="25" y="432"/>
                  </a:lnTo>
                  <a:lnTo>
                    <a:pt x="25" y="460"/>
                  </a:lnTo>
                  <a:lnTo>
                    <a:pt x="20" y="463"/>
                  </a:lnTo>
                  <a:lnTo>
                    <a:pt x="16" y="467"/>
                  </a:lnTo>
                  <a:lnTo>
                    <a:pt x="7" y="463"/>
                  </a:lnTo>
                  <a:lnTo>
                    <a:pt x="5" y="460"/>
                  </a:lnTo>
                  <a:lnTo>
                    <a:pt x="5" y="429"/>
                  </a:lnTo>
                  <a:lnTo>
                    <a:pt x="4" y="401"/>
                  </a:lnTo>
                  <a:lnTo>
                    <a:pt x="2" y="377"/>
                  </a:lnTo>
                  <a:lnTo>
                    <a:pt x="2" y="353"/>
                  </a:lnTo>
                  <a:lnTo>
                    <a:pt x="0" y="331"/>
                  </a:lnTo>
                  <a:lnTo>
                    <a:pt x="0" y="309"/>
                  </a:lnTo>
                  <a:lnTo>
                    <a:pt x="2" y="289"/>
                  </a:lnTo>
                  <a:lnTo>
                    <a:pt x="4" y="269"/>
                  </a:lnTo>
                  <a:lnTo>
                    <a:pt x="5" y="249"/>
                  </a:lnTo>
                  <a:lnTo>
                    <a:pt x="11" y="232"/>
                  </a:lnTo>
                  <a:lnTo>
                    <a:pt x="16" y="214"/>
                  </a:lnTo>
                  <a:lnTo>
                    <a:pt x="25" y="194"/>
                  </a:lnTo>
                  <a:lnTo>
                    <a:pt x="36" y="176"/>
                  </a:lnTo>
                  <a:lnTo>
                    <a:pt x="51" y="155"/>
                  </a:lnTo>
                  <a:lnTo>
                    <a:pt x="66" y="137"/>
                  </a:lnTo>
                  <a:lnTo>
                    <a:pt x="88" y="117"/>
                  </a:lnTo>
                  <a:lnTo>
                    <a:pt x="97" y="108"/>
                  </a:lnTo>
                  <a:lnTo>
                    <a:pt x="106" y="99"/>
                  </a:lnTo>
                  <a:lnTo>
                    <a:pt x="115" y="90"/>
                  </a:lnTo>
                  <a:lnTo>
                    <a:pt x="124" y="84"/>
                  </a:lnTo>
                  <a:lnTo>
                    <a:pt x="133" y="77"/>
                  </a:lnTo>
                  <a:lnTo>
                    <a:pt x="142" y="71"/>
                  </a:lnTo>
                  <a:lnTo>
                    <a:pt x="152" y="66"/>
                  </a:lnTo>
                  <a:lnTo>
                    <a:pt x="161" y="60"/>
                  </a:lnTo>
                  <a:lnTo>
                    <a:pt x="170" y="53"/>
                  </a:lnTo>
                  <a:lnTo>
                    <a:pt x="177" y="47"/>
                  </a:lnTo>
                  <a:lnTo>
                    <a:pt x="186" y="42"/>
                  </a:lnTo>
                  <a:lnTo>
                    <a:pt x="197" y="35"/>
                  </a:lnTo>
                  <a:lnTo>
                    <a:pt x="205" y="27"/>
                  </a:lnTo>
                  <a:lnTo>
                    <a:pt x="215" y="20"/>
                  </a:lnTo>
                  <a:lnTo>
                    <a:pt x="225" y="11"/>
                  </a:lnTo>
                  <a:lnTo>
                    <a:pt x="236" y="3"/>
                  </a:lnTo>
                  <a:lnTo>
                    <a:pt x="241" y="0"/>
                  </a:lnTo>
                  <a:lnTo>
                    <a:pt x="247" y="3"/>
                  </a:lnTo>
                  <a:lnTo>
                    <a:pt x="248" y="7"/>
                  </a:lnTo>
                  <a:lnTo>
                    <a:pt x="247" y="16"/>
                  </a:lnTo>
                  <a:lnTo>
                    <a:pt x="24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flipH="1">
              <a:off x="7278955" y="5590604"/>
              <a:ext cx="157288" cy="65087"/>
            </a:xfrm>
            <a:custGeom>
              <a:avLst/>
              <a:gdLst>
                <a:gd name="T0" fmla="*/ 13 w 106"/>
                <a:gd name="T1" fmla="*/ 2 h 41"/>
                <a:gd name="T2" fmla="*/ 16 w 106"/>
                <a:gd name="T3" fmla="*/ 2 h 41"/>
                <a:gd name="T4" fmla="*/ 22 w 106"/>
                <a:gd name="T5" fmla="*/ 4 h 41"/>
                <a:gd name="T6" fmla="*/ 26 w 106"/>
                <a:gd name="T7" fmla="*/ 6 h 41"/>
                <a:gd name="T8" fmla="*/ 33 w 106"/>
                <a:gd name="T9" fmla="*/ 8 h 41"/>
                <a:gd name="T10" fmla="*/ 37 w 106"/>
                <a:gd name="T11" fmla="*/ 9 h 41"/>
                <a:gd name="T12" fmla="*/ 42 w 106"/>
                <a:gd name="T13" fmla="*/ 9 h 41"/>
                <a:gd name="T14" fmla="*/ 46 w 106"/>
                <a:gd name="T15" fmla="*/ 11 h 41"/>
                <a:gd name="T16" fmla="*/ 51 w 106"/>
                <a:gd name="T17" fmla="*/ 11 h 41"/>
                <a:gd name="T18" fmla="*/ 55 w 106"/>
                <a:gd name="T19" fmla="*/ 11 h 41"/>
                <a:gd name="T20" fmla="*/ 60 w 106"/>
                <a:gd name="T21" fmla="*/ 11 h 41"/>
                <a:gd name="T22" fmla="*/ 64 w 106"/>
                <a:gd name="T23" fmla="*/ 11 h 41"/>
                <a:gd name="T24" fmla="*/ 69 w 106"/>
                <a:gd name="T25" fmla="*/ 11 h 41"/>
                <a:gd name="T26" fmla="*/ 75 w 106"/>
                <a:gd name="T27" fmla="*/ 11 h 41"/>
                <a:gd name="T28" fmla="*/ 79 w 106"/>
                <a:gd name="T29" fmla="*/ 11 h 41"/>
                <a:gd name="T30" fmla="*/ 86 w 106"/>
                <a:gd name="T31" fmla="*/ 11 h 41"/>
                <a:gd name="T32" fmla="*/ 91 w 106"/>
                <a:gd name="T33" fmla="*/ 11 h 41"/>
                <a:gd name="T34" fmla="*/ 97 w 106"/>
                <a:gd name="T35" fmla="*/ 11 h 41"/>
                <a:gd name="T36" fmla="*/ 102 w 106"/>
                <a:gd name="T37" fmla="*/ 15 h 41"/>
                <a:gd name="T38" fmla="*/ 106 w 106"/>
                <a:gd name="T39" fmla="*/ 20 h 41"/>
                <a:gd name="T40" fmla="*/ 106 w 106"/>
                <a:gd name="T41" fmla="*/ 24 h 41"/>
                <a:gd name="T42" fmla="*/ 106 w 106"/>
                <a:gd name="T43" fmla="*/ 30 h 41"/>
                <a:gd name="T44" fmla="*/ 102 w 106"/>
                <a:gd name="T45" fmla="*/ 35 h 41"/>
                <a:gd name="T46" fmla="*/ 97 w 106"/>
                <a:gd name="T47" fmla="*/ 39 h 41"/>
                <a:gd name="T48" fmla="*/ 91 w 106"/>
                <a:gd name="T49" fmla="*/ 41 h 41"/>
                <a:gd name="T50" fmla="*/ 86 w 106"/>
                <a:gd name="T51" fmla="*/ 39 h 41"/>
                <a:gd name="T52" fmla="*/ 79 w 106"/>
                <a:gd name="T53" fmla="*/ 39 h 41"/>
                <a:gd name="T54" fmla="*/ 73 w 106"/>
                <a:gd name="T55" fmla="*/ 39 h 41"/>
                <a:gd name="T56" fmla="*/ 68 w 106"/>
                <a:gd name="T57" fmla="*/ 39 h 41"/>
                <a:gd name="T58" fmla="*/ 60 w 106"/>
                <a:gd name="T59" fmla="*/ 37 h 41"/>
                <a:gd name="T60" fmla="*/ 57 w 106"/>
                <a:gd name="T61" fmla="*/ 37 h 41"/>
                <a:gd name="T62" fmla="*/ 51 w 106"/>
                <a:gd name="T63" fmla="*/ 35 h 41"/>
                <a:gd name="T64" fmla="*/ 46 w 106"/>
                <a:gd name="T65" fmla="*/ 33 h 41"/>
                <a:gd name="T66" fmla="*/ 42 w 106"/>
                <a:gd name="T67" fmla="*/ 31 h 41"/>
                <a:gd name="T68" fmla="*/ 37 w 106"/>
                <a:gd name="T69" fmla="*/ 30 h 41"/>
                <a:gd name="T70" fmla="*/ 31 w 106"/>
                <a:gd name="T71" fmla="*/ 28 h 41"/>
                <a:gd name="T72" fmla="*/ 26 w 106"/>
                <a:gd name="T73" fmla="*/ 26 h 41"/>
                <a:gd name="T74" fmla="*/ 22 w 106"/>
                <a:gd name="T75" fmla="*/ 22 h 41"/>
                <a:gd name="T76" fmla="*/ 16 w 106"/>
                <a:gd name="T77" fmla="*/ 20 h 41"/>
                <a:gd name="T78" fmla="*/ 11 w 106"/>
                <a:gd name="T79" fmla="*/ 19 h 41"/>
                <a:gd name="T80" fmla="*/ 5 w 106"/>
                <a:gd name="T81" fmla="*/ 15 h 41"/>
                <a:gd name="T82" fmla="*/ 0 w 106"/>
                <a:gd name="T83" fmla="*/ 9 h 41"/>
                <a:gd name="T84" fmla="*/ 2 w 106"/>
                <a:gd name="T85" fmla="*/ 2 h 41"/>
                <a:gd name="T86" fmla="*/ 5 w 106"/>
                <a:gd name="T87" fmla="*/ 0 h 41"/>
                <a:gd name="T88" fmla="*/ 13 w 106"/>
                <a:gd name="T89" fmla="*/ 2 h 41"/>
                <a:gd name="T90" fmla="*/ 13 w 106"/>
                <a:gd name="T9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41">
                  <a:moveTo>
                    <a:pt x="13" y="2"/>
                  </a:moveTo>
                  <a:lnTo>
                    <a:pt x="16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7" y="11"/>
                  </a:lnTo>
                  <a:lnTo>
                    <a:pt x="102" y="15"/>
                  </a:lnTo>
                  <a:lnTo>
                    <a:pt x="106" y="20"/>
                  </a:lnTo>
                  <a:lnTo>
                    <a:pt x="106" y="24"/>
                  </a:lnTo>
                  <a:lnTo>
                    <a:pt x="106" y="30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6" y="39"/>
                  </a:lnTo>
                  <a:lnTo>
                    <a:pt x="79" y="39"/>
                  </a:lnTo>
                  <a:lnTo>
                    <a:pt x="73" y="39"/>
                  </a:lnTo>
                  <a:lnTo>
                    <a:pt x="68" y="39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1" y="35"/>
                  </a:lnTo>
                  <a:lnTo>
                    <a:pt x="46" y="33"/>
                  </a:lnTo>
                  <a:lnTo>
                    <a:pt x="42" y="31"/>
                  </a:lnTo>
                  <a:lnTo>
                    <a:pt x="37" y="30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16" y="20"/>
                  </a:lnTo>
                  <a:lnTo>
                    <a:pt x="11" y="19"/>
                  </a:lnTo>
                  <a:lnTo>
                    <a:pt x="5" y="15"/>
                  </a:lnTo>
                  <a:lnTo>
                    <a:pt x="0" y="9"/>
                  </a:lnTo>
                  <a:lnTo>
                    <a:pt x="2" y="2"/>
                  </a:lnTo>
                  <a:lnTo>
                    <a:pt x="5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 flipH="1">
              <a:off x="7069733" y="5530279"/>
              <a:ext cx="195868" cy="84137"/>
            </a:xfrm>
            <a:custGeom>
              <a:avLst/>
              <a:gdLst>
                <a:gd name="T0" fmla="*/ 13 w 132"/>
                <a:gd name="T1" fmla="*/ 2 h 53"/>
                <a:gd name="T2" fmla="*/ 18 w 132"/>
                <a:gd name="T3" fmla="*/ 4 h 53"/>
                <a:gd name="T4" fmla="*/ 22 w 132"/>
                <a:gd name="T5" fmla="*/ 7 h 53"/>
                <a:gd name="T6" fmla="*/ 28 w 132"/>
                <a:gd name="T7" fmla="*/ 11 h 53"/>
                <a:gd name="T8" fmla="*/ 31 w 132"/>
                <a:gd name="T9" fmla="*/ 13 h 53"/>
                <a:gd name="T10" fmla="*/ 37 w 132"/>
                <a:gd name="T11" fmla="*/ 13 h 53"/>
                <a:gd name="T12" fmla="*/ 40 w 132"/>
                <a:gd name="T13" fmla="*/ 14 h 53"/>
                <a:gd name="T14" fmla="*/ 44 w 132"/>
                <a:gd name="T15" fmla="*/ 16 h 53"/>
                <a:gd name="T16" fmla="*/ 48 w 132"/>
                <a:gd name="T17" fmla="*/ 18 h 53"/>
                <a:gd name="T18" fmla="*/ 53 w 132"/>
                <a:gd name="T19" fmla="*/ 20 h 53"/>
                <a:gd name="T20" fmla="*/ 57 w 132"/>
                <a:gd name="T21" fmla="*/ 20 h 53"/>
                <a:gd name="T22" fmla="*/ 62 w 132"/>
                <a:gd name="T23" fmla="*/ 20 h 53"/>
                <a:gd name="T24" fmla="*/ 68 w 132"/>
                <a:gd name="T25" fmla="*/ 20 h 53"/>
                <a:gd name="T26" fmla="*/ 73 w 132"/>
                <a:gd name="T27" fmla="*/ 20 h 53"/>
                <a:gd name="T28" fmla="*/ 79 w 132"/>
                <a:gd name="T29" fmla="*/ 20 h 53"/>
                <a:gd name="T30" fmla="*/ 84 w 132"/>
                <a:gd name="T31" fmla="*/ 20 h 53"/>
                <a:gd name="T32" fmla="*/ 91 w 132"/>
                <a:gd name="T33" fmla="*/ 22 h 53"/>
                <a:gd name="T34" fmla="*/ 93 w 132"/>
                <a:gd name="T35" fmla="*/ 20 h 53"/>
                <a:gd name="T36" fmla="*/ 99 w 132"/>
                <a:gd name="T37" fmla="*/ 20 h 53"/>
                <a:gd name="T38" fmla="*/ 102 w 132"/>
                <a:gd name="T39" fmla="*/ 20 h 53"/>
                <a:gd name="T40" fmla="*/ 106 w 132"/>
                <a:gd name="T41" fmla="*/ 20 h 53"/>
                <a:gd name="T42" fmla="*/ 112 w 132"/>
                <a:gd name="T43" fmla="*/ 18 h 53"/>
                <a:gd name="T44" fmla="*/ 113 w 132"/>
                <a:gd name="T45" fmla="*/ 16 h 53"/>
                <a:gd name="T46" fmla="*/ 117 w 132"/>
                <a:gd name="T47" fmla="*/ 14 h 53"/>
                <a:gd name="T48" fmla="*/ 121 w 132"/>
                <a:gd name="T49" fmla="*/ 13 h 53"/>
                <a:gd name="T50" fmla="*/ 124 w 132"/>
                <a:gd name="T51" fmla="*/ 9 h 53"/>
                <a:gd name="T52" fmla="*/ 130 w 132"/>
                <a:gd name="T53" fmla="*/ 11 h 53"/>
                <a:gd name="T54" fmla="*/ 132 w 132"/>
                <a:gd name="T55" fmla="*/ 14 h 53"/>
                <a:gd name="T56" fmla="*/ 132 w 132"/>
                <a:gd name="T57" fmla="*/ 22 h 53"/>
                <a:gd name="T58" fmla="*/ 130 w 132"/>
                <a:gd name="T59" fmla="*/ 24 h 53"/>
                <a:gd name="T60" fmla="*/ 126 w 132"/>
                <a:gd name="T61" fmla="*/ 29 h 53"/>
                <a:gd name="T62" fmla="*/ 122 w 132"/>
                <a:gd name="T63" fmla="*/ 33 h 53"/>
                <a:gd name="T64" fmla="*/ 121 w 132"/>
                <a:gd name="T65" fmla="*/ 38 h 53"/>
                <a:gd name="T66" fmla="*/ 117 w 132"/>
                <a:gd name="T67" fmla="*/ 42 h 53"/>
                <a:gd name="T68" fmla="*/ 113 w 132"/>
                <a:gd name="T69" fmla="*/ 46 h 53"/>
                <a:gd name="T70" fmla="*/ 110 w 132"/>
                <a:gd name="T71" fmla="*/ 47 h 53"/>
                <a:gd name="T72" fmla="*/ 106 w 132"/>
                <a:gd name="T73" fmla="*/ 49 h 53"/>
                <a:gd name="T74" fmla="*/ 99 w 132"/>
                <a:gd name="T75" fmla="*/ 51 h 53"/>
                <a:gd name="T76" fmla="*/ 91 w 132"/>
                <a:gd name="T77" fmla="*/ 53 h 53"/>
                <a:gd name="T78" fmla="*/ 84 w 132"/>
                <a:gd name="T79" fmla="*/ 53 h 53"/>
                <a:gd name="T80" fmla="*/ 77 w 132"/>
                <a:gd name="T81" fmla="*/ 53 h 53"/>
                <a:gd name="T82" fmla="*/ 71 w 132"/>
                <a:gd name="T83" fmla="*/ 51 h 53"/>
                <a:gd name="T84" fmla="*/ 64 w 132"/>
                <a:gd name="T85" fmla="*/ 51 h 53"/>
                <a:gd name="T86" fmla="*/ 57 w 132"/>
                <a:gd name="T87" fmla="*/ 49 h 53"/>
                <a:gd name="T88" fmla="*/ 51 w 132"/>
                <a:gd name="T89" fmla="*/ 47 h 53"/>
                <a:gd name="T90" fmla="*/ 46 w 132"/>
                <a:gd name="T91" fmla="*/ 42 h 53"/>
                <a:gd name="T92" fmla="*/ 38 w 132"/>
                <a:gd name="T93" fmla="*/ 40 h 53"/>
                <a:gd name="T94" fmla="*/ 33 w 132"/>
                <a:gd name="T95" fmla="*/ 36 h 53"/>
                <a:gd name="T96" fmla="*/ 28 w 132"/>
                <a:gd name="T97" fmla="*/ 31 h 53"/>
                <a:gd name="T98" fmla="*/ 20 w 132"/>
                <a:gd name="T99" fmla="*/ 27 h 53"/>
                <a:gd name="T100" fmla="*/ 17 w 132"/>
                <a:gd name="T101" fmla="*/ 22 h 53"/>
                <a:gd name="T102" fmla="*/ 9 w 132"/>
                <a:gd name="T103" fmla="*/ 20 h 53"/>
                <a:gd name="T104" fmla="*/ 4 w 132"/>
                <a:gd name="T105" fmla="*/ 14 h 53"/>
                <a:gd name="T106" fmla="*/ 0 w 132"/>
                <a:gd name="T107" fmla="*/ 9 h 53"/>
                <a:gd name="T108" fmla="*/ 2 w 132"/>
                <a:gd name="T109" fmla="*/ 4 h 53"/>
                <a:gd name="T110" fmla="*/ 7 w 132"/>
                <a:gd name="T111" fmla="*/ 0 h 53"/>
                <a:gd name="T112" fmla="*/ 13 w 132"/>
                <a:gd name="T113" fmla="*/ 2 h 53"/>
                <a:gd name="T114" fmla="*/ 13 w 132"/>
                <a:gd name="T11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53">
                  <a:moveTo>
                    <a:pt x="13" y="2"/>
                  </a:moveTo>
                  <a:lnTo>
                    <a:pt x="18" y="4"/>
                  </a:lnTo>
                  <a:lnTo>
                    <a:pt x="22" y="7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7" y="13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53" y="20"/>
                  </a:lnTo>
                  <a:lnTo>
                    <a:pt x="57" y="20"/>
                  </a:lnTo>
                  <a:lnTo>
                    <a:pt x="62" y="20"/>
                  </a:lnTo>
                  <a:lnTo>
                    <a:pt x="68" y="20"/>
                  </a:lnTo>
                  <a:lnTo>
                    <a:pt x="73" y="20"/>
                  </a:lnTo>
                  <a:lnTo>
                    <a:pt x="79" y="20"/>
                  </a:lnTo>
                  <a:lnTo>
                    <a:pt x="84" y="20"/>
                  </a:lnTo>
                  <a:lnTo>
                    <a:pt x="91" y="22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12" y="18"/>
                  </a:lnTo>
                  <a:lnTo>
                    <a:pt x="113" y="16"/>
                  </a:lnTo>
                  <a:lnTo>
                    <a:pt x="117" y="14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11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0" y="24"/>
                  </a:lnTo>
                  <a:lnTo>
                    <a:pt x="126" y="29"/>
                  </a:lnTo>
                  <a:lnTo>
                    <a:pt x="122" y="33"/>
                  </a:lnTo>
                  <a:lnTo>
                    <a:pt x="121" y="38"/>
                  </a:lnTo>
                  <a:lnTo>
                    <a:pt x="117" y="42"/>
                  </a:lnTo>
                  <a:lnTo>
                    <a:pt x="113" y="46"/>
                  </a:lnTo>
                  <a:lnTo>
                    <a:pt x="110" y="47"/>
                  </a:lnTo>
                  <a:lnTo>
                    <a:pt x="106" y="49"/>
                  </a:lnTo>
                  <a:lnTo>
                    <a:pt x="99" y="51"/>
                  </a:lnTo>
                  <a:lnTo>
                    <a:pt x="91" y="53"/>
                  </a:lnTo>
                  <a:lnTo>
                    <a:pt x="84" y="53"/>
                  </a:lnTo>
                  <a:lnTo>
                    <a:pt x="77" y="53"/>
                  </a:lnTo>
                  <a:lnTo>
                    <a:pt x="71" y="51"/>
                  </a:lnTo>
                  <a:lnTo>
                    <a:pt x="64" y="51"/>
                  </a:lnTo>
                  <a:lnTo>
                    <a:pt x="57" y="49"/>
                  </a:lnTo>
                  <a:lnTo>
                    <a:pt x="51" y="47"/>
                  </a:lnTo>
                  <a:lnTo>
                    <a:pt x="46" y="42"/>
                  </a:lnTo>
                  <a:lnTo>
                    <a:pt x="38" y="40"/>
                  </a:lnTo>
                  <a:lnTo>
                    <a:pt x="33" y="36"/>
                  </a:lnTo>
                  <a:lnTo>
                    <a:pt x="28" y="31"/>
                  </a:lnTo>
                  <a:lnTo>
                    <a:pt x="20" y="27"/>
                  </a:lnTo>
                  <a:lnTo>
                    <a:pt x="17" y="22"/>
                  </a:lnTo>
                  <a:lnTo>
                    <a:pt x="9" y="20"/>
                  </a:lnTo>
                  <a:lnTo>
                    <a:pt x="4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 flipH="1">
              <a:off x="7032636" y="5555679"/>
              <a:ext cx="94966" cy="428625"/>
            </a:xfrm>
            <a:custGeom>
              <a:avLst/>
              <a:gdLst>
                <a:gd name="T0" fmla="*/ 42 w 64"/>
                <a:gd name="T1" fmla="*/ 19 h 270"/>
                <a:gd name="T2" fmla="*/ 46 w 64"/>
                <a:gd name="T3" fmla="*/ 46 h 270"/>
                <a:gd name="T4" fmla="*/ 50 w 64"/>
                <a:gd name="T5" fmla="*/ 70 h 270"/>
                <a:gd name="T6" fmla="*/ 55 w 64"/>
                <a:gd name="T7" fmla="*/ 96 h 270"/>
                <a:gd name="T8" fmla="*/ 59 w 64"/>
                <a:gd name="T9" fmla="*/ 119 h 270"/>
                <a:gd name="T10" fmla="*/ 61 w 64"/>
                <a:gd name="T11" fmla="*/ 143 h 270"/>
                <a:gd name="T12" fmla="*/ 62 w 64"/>
                <a:gd name="T13" fmla="*/ 171 h 270"/>
                <a:gd name="T14" fmla="*/ 64 w 64"/>
                <a:gd name="T15" fmla="*/ 198 h 270"/>
                <a:gd name="T16" fmla="*/ 62 w 64"/>
                <a:gd name="T17" fmla="*/ 218 h 270"/>
                <a:gd name="T18" fmla="*/ 61 w 64"/>
                <a:gd name="T19" fmla="*/ 228 h 270"/>
                <a:gd name="T20" fmla="*/ 57 w 64"/>
                <a:gd name="T21" fmla="*/ 237 h 270"/>
                <a:gd name="T22" fmla="*/ 55 w 64"/>
                <a:gd name="T23" fmla="*/ 246 h 270"/>
                <a:gd name="T24" fmla="*/ 50 w 64"/>
                <a:gd name="T25" fmla="*/ 255 h 270"/>
                <a:gd name="T26" fmla="*/ 44 w 64"/>
                <a:gd name="T27" fmla="*/ 264 h 270"/>
                <a:gd name="T28" fmla="*/ 35 w 64"/>
                <a:gd name="T29" fmla="*/ 270 h 270"/>
                <a:gd name="T30" fmla="*/ 19 w 64"/>
                <a:gd name="T31" fmla="*/ 270 h 270"/>
                <a:gd name="T32" fmla="*/ 6 w 64"/>
                <a:gd name="T33" fmla="*/ 264 h 270"/>
                <a:gd name="T34" fmla="*/ 0 w 64"/>
                <a:gd name="T35" fmla="*/ 251 h 270"/>
                <a:gd name="T36" fmla="*/ 0 w 64"/>
                <a:gd name="T37" fmla="*/ 242 h 270"/>
                <a:gd name="T38" fmla="*/ 9 w 64"/>
                <a:gd name="T39" fmla="*/ 239 h 270"/>
                <a:gd name="T40" fmla="*/ 19 w 64"/>
                <a:gd name="T41" fmla="*/ 235 h 270"/>
                <a:gd name="T42" fmla="*/ 24 w 64"/>
                <a:gd name="T43" fmla="*/ 226 h 270"/>
                <a:gd name="T44" fmla="*/ 28 w 64"/>
                <a:gd name="T45" fmla="*/ 218 h 270"/>
                <a:gd name="T46" fmla="*/ 31 w 64"/>
                <a:gd name="T47" fmla="*/ 200 h 270"/>
                <a:gd name="T48" fmla="*/ 35 w 64"/>
                <a:gd name="T49" fmla="*/ 176 h 270"/>
                <a:gd name="T50" fmla="*/ 37 w 64"/>
                <a:gd name="T51" fmla="*/ 154 h 270"/>
                <a:gd name="T52" fmla="*/ 35 w 64"/>
                <a:gd name="T53" fmla="*/ 130 h 270"/>
                <a:gd name="T54" fmla="*/ 33 w 64"/>
                <a:gd name="T55" fmla="*/ 107 h 270"/>
                <a:gd name="T56" fmla="*/ 31 w 64"/>
                <a:gd name="T57" fmla="*/ 83 h 270"/>
                <a:gd name="T58" fmla="*/ 28 w 64"/>
                <a:gd name="T59" fmla="*/ 55 h 270"/>
                <a:gd name="T60" fmla="*/ 26 w 64"/>
                <a:gd name="T61" fmla="*/ 26 h 270"/>
                <a:gd name="T62" fmla="*/ 28 w 64"/>
                <a:gd name="T63" fmla="*/ 4 h 270"/>
                <a:gd name="T64" fmla="*/ 37 w 64"/>
                <a:gd name="T65" fmla="*/ 0 h 270"/>
                <a:gd name="T66" fmla="*/ 39 w 64"/>
                <a:gd name="T67" fmla="*/ 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70">
                  <a:moveTo>
                    <a:pt x="39" y="6"/>
                  </a:moveTo>
                  <a:lnTo>
                    <a:pt x="42" y="19"/>
                  </a:lnTo>
                  <a:lnTo>
                    <a:pt x="44" y="33"/>
                  </a:lnTo>
                  <a:lnTo>
                    <a:pt x="46" y="46"/>
                  </a:lnTo>
                  <a:lnTo>
                    <a:pt x="48" y="61"/>
                  </a:lnTo>
                  <a:lnTo>
                    <a:pt x="50" y="70"/>
                  </a:lnTo>
                  <a:lnTo>
                    <a:pt x="53" y="85"/>
                  </a:lnTo>
                  <a:lnTo>
                    <a:pt x="55" y="96"/>
                  </a:lnTo>
                  <a:lnTo>
                    <a:pt x="57" y="107"/>
                  </a:lnTo>
                  <a:lnTo>
                    <a:pt x="59" y="119"/>
                  </a:lnTo>
                  <a:lnTo>
                    <a:pt x="61" y="132"/>
                  </a:lnTo>
                  <a:lnTo>
                    <a:pt x="61" y="143"/>
                  </a:lnTo>
                  <a:lnTo>
                    <a:pt x="62" y="158"/>
                  </a:lnTo>
                  <a:lnTo>
                    <a:pt x="62" y="171"/>
                  </a:lnTo>
                  <a:lnTo>
                    <a:pt x="64" y="184"/>
                  </a:lnTo>
                  <a:lnTo>
                    <a:pt x="64" y="198"/>
                  </a:lnTo>
                  <a:lnTo>
                    <a:pt x="64" y="213"/>
                  </a:lnTo>
                  <a:lnTo>
                    <a:pt x="62" y="218"/>
                  </a:lnTo>
                  <a:lnTo>
                    <a:pt x="62" y="226"/>
                  </a:lnTo>
                  <a:lnTo>
                    <a:pt x="61" y="228"/>
                  </a:lnTo>
                  <a:lnTo>
                    <a:pt x="59" y="235"/>
                  </a:lnTo>
                  <a:lnTo>
                    <a:pt x="57" y="237"/>
                  </a:lnTo>
                  <a:lnTo>
                    <a:pt x="55" y="242"/>
                  </a:lnTo>
                  <a:lnTo>
                    <a:pt x="55" y="246"/>
                  </a:lnTo>
                  <a:lnTo>
                    <a:pt x="55" y="250"/>
                  </a:lnTo>
                  <a:lnTo>
                    <a:pt x="50" y="255"/>
                  </a:lnTo>
                  <a:lnTo>
                    <a:pt x="46" y="261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35" y="270"/>
                  </a:lnTo>
                  <a:lnTo>
                    <a:pt x="28" y="270"/>
                  </a:lnTo>
                  <a:lnTo>
                    <a:pt x="19" y="270"/>
                  </a:lnTo>
                  <a:lnTo>
                    <a:pt x="11" y="268"/>
                  </a:lnTo>
                  <a:lnTo>
                    <a:pt x="6" y="264"/>
                  </a:lnTo>
                  <a:lnTo>
                    <a:pt x="2" y="257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4" y="242"/>
                  </a:lnTo>
                  <a:lnTo>
                    <a:pt x="9" y="239"/>
                  </a:lnTo>
                  <a:lnTo>
                    <a:pt x="13" y="237"/>
                  </a:lnTo>
                  <a:lnTo>
                    <a:pt x="19" y="235"/>
                  </a:lnTo>
                  <a:lnTo>
                    <a:pt x="22" y="228"/>
                  </a:lnTo>
                  <a:lnTo>
                    <a:pt x="24" y="226"/>
                  </a:lnTo>
                  <a:lnTo>
                    <a:pt x="26" y="222"/>
                  </a:lnTo>
                  <a:lnTo>
                    <a:pt x="28" y="218"/>
                  </a:lnTo>
                  <a:lnTo>
                    <a:pt x="29" y="213"/>
                  </a:lnTo>
                  <a:lnTo>
                    <a:pt x="31" y="200"/>
                  </a:lnTo>
                  <a:lnTo>
                    <a:pt x="33" y="187"/>
                  </a:lnTo>
                  <a:lnTo>
                    <a:pt x="35" y="176"/>
                  </a:lnTo>
                  <a:lnTo>
                    <a:pt x="37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5" y="130"/>
                  </a:lnTo>
                  <a:lnTo>
                    <a:pt x="35" y="119"/>
                  </a:lnTo>
                  <a:lnTo>
                    <a:pt x="33" y="107"/>
                  </a:lnTo>
                  <a:lnTo>
                    <a:pt x="33" y="96"/>
                  </a:lnTo>
                  <a:lnTo>
                    <a:pt x="31" y="83"/>
                  </a:lnTo>
                  <a:lnTo>
                    <a:pt x="29" y="70"/>
                  </a:lnTo>
                  <a:lnTo>
                    <a:pt x="28" y="55"/>
                  </a:lnTo>
                  <a:lnTo>
                    <a:pt x="28" y="42"/>
                  </a:lnTo>
                  <a:lnTo>
                    <a:pt x="26" y="26"/>
                  </a:lnTo>
                  <a:lnTo>
                    <a:pt x="26" y="11"/>
                  </a:lnTo>
                  <a:lnTo>
                    <a:pt x="28" y="4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 flipH="1">
              <a:off x="7108313" y="5538217"/>
              <a:ext cx="347221" cy="642937"/>
            </a:xfrm>
            <a:custGeom>
              <a:avLst/>
              <a:gdLst>
                <a:gd name="T0" fmla="*/ 119 w 234"/>
                <a:gd name="T1" fmla="*/ 35 h 405"/>
                <a:gd name="T2" fmla="*/ 128 w 234"/>
                <a:gd name="T3" fmla="*/ 70 h 405"/>
                <a:gd name="T4" fmla="*/ 134 w 234"/>
                <a:gd name="T5" fmla="*/ 103 h 405"/>
                <a:gd name="T6" fmla="*/ 135 w 234"/>
                <a:gd name="T7" fmla="*/ 136 h 405"/>
                <a:gd name="T8" fmla="*/ 128 w 234"/>
                <a:gd name="T9" fmla="*/ 167 h 405"/>
                <a:gd name="T10" fmla="*/ 112 w 234"/>
                <a:gd name="T11" fmla="*/ 198 h 405"/>
                <a:gd name="T12" fmla="*/ 92 w 234"/>
                <a:gd name="T13" fmla="*/ 229 h 405"/>
                <a:gd name="T14" fmla="*/ 73 w 234"/>
                <a:gd name="T15" fmla="*/ 257 h 405"/>
                <a:gd name="T16" fmla="*/ 59 w 234"/>
                <a:gd name="T17" fmla="*/ 284 h 405"/>
                <a:gd name="T18" fmla="*/ 46 w 234"/>
                <a:gd name="T19" fmla="*/ 310 h 405"/>
                <a:gd name="T20" fmla="*/ 37 w 234"/>
                <a:gd name="T21" fmla="*/ 330 h 405"/>
                <a:gd name="T22" fmla="*/ 35 w 234"/>
                <a:gd name="T23" fmla="*/ 343 h 405"/>
                <a:gd name="T24" fmla="*/ 46 w 234"/>
                <a:gd name="T25" fmla="*/ 359 h 405"/>
                <a:gd name="T26" fmla="*/ 57 w 234"/>
                <a:gd name="T27" fmla="*/ 367 h 405"/>
                <a:gd name="T28" fmla="*/ 71 w 234"/>
                <a:gd name="T29" fmla="*/ 370 h 405"/>
                <a:gd name="T30" fmla="*/ 90 w 234"/>
                <a:gd name="T31" fmla="*/ 370 h 405"/>
                <a:gd name="T32" fmla="*/ 110 w 234"/>
                <a:gd name="T33" fmla="*/ 369 h 405"/>
                <a:gd name="T34" fmla="*/ 128 w 234"/>
                <a:gd name="T35" fmla="*/ 359 h 405"/>
                <a:gd name="T36" fmla="*/ 143 w 234"/>
                <a:gd name="T37" fmla="*/ 350 h 405"/>
                <a:gd name="T38" fmla="*/ 157 w 234"/>
                <a:gd name="T39" fmla="*/ 334 h 405"/>
                <a:gd name="T40" fmla="*/ 174 w 234"/>
                <a:gd name="T41" fmla="*/ 317 h 405"/>
                <a:gd name="T42" fmla="*/ 188 w 234"/>
                <a:gd name="T43" fmla="*/ 305 h 405"/>
                <a:gd name="T44" fmla="*/ 207 w 234"/>
                <a:gd name="T45" fmla="*/ 297 h 405"/>
                <a:gd name="T46" fmla="*/ 221 w 234"/>
                <a:gd name="T47" fmla="*/ 290 h 405"/>
                <a:gd name="T48" fmla="*/ 234 w 234"/>
                <a:gd name="T49" fmla="*/ 295 h 405"/>
                <a:gd name="T50" fmla="*/ 229 w 234"/>
                <a:gd name="T51" fmla="*/ 312 h 405"/>
                <a:gd name="T52" fmla="*/ 212 w 234"/>
                <a:gd name="T53" fmla="*/ 323 h 405"/>
                <a:gd name="T54" fmla="*/ 196 w 234"/>
                <a:gd name="T55" fmla="*/ 341 h 405"/>
                <a:gd name="T56" fmla="*/ 170 w 234"/>
                <a:gd name="T57" fmla="*/ 363 h 405"/>
                <a:gd name="T58" fmla="*/ 137 w 234"/>
                <a:gd name="T59" fmla="*/ 380 h 405"/>
                <a:gd name="T60" fmla="*/ 110 w 234"/>
                <a:gd name="T61" fmla="*/ 394 h 405"/>
                <a:gd name="T62" fmla="*/ 82 w 234"/>
                <a:gd name="T63" fmla="*/ 402 h 405"/>
                <a:gd name="T64" fmla="*/ 62 w 234"/>
                <a:gd name="T65" fmla="*/ 405 h 405"/>
                <a:gd name="T66" fmla="*/ 39 w 234"/>
                <a:gd name="T67" fmla="*/ 402 h 405"/>
                <a:gd name="T68" fmla="*/ 22 w 234"/>
                <a:gd name="T69" fmla="*/ 391 h 405"/>
                <a:gd name="T70" fmla="*/ 9 w 234"/>
                <a:gd name="T71" fmla="*/ 376 h 405"/>
                <a:gd name="T72" fmla="*/ 2 w 234"/>
                <a:gd name="T73" fmla="*/ 356 h 405"/>
                <a:gd name="T74" fmla="*/ 0 w 234"/>
                <a:gd name="T75" fmla="*/ 332 h 405"/>
                <a:gd name="T76" fmla="*/ 0 w 234"/>
                <a:gd name="T77" fmla="*/ 312 h 405"/>
                <a:gd name="T78" fmla="*/ 11 w 234"/>
                <a:gd name="T79" fmla="*/ 288 h 405"/>
                <a:gd name="T80" fmla="*/ 31 w 234"/>
                <a:gd name="T81" fmla="*/ 257 h 405"/>
                <a:gd name="T82" fmla="*/ 53 w 234"/>
                <a:gd name="T83" fmla="*/ 226 h 405"/>
                <a:gd name="T84" fmla="*/ 73 w 234"/>
                <a:gd name="T85" fmla="*/ 193 h 405"/>
                <a:gd name="T86" fmla="*/ 95 w 234"/>
                <a:gd name="T87" fmla="*/ 160 h 405"/>
                <a:gd name="T88" fmla="*/ 108 w 234"/>
                <a:gd name="T89" fmla="*/ 132 h 405"/>
                <a:gd name="T90" fmla="*/ 110 w 234"/>
                <a:gd name="T91" fmla="*/ 103 h 405"/>
                <a:gd name="T92" fmla="*/ 110 w 234"/>
                <a:gd name="T93" fmla="*/ 74 h 405"/>
                <a:gd name="T94" fmla="*/ 106 w 234"/>
                <a:gd name="T95" fmla="*/ 42 h 405"/>
                <a:gd name="T96" fmla="*/ 103 w 234"/>
                <a:gd name="T97" fmla="*/ 9 h 405"/>
                <a:gd name="T98" fmla="*/ 113 w 234"/>
                <a:gd name="T99" fmla="*/ 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05">
                  <a:moveTo>
                    <a:pt x="119" y="8"/>
                  </a:moveTo>
                  <a:lnTo>
                    <a:pt x="119" y="20"/>
                  </a:lnTo>
                  <a:lnTo>
                    <a:pt x="119" y="35"/>
                  </a:lnTo>
                  <a:lnTo>
                    <a:pt x="123" y="44"/>
                  </a:lnTo>
                  <a:lnTo>
                    <a:pt x="124" y="57"/>
                  </a:lnTo>
                  <a:lnTo>
                    <a:pt x="128" y="70"/>
                  </a:lnTo>
                  <a:lnTo>
                    <a:pt x="130" y="81"/>
                  </a:lnTo>
                  <a:lnTo>
                    <a:pt x="132" y="92"/>
                  </a:lnTo>
                  <a:lnTo>
                    <a:pt x="134" y="103"/>
                  </a:lnTo>
                  <a:lnTo>
                    <a:pt x="135" y="114"/>
                  </a:lnTo>
                  <a:lnTo>
                    <a:pt x="135" y="125"/>
                  </a:lnTo>
                  <a:lnTo>
                    <a:pt x="135" y="136"/>
                  </a:lnTo>
                  <a:lnTo>
                    <a:pt x="135" y="145"/>
                  </a:lnTo>
                  <a:lnTo>
                    <a:pt x="132" y="156"/>
                  </a:lnTo>
                  <a:lnTo>
                    <a:pt x="128" y="167"/>
                  </a:lnTo>
                  <a:lnTo>
                    <a:pt x="124" y="178"/>
                  </a:lnTo>
                  <a:lnTo>
                    <a:pt x="119" y="191"/>
                  </a:lnTo>
                  <a:lnTo>
                    <a:pt x="112" y="198"/>
                  </a:lnTo>
                  <a:lnTo>
                    <a:pt x="106" y="209"/>
                  </a:lnTo>
                  <a:lnTo>
                    <a:pt x="99" y="218"/>
                  </a:lnTo>
                  <a:lnTo>
                    <a:pt x="92" y="229"/>
                  </a:lnTo>
                  <a:lnTo>
                    <a:pt x="86" y="239"/>
                  </a:lnTo>
                  <a:lnTo>
                    <a:pt x="81" y="248"/>
                  </a:lnTo>
                  <a:lnTo>
                    <a:pt x="73" y="257"/>
                  </a:lnTo>
                  <a:lnTo>
                    <a:pt x="70" y="266"/>
                  </a:lnTo>
                  <a:lnTo>
                    <a:pt x="64" y="275"/>
                  </a:lnTo>
                  <a:lnTo>
                    <a:pt x="59" y="284"/>
                  </a:lnTo>
                  <a:lnTo>
                    <a:pt x="55" y="294"/>
                  </a:lnTo>
                  <a:lnTo>
                    <a:pt x="50" y="303"/>
                  </a:lnTo>
                  <a:lnTo>
                    <a:pt x="46" y="310"/>
                  </a:lnTo>
                  <a:lnTo>
                    <a:pt x="42" y="317"/>
                  </a:lnTo>
                  <a:lnTo>
                    <a:pt x="39" y="325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1"/>
                  </a:lnTo>
                  <a:lnTo>
                    <a:pt x="35" y="343"/>
                  </a:lnTo>
                  <a:lnTo>
                    <a:pt x="37" y="349"/>
                  </a:lnTo>
                  <a:lnTo>
                    <a:pt x="40" y="356"/>
                  </a:lnTo>
                  <a:lnTo>
                    <a:pt x="46" y="359"/>
                  </a:lnTo>
                  <a:lnTo>
                    <a:pt x="50" y="361"/>
                  </a:lnTo>
                  <a:lnTo>
                    <a:pt x="53" y="365"/>
                  </a:lnTo>
                  <a:lnTo>
                    <a:pt x="57" y="367"/>
                  </a:lnTo>
                  <a:lnTo>
                    <a:pt x="62" y="369"/>
                  </a:lnTo>
                  <a:lnTo>
                    <a:pt x="66" y="369"/>
                  </a:lnTo>
                  <a:lnTo>
                    <a:pt x="71" y="370"/>
                  </a:lnTo>
                  <a:lnTo>
                    <a:pt x="75" y="370"/>
                  </a:lnTo>
                  <a:lnTo>
                    <a:pt x="82" y="372"/>
                  </a:lnTo>
                  <a:lnTo>
                    <a:pt x="90" y="370"/>
                  </a:lnTo>
                  <a:lnTo>
                    <a:pt x="97" y="370"/>
                  </a:lnTo>
                  <a:lnTo>
                    <a:pt x="104" y="369"/>
                  </a:lnTo>
                  <a:lnTo>
                    <a:pt x="110" y="369"/>
                  </a:lnTo>
                  <a:lnTo>
                    <a:pt x="117" y="367"/>
                  </a:lnTo>
                  <a:lnTo>
                    <a:pt x="123" y="363"/>
                  </a:lnTo>
                  <a:lnTo>
                    <a:pt x="128" y="359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3" y="350"/>
                  </a:lnTo>
                  <a:lnTo>
                    <a:pt x="146" y="345"/>
                  </a:lnTo>
                  <a:lnTo>
                    <a:pt x="152" y="341"/>
                  </a:lnTo>
                  <a:lnTo>
                    <a:pt x="157" y="334"/>
                  </a:lnTo>
                  <a:lnTo>
                    <a:pt x="163" y="328"/>
                  </a:lnTo>
                  <a:lnTo>
                    <a:pt x="166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83" y="310"/>
                  </a:lnTo>
                  <a:lnTo>
                    <a:pt x="188" y="305"/>
                  </a:lnTo>
                  <a:lnTo>
                    <a:pt x="194" y="303"/>
                  </a:lnTo>
                  <a:lnTo>
                    <a:pt x="201" y="299"/>
                  </a:lnTo>
                  <a:lnTo>
                    <a:pt x="207" y="297"/>
                  </a:lnTo>
                  <a:lnTo>
                    <a:pt x="212" y="295"/>
                  </a:lnTo>
                  <a:lnTo>
                    <a:pt x="216" y="294"/>
                  </a:lnTo>
                  <a:lnTo>
                    <a:pt x="221" y="290"/>
                  </a:lnTo>
                  <a:lnTo>
                    <a:pt x="229" y="290"/>
                  </a:lnTo>
                  <a:lnTo>
                    <a:pt x="232" y="292"/>
                  </a:lnTo>
                  <a:lnTo>
                    <a:pt x="234" y="295"/>
                  </a:lnTo>
                  <a:lnTo>
                    <a:pt x="234" y="301"/>
                  </a:lnTo>
                  <a:lnTo>
                    <a:pt x="232" y="306"/>
                  </a:lnTo>
                  <a:lnTo>
                    <a:pt x="229" y="312"/>
                  </a:lnTo>
                  <a:lnTo>
                    <a:pt x="221" y="317"/>
                  </a:lnTo>
                  <a:lnTo>
                    <a:pt x="216" y="321"/>
                  </a:lnTo>
                  <a:lnTo>
                    <a:pt x="212" y="323"/>
                  </a:lnTo>
                  <a:lnTo>
                    <a:pt x="208" y="328"/>
                  </a:lnTo>
                  <a:lnTo>
                    <a:pt x="203" y="334"/>
                  </a:lnTo>
                  <a:lnTo>
                    <a:pt x="196" y="341"/>
                  </a:lnTo>
                  <a:lnTo>
                    <a:pt x="188" y="349"/>
                  </a:lnTo>
                  <a:lnTo>
                    <a:pt x="177" y="356"/>
                  </a:lnTo>
                  <a:lnTo>
                    <a:pt x="170" y="363"/>
                  </a:lnTo>
                  <a:lnTo>
                    <a:pt x="159" y="369"/>
                  </a:lnTo>
                  <a:lnTo>
                    <a:pt x="148" y="376"/>
                  </a:lnTo>
                  <a:lnTo>
                    <a:pt x="137" y="380"/>
                  </a:lnTo>
                  <a:lnTo>
                    <a:pt x="128" y="387"/>
                  </a:lnTo>
                  <a:lnTo>
                    <a:pt x="119" y="389"/>
                  </a:lnTo>
                  <a:lnTo>
                    <a:pt x="110" y="394"/>
                  </a:lnTo>
                  <a:lnTo>
                    <a:pt x="101" y="396"/>
                  </a:lnTo>
                  <a:lnTo>
                    <a:pt x="92" y="400"/>
                  </a:lnTo>
                  <a:lnTo>
                    <a:pt x="82" y="402"/>
                  </a:lnTo>
                  <a:lnTo>
                    <a:pt x="73" y="403"/>
                  </a:lnTo>
                  <a:lnTo>
                    <a:pt x="68" y="405"/>
                  </a:lnTo>
                  <a:lnTo>
                    <a:pt x="62" y="405"/>
                  </a:lnTo>
                  <a:lnTo>
                    <a:pt x="53" y="405"/>
                  </a:lnTo>
                  <a:lnTo>
                    <a:pt x="46" y="403"/>
                  </a:lnTo>
                  <a:lnTo>
                    <a:pt x="39" y="402"/>
                  </a:lnTo>
                  <a:lnTo>
                    <a:pt x="33" y="400"/>
                  </a:lnTo>
                  <a:lnTo>
                    <a:pt x="28" y="396"/>
                  </a:lnTo>
                  <a:lnTo>
                    <a:pt x="22" y="391"/>
                  </a:lnTo>
                  <a:lnTo>
                    <a:pt x="18" y="387"/>
                  </a:lnTo>
                  <a:lnTo>
                    <a:pt x="13" y="381"/>
                  </a:lnTo>
                  <a:lnTo>
                    <a:pt x="9" y="376"/>
                  </a:lnTo>
                  <a:lnTo>
                    <a:pt x="8" y="369"/>
                  </a:lnTo>
                  <a:lnTo>
                    <a:pt x="4" y="361"/>
                  </a:lnTo>
                  <a:lnTo>
                    <a:pt x="2" y="356"/>
                  </a:lnTo>
                  <a:lnTo>
                    <a:pt x="0" y="349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12"/>
                  </a:lnTo>
                  <a:lnTo>
                    <a:pt x="4" y="305"/>
                  </a:lnTo>
                  <a:lnTo>
                    <a:pt x="9" y="297"/>
                  </a:lnTo>
                  <a:lnTo>
                    <a:pt x="11" y="288"/>
                  </a:lnTo>
                  <a:lnTo>
                    <a:pt x="18" y="279"/>
                  </a:lnTo>
                  <a:lnTo>
                    <a:pt x="24" y="268"/>
                  </a:lnTo>
                  <a:lnTo>
                    <a:pt x="31" y="257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3" y="226"/>
                  </a:lnTo>
                  <a:lnTo>
                    <a:pt x="61" y="215"/>
                  </a:lnTo>
                  <a:lnTo>
                    <a:pt x="68" y="202"/>
                  </a:lnTo>
                  <a:lnTo>
                    <a:pt x="73" y="193"/>
                  </a:lnTo>
                  <a:lnTo>
                    <a:pt x="82" y="180"/>
                  </a:lnTo>
                  <a:lnTo>
                    <a:pt x="92" y="171"/>
                  </a:lnTo>
                  <a:lnTo>
                    <a:pt x="95" y="160"/>
                  </a:lnTo>
                  <a:lnTo>
                    <a:pt x="101" y="151"/>
                  </a:lnTo>
                  <a:lnTo>
                    <a:pt x="103" y="141"/>
                  </a:lnTo>
                  <a:lnTo>
                    <a:pt x="108" y="132"/>
                  </a:lnTo>
                  <a:lnTo>
                    <a:pt x="110" y="121"/>
                  </a:lnTo>
                  <a:lnTo>
                    <a:pt x="110" y="112"/>
                  </a:lnTo>
                  <a:lnTo>
                    <a:pt x="110" y="103"/>
                  </a:lnTo>
                  <a:lnTo>
                    <a:pt x="110" y="94"/>
                  </a:lnTo>
                  <a:lnTo>
                    <a:pt x="110" y="83"/>
                  </a:lnTo>
                  <a:lnTo>
                    <a:pt x="110" y="74"/>
                  </a:lnTo>
                  <a:lnTo>
                    <a:pt x="110" y="63"/>
                  </a:lnTo>
                  <a:lnTo>
                    <a:pt x="108" y="53"/>
                  </a:lnTo>
                  <a:lnTo>
                    <a:pt x="106" y="42"/>
                  </a:lnTo>
                  <a:lnTo>
                    <a:pt x="104" y="31"/>
                  </a:lnTo>
                  <a:lnTo>
                    <a:pt x="103" y="20"/>
                  </a:lnTo>
                  <a:lnTo>
                    <a:pt x="103" y="9"/>
                  </a:lnTo>
                  <a:lnTo>
                    <a:pt x="104" y="4"/>
                  </a:lnTo>
                  <a:lnTo>
                    <a:pt x="110" y="0"/>
                  </a:lnTo>
                  <a:lnTo>
                    <a:pt x="113" y="2"/>
                  </a:lnTo>
                  <a:lnTo>
                    <a:pt x="119" y="8"/>
                  </a:lnTo>
                  <a:lnTo>
                    <a:pt x="1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 flipH="1">
              <a:off x="7458501" y="5547742"/>
              <a:ext cx="243351" cy="488950"/>
            </a:xfrm>
            <a:custGeom>
              <a:avLst/>
              <a:gdLst>
                <a:gd name="T0" fmla="*/ 157 w 164"/>
                <a:gd name="T1" fmla="*/ 20 h 308"/>
                <a:gd name="T2" fmla="*/ 163 w 164"/>
                <a:gd name="T3" fmla="*/ 44 h 308"/>
                <a:gd name="T4" fmla="*/ 164 w 164"/>
                <a:gd name="T5" fmla="*/ 66 h 308"/>
                <a:gd name="T6" fmla="*/ 164 w 164"/>
                <a:gd name="T7" fmla="*/ 88 h 308"/>
                <a:gd name="T8" fmla="*/ 161 w 164"/>
                <a:gd name="T9" fmla="*/ 110 h 308"/>
                <a:gd name="T10" fmla="*/ 153 w 164"/>
                <a:gd name="T11" fmla="*/ 130 h 308"/>
                <a:gd name="T12" fmla="*/ 144 w 164"/>
                <a:gd name="T13" fmla="*/ 146 h 308"/>
                <a:gd name="T14" fmla="*/ 130 w 164"/>
                <a:gd name="T15" fmla="*/ 163 h 308"/>
                <a:gd name="T16" fmla="*/ 117 w 164"/>
                <a:gd name="T17" fmla="*/ 176 h 308"/>
                <a:gd name="T18" fmla="*/ 104 w 164"/>
                <a:gd name="T19" fmla="*/ 187 h 308"/>
                <a:gd name="T20" fmla="*/ 91 w 164"/>
                <a:gd name="T21" fmla="*/ 196 h 308"/>
                <a:gd name="T22" fmla="*/ 80 w 164"/>
                <a:gd name="T23" fmla="*/ 207 h 308"/>
                <a:gd name="T24" fmla="*/ 66 w 164"/>
                <a:gd name="T25" fmla="*/ 216 h 308"/>
                <a:gd name="T26" fmla="*/ 58 w 164"/>
                <a:gd name="T27" fmla="*/ 223 h 308"/>
                <a:gd name="T28" fmla="*/ 55 w 164"/>
                <a:gd name="T29" fmla="*/ 229 h 308"/>
                <a:gd name="T30" fmla="*/ 49 w 164"/>
                <a:gd name="T31" fmla="*/ 236 h 308"/>
                <a:gd name="T32" fmla="*/ 46 w 164"/>
                <a:gd name="T33" fmla="*/ 245 h 308"/>
                <a:gd name="T34" fmla="*/ 40 w 164"/>
                <a:gd name="T35" fmla="*/ 256 h 308"/>
                <a:gd name="T36" fmla="*/ 38 w 164"/>
                <a:gd name="T37" fmla="*/ 266 h 308"/>
                <a:gd name="T38" fmla="*/ 37 w 164"/>
                <a:gd name="T39" fmla="*/ 275 h 308"/>
                <a:gd name="T40" fmla="*/ 38 w 164"/>
                <a:gd name="T41" fmla="*/ 286 h 308"/>
                <a:gd name="T42" fmla="*/ 38 w 164"/>
                <a:gd name="T43" fmla="*/ 297 h 308"/>
                <a:gd name="T44" fmla="*/ 31 w 164"/>
                <a:gd name="T45" fmla="*/ 306 h 308"/>
                <a:gd name="T46" fmla="*/ 20 w 164"/>
                <a:gd name="T47" fmla="*/ 308 h 308"/>
                <a:gd name="T48" fmla="*/ 11 w 164"/>
                <a:gd name="T49" fmla="*/ 304 h 308"/>
                <a:gd name="T50" fmla="*/ 9 w 164"/>
                <a:gd name="T51" fmla="*/ 293 h 308"/>
                <a:gd name="T52" fmla="*/ 7 w 164"/>
                <a:gd name="T53" fmla="*/ 288 h 308"/>
                <a:gd name="T54" fmla="*/ 5 w 164"/>
                <a:gd name="T55" fmla="*/ 278 h 308"/>
                <a:gd name="T56" fmla="*/ 0 w 164"/>
                <a:gd name="T57" fmla="*/ 267 h 308"/>
                <a:gd name="T58" fmla="*/ 0 w 164"/>
                <a:gd name="T59" fmla="*/ 255 h 308"/>
                <a:gd name="T60" fmla="*/ 0 w 164"/>
                <a:gd name="T61" fmla="*/ 242 h 308"/>
                <a:gd name="T62" fmla="*/ 2 w 164"/>
                <a:gd name="T63" fmla="*/ 231 h 308"/>
                <a:gd name="T64" fmla="*/ 5 w 164"/>
                <a:gd name="T65" fmla="*/ 222 h 308"/>
                <a:gd name="T66" fmla="*/ 11 w 164"/>
                <a:gd name="T67" fmla="*/ 212 h 308"/>
                <a:gd name="T68" fmla="*/ 18 w 164"/>
                <a:gd name="T69" fmla="*/ 205 h 308"/>
                <a:gd name="T70" fmla="*/ 27 w 164"/>
                <a:gd name="T71" fmla="*/ 196 h 308"/>
                <a:gd name="T72" fmla="*/ 37 w 164"/>
                <a:gd name="T73" fmla="*/ 190 h 308"/>
                <a:gd name="T74" fmla="*/ 47 w 164"/>
                <a:gd name="T75" fmla="*/ 183 h 308"/>
                <a:gd name="T76" fmla="*/ 58 w 164"/>
                <a:gd name="T77" fmla="*/ 176 h 308"/>
                <a:gd name="T78" fmla="*/ 69 w 164"/>
                <a:gd name="T79" fmla="*/ 167 h 308"/>
                <a:gd name="T80" fmla="*/ 82 w 164"/>
                <a:gd name="T81" fmla="*/ 157 h 308"/>
                <a:gd name="T82" fmla="*/ 91 w 164"/>
                <a:gd name="T83" fmla="*/ 148 h 308"/>
                <a:gd name="T84" fmla="*/ 100 w 164"/>
                <a:gd name="T85" fmla="*/ 139 h 308"/>
                <a:gd name="T86" fmla="*/ 110 w 164"/>
                <a:gd name="T87" fmla="*/ 130 h 308"/>
                <a:gd name="T88" fmla="*/ 119 w 164"/>
                <a:gd name="T89" fmla="*/ 115 h 308"/>
                <a:gd name="T90" fmla="*/ 128 w 164"/>
                <a:gd name="T91" fmla="*/ 101 h 308"/>
                <a:gd name="T92" fmla="*/ 135 w 164"/>
                <a:gd name="T93" fmla="*/ 82 h 308"/>
                <a:gd name="T94" fmla="*/ 139 w 164"/>
                <a:gd name="T95" fmla="*/ 64 h 308"/>
                <a:gd name="T96" fmla="*/ 141 w 164"/>
                <a:gd name="T97" fmla="*/ 44 h 308"/>
                <a:gd name="T98" fmla="*/ 139 w 164"/>
                <a:gd name="T99" fmla="*/ 22 h 308"/>
                <a:gd name="T100" fmla="*/ 137 w 164"/>
                <a:gd name="T101" fmla="*/ 9 h 308"/>
                <a:gd name="T102" fmla="*/ 139 w 164"/>
                <a:gd name="T103" fmla="*/ 2 h 308"/>
                <a:gd name="T104" fmla="*/ 146 w 164"/>
                <a:gd name="T105" fmla="*/ 0 h 308"/>
                <a:gd name="T106" fmla="*/ 153 w 164"/>
                <a:gd name="T107" fmla="*/ 5 h 308"/>
                <a:gd name="T108" fmla="*/ 157 w 164"/>
                <a:gd name="T109" fmla="*/ 1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308">
                  <a:moveTo>
                    <a:pt x="157" y="11"/>
                  </a:moveTo>
                  <a:lnTo>
                    <a:pt x="157" y="20"/>
                  </a:lnTo>
                  <a:lnTo>
                    <a:pt x="161" y="33"/>
                  </a:lnTo>
                  <a:lnTo>
                    <a:pt x="163" y="44"/>
                  </a:lnTo>
                  <a:lnTo>
                    <a:pt x="164" y="57"/>
                  </a:lnTo>
                  <a:lnTo>
                    <a:pt x="164" y="66"/>
                  </a:lnTo>
                  <a:lnTo>
                    <a:pt x="164" y="77"/>
                  </a:lnTo>
                  <a:lnTo>
                    <a:pt x="164" y="88"/>
                  </a:lnTo>
                  <a:lnTo>
                    <a:pt x="163" y="99"/>
                  </a:lnTo>
                  <a:lnTo>
                    <a:pt x="161" y="110"/>
                  </a:lnTo>
                  <a:lnTo>
                    <a:pt x="157" y="119"/>
                  </a:lnTo>
                  <a:lnTo>
                    <a:pt x="153" y="130"/>
                  </a:lnTo>
                  <a:lnTo>
                    <a:pt x="150" y="139"/>
                  </a:lnTo>
                  <a:lnTo>
                    <a:pt x="144" y="146"/>
                  </a:lnTo>
                  <a:lnTo>
                    <a:pt x="137" y="156"/>
                  </a:lnTo>
                  <a:lnTo>
                    <a:pt x="130" y="163"/>
                  </a:lnTo>
                  <a:lnTo>
                    <a:pt x="122" y="170"/>
                  </a:lnTo>
                  <a:lnTo>
                    <a:pt x="117" y="176"/>
                  </a:lnTo>
                  <a:lnTo>
                    <a:pt x="110" y="181"/>
                  </a:lnTo>
                  <a:lnTo>
                    <a:pt x="104" y="187"/>
                  </a:lnTo>
                  <a:lnTo>
                    <a:pt x="99" y="192"/>
                  </a:lnTo>
                  <a:lnTo>
                    <a:pt x="91" y="196"/>
                  </a:lnTo>
                  <a:lnTo>
                    <a:pt x="86" y="203"/>
                  </a:lnTo>
                  <a:lnTo>
                    <a:pt x="80" y="207"/>
                  </a:lnTo>
                  <a:lnTo>
                    <a:pt x="73" y="212"/>
                  </a:lnTo>
                  <a:lnTo>
                    <a:pt x="66" y="216"/>
                  </a:lnTo>
                  <a:lnTo>
                    <a:pt x="64" y="220"/>
                  </a:lnTo>
                  <a:lnTo>
                    <a:pt x="58" y="223"/>
                  </a:lnTo>
                  <a:lnTo>
                    <a:pt x="57" y="225"/>
                  </a:lnTo>
                  <a:lnTo>
                    <a:pt x="55" y="229"/>
                  </a:lnTo>
                  <a:lnTo>
                    <a:pt x="51" y="233"/>
                  </a:lnTo>
                  <a:lnTo>
                    <a:pt x="49" y="236"/>
                  </a:lnTo>
                  <a:lnTo>
                    <a:pt x="47" y="242"/>
                  </a:lnTo>
                  <a:lnTo>
                    <a:pt x="46" y="245"/>
                  </a:lnTo>
                  <a:lnTo>
                    <a:pt x="44" y="251"/>
                  </a:lnTo>
                  <a:lnTo>
                    <a:pt x="40" y="256"/>
                  </a:lnTo>
                  <a:lnTo>
                    <a:pt x="38" y="260"/>
                  </a:lnTo>
                  <a:lnTo>
                    <a:pt x="38" y="266"/>
                  </a:lnTo>
                  <a:lnTo>
                    <a:pt x="38" y="271"/>
                  </a:lnTo>
                  <a:lnTo>
                    <a:pt x="37" y="275"/>
                  </a:lnTo>
                  <a:lnTo>
                    <a:pt x="37" y="280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38" y="297"/>
                  </a:lnTo>
                  <a:lnTo>
                    <a:pt x="37" y="302"/>
                  </a:lnTo>
                  <a:lnTo>
                    <a:pt x="31" y="306"/>
                  </a:lnTo>
                  <a:lnTo>
                    <a:pt x="27" y="308"/>
                  </a:lnTo>
                  <a:lnTo>
                    <a:pt x="20" y="308"/>
                  </a:lnTo>
                  <a:lnTo>
                    <a:pt x="16" y="308"/>
                  </a:lnTo>
                  <a:lnTo>
                    <a:pt x="11" y="304"/>
                  </a:lnTo>
                  <a:lnTo>
                    <a:pt x="9" y="297"/>
                  </a:lnTo>
                  <a:lnTo>
                    <a:pt x="9" y="293"/>
                  </a:lnTo>
                  <a:lnTo>
                    <a:pt x="9" y="289"/>
                  </a:lnTo>
                  <a:lnTo>
                    <a:pt x="7" y="288"/>
                  </a:lnTo>
                  <a:lnTo>
                    <a:pt x="7" y="284"/>
                  </a:lnTo>
                  <a:lnTo>
                    <a:pt x="5" y="278"/>
                  </a:lnTo>
                  <a:lnTo>
                    <a:pt x="4" y="273"/>
                  </a:lnTo>
                  <a:lnTo>
                    <a:pt x="0" y="267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2" y="231"/>
                  </a:lnTo>
                  <a:lnTo>
                    <a:pt x="4" y="225"/>
                  </a:lnTo>
                  <a:lnTo>
                    <a:pt x="5" y="222"/>
                  </a:lnTo>
                  <a:lnTo>
                    <a:pt x="9" y="216"/>
                  </a:lnTo>
                  <a:lnTo>
                    <a:pt x="11" y="212"/>
                  </a:lnTo>
                  <a:lnTo>
                    <a:pt x="16" y="209"/>
                  </a:lnTo>
                  <a:lnTo>
                    <a:pt x="18" y="205"/>
                  </a:lnTo>
                  <a:lnTo>
                    <a:pt x="24" y="201"/>
                  </a:lnTo>
                  <a:lnTo>
                    <a:pt x="27" y="196"/>
                  </a:lnTo>
                  <a:lnTo>
                    <a:pt x="33" y="194"/>
                  </a:lnTo>
                  <a:lnTo>
                    <a:pt x="37" y="190"/>
                  </a:lnTo>
                  <a:lnTo>
                    <a:pt x="44" y="187"/>
                  </a:lnTo>
                  <a:lnTo>
                    <a:pt x="47" y="183"/>
                  </a:lnTo>
                  <a:lnTo>
                    <a:pt x="55" y="179"/>
                  </a:lnTo>
                  <a:lnTo>
                    <a:pt x="58" y="176"/>
                  </a:lnTo>
                  <a:lnTo>
                    <a:pt x="64" y="170"/>
                  </a:lnTo>
                  <a:lnTo>
                    <a:pt x="69" y="167"/>
                  </a:lnTo>
                  <a:lnTo>
                    <a:pt x="75" y="161"/>
                  </a:lnTo>
                  <a:lnTo>
                    <a:pt x="82" y="157"/>
                  </a:lnTo>
                  <a:lnTo>
                    <a:pt x="86" y="152"/>
                  </a:lnTo>
                  <a:lnTo>
                    <a:pt x="91" y="148"/>
                  </a:lnTo>
                  <a:lnTo>
                    <a:pt x="99" y="145"/>
                  </a:lnTo>
                  <a:lnTo>
                    <a:pt x="100" y="139"/>
                  </a:lnTo>
                  <a:lnTo>
                    <a:pt x="106" y="135"/>
                  </a:lnTo>
                  <a:lnTo>
                    <a:pt x="110" y="130"/>
                  </a:lnTo>
                  <a:lnTo>
                    <a:pt x="115" y="123"/>
                  </a:lnTo>
                  <a:lnTo>
                    <a:pt x="119" y="115"/>
                  </a:lnTo>
                  <a:lnTo>
                    <a:pt x="122" y="110"/>
                  </a:lnTo>
                  <a:lnTo>
                    <a:pt x="128" y="101"/>
                  </a:lnTo>
                  <a:lnTo>
                    <a:pt x="132" y="91"/>
                  </a:lnTo>
                  <a:lnTo>
                    <a:pt x="135" y="82"/>
                  </a:lnTo>
                  <a:lnTo>
                    <a:pt x="137" y="73"/>
                  </a:lnTo>
                  <a:lnTo>
                    <a:pt x="139" y="64"/>
                  </a:lnTo>
                  <a:lnTo>
                    <a:pt x="141" y="53"/>
                  </a:lnTo>
                  <a:lnTo>
                    <a:pt x="141" y="44"/>
                  </a:lnTo>
                  <a:lnTo>
                    <a:pt x="141" y="33"/>
                  </a:lnTo>
                  <a:lnTo>
                    <a:pt x="139" y="22"/>
                  </a:lnTo>
                  <a:lnTo>
                    <a:pt x="137" y="13"/>
                  </a:lnTo>
                  <a:lnTo>
                    <a:pt x="137" y="9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7" y="11"/>
                  </a:lnTo>
                  <a:lnTo>
                    <a:pt x="1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 flipH="1">
              <a:off x="7243343" y="5931917"/>
              <a:ext cx="149869" cy="80962"/>
            </a:xfrm>
            <a:custGeom>
              <a:avLst/>
              <a:gdLst>
                <a:gd name="T0" fmla="*/ 15 w 101"/>
                <a:gd name="T1" fmla="*/ 0 h 51"/>
                <a:gd name="T2" fmla="*/ 22 w 101"/>
                <a:gd name="T3" fmla="*/ 0 h 51"/>
                <a:gd name="T4" fmla="*/ 26 w 101"/>
                <a:gd name="T5" fmla="*/ 0 h 51"/>
                <a:gd name="T6" fmla="*/ 31 w 101"/>
                <a:gd name="T7" fmla="*/ 0 h 51"/>
                <a:gd name="T8" fmla="*/ 35 w 101"/>
                <a:gd name="T9" fmla="*/ 0 h 51"/>
                <a:gd name="T10" fmla="*/ 40 w 101"/>
                <a:gd name="T11" fmla="*/ 0 h 51"/>
                <a:gd name="T12" fmla="*/ 44 w 101"/>
                <a:gd name="T13" fmla="*/ 0 h 51"/>
                <a:gd name="T14" fmla="*/ 50 w 101"/>
                <a:gd name="T15" fmla="*/ 0 h 51"/>
                <a:gd name="T16" fmla="*/ 53 w 101"/>
                <a:gd name="T17" fmla="*/ 2 h 51"/>
                <a:gd name="T18" fmla="*/ 59 w 101"/>
                <a:gd name="T19" fmla="*/ 2 h 51"/>
                <a:gd name="T20" fmla="*/ 62 w 101"/>
                <a:gd name="T21" fmla="*/ 3 h 51"/>
                <a:gd name="T22" fmla="*/ 68 w 101"/>
                <a:gd name="T23" fmla="*/ 5 h 51"/>
                <a:gd name="T24" fmla="*/ 70 w 101"/>
                <a:gd name="T25" fmla="*/ 7 h 51"/>
                <a:gd name="T26" fmla="*/ 75 w 101"/>
                <a:gd name="T27" fmla="*/ 9 h 51"/>
                <a:gd name="T28" fmla="*/ 79 w 101"/>
                <a:gd name="T29" fmla="*/ 9 h 51"/>
                <a:gd name="T30" fmla="*/ 84 w 101"/>
                <a:gd name="T31" fmla="*/ 13 h 51"/>
                <a:gd name="T32" fmla="*/ 90 w 101"/>
                <a:gd name="T33" fmla="*/ 14 h 51"/>
                <a:gd name="T34" fmla="*/ 93 w 101"/>
                <a:gd name="T35" fmla="*/ 16 h 51"/>
                <a:gd name="T36" fmla="*/ 95 w 101"/>
                <a:gd name="T37" fmla="*/ 18 h 51"/>
                <a:gd name="T38" fmla="*/ 97 w 101"/>
                <a:gd name="T39" fmla="*/ 22 h 51"/>
                <a:gd name="T40" fmla="*/ 101 w 101"/>
                <a:gd name="T41" fmla="*/ 25 h 51"/>
                <a:gd name="T42" fmla="*/ 101 w 101"/>
                <a:gd name="T43" fmla="*/ 31 h 51"/>
                <a:gd name="T44" fmla="*/ 101 w 101"/>
                <a:gd name="T45" fmla="*/ 38 h 51"/>
                <a:gd name="T46" fmla="*/ 95 w 101"/>
                <a:gd name="T47" fmla="*/ 46 h 51"/>
                <a:gd name="T48" fmla="*/ 92 w 101"/>
                <a:gd name="T49" fmla="*/ 49 h 51"/>
                <a:gd name="T50" fmla="*/ 88 w 101"/>
                <a:gd name="T51" fmla="*/ 49 h 51"/>
                <a:gd name="T52" fmla="*/ 84 w 101"/>
                <a:gd name="T53" fmla="*/ 51 h 51"/>
                <a:gd name="T54" fmla="*/ 79 w 101"/>
                <a:gd name="T55" fmla="*/ 51 h 51"/>
                <a:gd name="T56" fmla="*/ 77 w 101"/>
                <a:gd name="T57" fmla="*/ 49 h 51"/>
                <a:gd name="T58" fmla="*/ 71 w 101"/>
                <a:gd name="T59" fmla="*/ 47 h 51"/>
                <a:gd name="T60" fmla="*/ 68 w 101"/>
                <a:gd name="T61" fmla="*/ 46 h 51"/>
                <a:gd name="T62" fmla="*/ 64 w 101"/>
                <a:gd name="T63" fmla="*/ 44 h 51"/>
                <a:gd name="T64" fmla="*/ 59 w 101"/>
                <a:gd name="T65" fmla="*/ 42 h 51"/>
                <a:gd name="T66" fmla="*/ 53 w 101"/>
                <a:gd name="T67" fmla="*/ 36 h 51"/>
                <a:gd name="T68" fmla="*/ 48 w 101"/>
                <a:gd name="T69" fmla="*/ 36 h 51"/>
                <a:gd name="T70" fmla="*/ 40 w 101"/>
                <a:gd name="T71" fmla="*/ 33 h 51"/>
                <a:gd name="T72" fmla="*/ 31 w 101"/>
                <a:gd name="T73" fmla="*/ 31 h 51"/>
                <a:gd name="T74" fmla="*/ 28 w 101"/>
                <a:gd name="T75" fmla="*/ 29 h 51"/>
                <a:gd name="T76" fmla="*/ 24 w 101"/>
                <a:gd name="T77" fmla="*/ 29 h 51"/>
                <a:gd name="T78" fmla="*/ 20 w 101"/>
                <a:gd name="T79" fmla="*/ 29 h 51"/>
                <a:gd name="T80" fmla="*/ 15 w 101"/>
                <a:gd name="T81" fmla="*/ 29 h 51"/>
                <a:gd name="T82" fmla="*/ 9 w 101"/>
                <a:gd name="T83" fmla="*/ 27 h 51"/>
                <a:gd name="T84" fmla="*/ 4 w 101"/>
                <a:gd name="T85" fmla="*/ 25 h 51"/>
                <a:gd name="T86" fmla="*/ 2 w 101"/>
                <a:gd name="T87" fmla="*/ 18 h 51"/>
                <a:gd name="T88" fmla="*/ 0 w 101"/>
                <a:gd name="T89" fmla="*/ 14 h 51"/>
                <a:gd name="T90" fmla="*/ 2 w 101"/>
                <a:gd name="T91" fmla="*/ 9 h 51"/>
                <a:gd name="T92" fmla="*/ 4 w 101"/>
                <a:gd name="T93" fmla="*/ 3 h 51"/>
                <a:gd name="T94" fmla="*/ 9 w 101"/>
                <a:gd name="T95" fmla="*/ 0 h 51"/>
                <a:gd name="T96" fmla="*/ 15 w 101"/>
                <a:gd name="T97" fmla="*/ 0 h 51"/>
                <a:gd name="T98" fmla="*/ 15 w 101"/>
                <a:gd name="T9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51">
                  <a:moveTo>
                    <a:pt x="15" y="0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2" y="3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9" y="9"/>
                  </a:lnTo>
                  <a:lnTo>
                    <a:pt x="84" y="13"/>
                  </a:lnTo>
                  <a:lnTo>
                    <a:pt x="90" y="14"/>
                  </a:lnTo>
                  <a:lnTo>
                    <a:pt x="93" y="16"/>
                  </a:lnTo>
                  <a:lnTo>
                    <a:pt x="95" y="18"/>
                  </a:lnTo>
                  <a:lnTo>
                    <a:pt x="97" y="22"/>
                  </a:lnTo>
                  <a:lnTo>
                    <a:pt x="101" y="25"/>
                  </a:lnTo>
                  <a:lnTo>
                    <a:pt x="101" y="31"/>
                  </a:lnTo>
                  <a:lnTo>
                    <a:pt x="101" y="38"/>
                  </a:lnTo>
                  <a:lnTo>
                    <a:pt x="95" y="46"/>
                  </a:lnTo>
                  <a:lnTo>
                    <a:pt x="92" y="49"/>
                  </a:lnTo>
                  <a:lnTo>
                    <a:pt x="88" y="49"/>
                  </a:lnTo>
                  <a:lnTo>
                    <a:pt x="84" y="51"/>
                  </a:lnTo>
                  <a:lnTo>
                    <a:pt x="79" y="51"/>
                  </a:lnTo>
                  <a:lnTo>
                    <a:pt x="77" y="49"/>
                  </a:lnTo>
                  <a:lnTo>
                    <a:pt x="71" y="47"/>
                  </a:lnTo>
                  <a:lnTo>
                    <a:pt x="68" y="46"/>
                  </a:lnTo>
                  <a:lnTo>
                    <a:pt x="64" y="44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8" y="36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 flipH="1">
              <a:off x="7194376" y="5831904"/>
              <a:ext cx="127611" cy="85725"/>
            </a:xfrm>
            <a:custGeom>
              <a:avLst/>
              <a:gdLst>
                <a:gd name="T0" fmla="*/ 20 w 86"/>
                <a:gd name="T1" fmla="*/ 0 h 54"/>
                <a:gd name="T2" fmla="*/ 25 w 86"/>
                <a:gd name="T3" fmla="*/ 2 h 54"/>
                <a:gd name="T4" fmla="*/ 29 w 86"/>
                <a:gd name="T5" fmla="*/ 4 h 54"/>
                <a:gd name="T6" fmla="*/ 34 w 86"/>
                <a:gd name="T7" fmla="*/ 8 h 54"/>
                <a:gd name="T8" fmla="*/ 38 w 86"/>
                <a:gd name="T9" fmla="*/ 8 h 54"/>
                <a:gd name="T10" fmla="*/ 45 w 86"/>
                <a:gd name="T11" fmla="*/ 13 h 54"/>
                <a:gd name="T12" fmla="*/ 55 w 86"/>
                <a:gd name="T13" fmla="*/ 17 h 54"/>
                <a:gd name="T14" fmla="*/ 62 w 86"/>
                <a:gd name="T15" fmla="*/ 22 h 54"/>
                <a:gd name="T16" fmla="*/ 67 w 86"/>
                <a:gd name="T17" fmla="*/ 28 h 54"/>
                <a:gd name="T18" fmla="*/ 71 w 86"/>
                <a:gd name="T19" fmla="*/ 32 h 54"/>
                <a:gd name="T20" fmla="*/ 76 w 86"/>
                <a:gd name="T21" fmla="*/ 35 h 54"/>
                <a:gd name="T22" fmla="*/ 80 w 86"/>
                <a:gd name="T23" fmla="*/ 37 h 54"/>
                <a:gd name="T24" fmla="*/ 84 w 86"/>
                <a:gd name="T25" fmla="*/ 41 h 54"/>
                <a:gd name="T26" fmla="*/ 86 w 86"/>
                <a:gd name="T27" fmla="*/ 44 h 54"/>
                <a:gd name="T28" fmla="*/ 86 w 86"/>
                <a:gd name="T29" fmla="*/ 50 h 54"/>
                <a:gd name="T30" fmla="*/ 80 w 86"/>
                <a:gd name="T31" fmla="*/ 54 h 54"/>
                <a:gd name="T32" fmla="*/ 76 w 86"/>
                <a:gd name="T33" fmla="*/ 54 h 54"/>
                <a:gd name="T34" fmla="*/ 71 w 86"/>
                <a:gd name="T35" fmla="*/ 50 h 54"/>
                <a:gd name="T36" fmla="*/ 67 w 86"/>
                <a:gd name="T37" fmla="*/ 46 h 54"/>
                <a:gd name="T38" fmla="*/ 64 w 86"/>
                <a:gd name="T39" fmla="*/ 44 h 54"/>
                <a:gd name="T40" fmla="*/ 60 w 86"/>
                <a:gd name="T41" fmla="*/ 44 h 54"/>
                <a:gd name="T42" fmla="*/ 51 w 86"/>
                <a:gd name="T43" fmla="*/ 41 h 54"/>
                <a:gd name="T44" fmla="*/ 44 w 86"/>
                <a:gd name="T45" fmla="*/ 39 h 54"/>
                <a:gd name="T46" fmla="*/ 40 w 86"/>
                <a:gd name="T47" fmla="*/ 37 h 54"/>
                <a:gd name="T48" fmla="*/ 36 w 86"/>
                <a:gd name="T49" fmla="*/ 35 h 54"/>
                <a:gd name="T50" fmla="*/ 31 w 86"/>
                <a:gd name="T51" fmla="*/ 35 h 54"/>
                <a:gd name="T52" fmla="*/ 29 w 86"/>
                <a:gd name="T53" fmla="*/ 35 h 54"/>
                <a:gd name="T54" fmla="*/ 23 w 86"/>
                <a:gd name="T55" fmla="*/ 35 h 54"/>
                <a:gd name="T56" fmla="*/ 20 w 86"/>
                <a:gd name="T57" fmla="*/ 33 h 54"/>
                <a:gd name="T58" fmla="*/ 14 w 86"/>
                <a:gd name="T59" fmla="*/ 33 h 54"/>
                <a:gd name="T60" fmla="*/ 11 w 86"/>
                <a:gd name="T61" fmla="*/ 32 h 54"/>
                <a:gd name="T62" fmla="*/ 3 w 86"/>
                <a:gd name="T63" fmla="*/ 28 h 54"/>
                <a:gd name="T64" fmla="*/ 2 w 86"/>
                <a:gd name="T65" fmla="*/ 24 h 54"/>
                <a:gd name="T66" fmla="*/ 0 w 86"/>
                <a:gd name="T67" fmla="*/ 17 h 54"/>
                <a:gd name="T68" fmla="*/ 2 w 86"/>
                <a:gd name="T69" fmla="*/ 11 h 54"/>
                <a:gd name="T70" fmla="*/ 2 w 86"/>
                <a:gd name="T71" fmla="*/ 6 h 54"/>
                <a:gd name="T72" fmla="*/ 7 w 86"/>
                <a:gd name="T73" fmla="*/ 2 h 54"/>
                <a:gd name="T74" fmla="*/ 13 w 86"/>
                <a:gd name="T75" fmla="*/ 0 h 54"/>
                <a:gd name="T76" fmla="*/ 20 w 86"/>
                <a:gd name="T77" fmla="*/ 0 h 54"/>
                <a:gd name="T78" fmla="*/ 20 w 86"/>
                <a:gd name="T7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54">
                  <a:moveTo>
                    <a:pt x="20" y="0"/>
                  </a:moveTo>
                  <a:lnTo>
                    <a:pt x="25" y="2"/>
                  </a:lnTo>
                  <a:lnTo>
                    <a:pt x="29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5" y="13"/>
                  </a:lnTo>
                  <a:lnTo>
                    <a:pt x="55" y="17"/>
                  </a:lnTo>
                  <a:lnTo>
                    <a:pt x="62" y="22"/>
                  </a:lnTo>
                  <a:lnTo>
                    <a:pt x="67" y="28"/>
                  </a:lnTo>
                  <a:lnTo>
                    <a:pt x="71" y="32"/>
                  </a:lnTo>
                  <a:lnTo>
                    <a:pt x="76" y="35"/>
                  </a:lnTo>
                  <a:lnTo>
                    <a:pt x="80" y="37"/>
                  </a:lnTo>
                  <a:lnTo>
                    <a:pt x="84" y="41"/>
                  </a:lnTo>
                  <a:lnTo>
                    <a:pt x="86" y="44"/>
                  </a:lnTo>
                  <a:lnTo>
                    <a:pt x="86" y="50"/>
                  </a:lnTo>
                  <a:lnTo>
                    <a:pt x="80" y="54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7" y="46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1" y="41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3" y="35"/>
                  </a:lnTo>
                  <a:lnTo>
                    <a:pt x="20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 flipH="1">
              <a:off x="7498565" y="5844604"/>
              <a:ext cx="89031" cy="73025"/>
            </a:xfrm>
            <a:custGeom>
              <a:avLst/>
              <a:gdLst>
                <a:gd name="T0" fmla="*/ 22 w 60"/>
                <a:gd name="T1" fmla="*/ 0 h 46"/>
                <a:gd name="T2" fmla="*/ 25 w 60"/>
                <a:gd name="T3" fmla="*/ 2 h 46"/>
                <a:gd name="T4" fmla="*/ 29 w 60"/>
                <a:gd name="T5" fmla="*/ 3 h 46"/>
                <a:gd name="T6" fmla="*/ 33 w 60"/>
                <a:gd name="T7" fmla="*/ 7 h 46"/>
                <a:gd name="T8" fmla="*/ 36 w 60"/>
                <a:gd name="T9" fmla="*/ 9 h 46"/>
                <a:gd name="T10" fmla="*/ 42 w 60"/>
                <a:gd name="T11" fmla="*/ 11 h 46"/>
                <a:gd name="T12" fmla="*/ 44 w 60"/>
                <a:gd name="T13" fmla="*/ 13 h 46"/>
                <a:gd name="T14" fmla="*/ 49 w 60"/>
                <a:gd name="T15" fmla="*/ 16 h 46"/>
                <a:gd name="T16" fmla="*/ 53 w 60"/>
                <a:gd name="T17" fmla="*/ 18 h 46"/>
                <a:gd name="T18" fmla="*/ 58 w 60"/>
                <a:gd name="T19" fmla="*/ 22 h 46"/>
                <a:gd name="T20" fmla="*/ 60 w 60"/>
                <a:gd name="T21" fmla="*/ 27 h 46"/>
                <a:gd name="T22" fmla="*/ 60 w 60"/>
                <a:gd name="T23" fmla="*/ 31 h 46"/>
                <a:gd name="T24" fmla="*/ 60 w 60"/>
                <a:gd name="T25" fmla="*/ 36 h 46"/>
                <a:gd name="T26" fmla="*/ 55 w 60"/>
                <a:gd name="T27" fmla="*/ 42 h 46"/>
                <a:gd name="T28" fmla="*/ 51 w 60"/>
                <a:gd name="T29" fmla="*/ 46 h 46"/>
                <a:gd name="T30" fmla="*/ 45 w 60"/>
                <a:gd name="T31" fmla="*/ 46 h 46"/>
                <a:gd name="T32" fmla="*/ 42 w 60"/>
                <a:gd name="T33" fmla="*/ 46 h 46"/>
                <a:gd name="T34" fmla="*/ 34 w 60"/>
                <a:gd name="T35" fmla="*/ 42 h 46"/>
                <a:gd name="T36" fmla="*/ 31 w 60"/>
                <a:gd name="T37" fmla="*/ 40 h 46"/>
                <a:gd name="T38" fmla="*/ 25 w 60"/>
                <a:gd name="T39" fmla="*/ 36 h 46"/>
                <a:gd name="T40" fmla="*/ 23 w 60"/>
                <a:gd name="T41" fmla="*/ 36 h 46"/>
                <a:gd name="T42" fmla="*/ 20 w 60"/>
                <a:gd name="T43" fmla="*/ 33 h 46"/>
                <a:gd name="T44" fmla="*/ 14 w 60"/>
                <a:gd name="T45" fmla="*/ 31 h 46"/>
                <a:gd name="T46" fmla="*/ 11 w 60"/>
                <a:gd name="T47" fmla="*/ 27 h 46"/>
                <a:gd name="T48" fmla="*/ 7 w 60"/>
                <a:gd name="T49" fmla="*/ 27 h 46"/>
                <a:gd name="T50" fmla="*/ 2 w 60"/>
                <a:gd name="T51" fmla="*/ 22 h 46"/>
                <a:gd name="T52" fmla="*/ 0 w 60"/>
                <a:gd name="T53" fmla="*/ 18 h 46"/>
                <a:gd name="T54" fmla="*/ 0 w 60"/>
                <a:gd name="T55" fmla="*/ 11 h 46"/>
                <a:gd name="T56" fmla="*/ 2 w 60"/>
                <a:gd name="T57" fmla="*/ 7 h 46"/>
                <a:gd name="T58" fmla="*/ 5 w 60"/>
                <a:gd name="T59" fmla="*/ 2 h 46"/>
                <a:gd name="T60" fmla="*/ 9 w 60"/>
                <a:gd name="T61" fmla="*/ 0 h 46"/>
                <a:gd name="T62" fmla="*/ 14 w 60"/>
                <a:gd name="T63" fmla="*/ 0 h 46"/>
                <a:gd name="T64" fmla="*/ 22 w 60"/>
                <a:gd name="T65" fmla="*/ 0 h 46"/>
                <a:gd name="T66" fmla="*/ 22 w 60"/>
                <a:gd name="T6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6">
                  <a:moveTo>
                    <a:pt x="22" y="0"/>
                  </a:moveTo>
                  <a:lnTo>
                    <a:pt x="25" y="2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4" y="13"/>
                  </a:lnTo>
                  <a:lnTo>
                    <a:pt x="49" y="16"/>
                  </a:lnTo>
                  <a:lnTo>
                    <a:pt x="53" y="18"/>
                  </a:lnTo>
                  <a:lnTo>
                    <a:pt x="58" y="22"/>
                  </a:lnTo>
                  <a:lnTo>
                    <a:pt x="60" y="27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55" y="42"/>
                  </a:lnTo>
                  <a:lnTo>
                    <a:pt x="51" y="46"/>
                  </a:lnTo>
                  <a:lnTo>
                    <a:pt x="45" y="46"/>
                  </a:lnTo>
                  <a:lnTo>
                    <a:pt x="42" y="46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3"/>
                  </a:lnTo>
                  <a:lnTo>
                    <a:pt x="14" y="31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 flipH="1">
              <a:off x="7430308" y="5771579"/>
              <a:ext cx="81612" cy="60325"/>
            </a:xfrm>
            <a:custGeom>
              <a:avLst/>
              <a:gdLst>
                <a:gd name="T0" fmla="*/ 22 w 55"/>
                <a:gd name="T1" fmla="*/ 2 h 38"/>
                <a:gd name="T2" fmla="*/ 27 w 55"/>
                <a:gd name="T3" fmla="*/ 4 h 38"/>
                <a:gd name="T4" fmla="*/ 31 w 55"/>
                <a:gd name="T5" fmla="*/ 7 h 38"/>
                <a:gd name="T6" fmla="*/ 33 w 55"/>
                <a:gd name="T7" fmla="*/ 7 h 38"/>
                <a:gd name="T8" fmla="*/ 38 w 55"/>
                <a:gd name="T9" fmla="*/ 13 h 38"/>
                <a:gd name="T10" fmla="*/ 38 w 55"/>
                <a:gd name="T11" fmla="*/ 16 h 38"/>
                <a:gd name="T12" fmla="*/ 44 w 55"/>
                <a:gd name="T13" fmla="*/ 20 h 38"/>
                <a:gd name="T14" fmla="*/ 47 w 55"/>
                <a:gd name="T15" fmla="*/ 24 h 38"/>
                <a:gd name="T16" fmla="*/ 51 w 55"/>
                <a:gd name="T17" fmla="*/ 27 h 38"/>
                <a:gd name="T18" fmla="*/ 55 w 55"/>
                <a:gd name="T19" fmla="*/ 31 h 38"/>
                <a:gd name="T20" fmla="*/ 53 w 55"/>
                <a:gd name="T21" fmla="*/ 37 h 38"/>
                <a:gd name="T22" fmla="*/ 49 w 55"/>
                <a:gd name="T23" fmla="*/ 38 h 38"/>
                <a:gd name="T24" fmla="*/ 47 w 55"/>
                <a:gd name="T25" fmla="*/ 37 h 38"/>
                <a:gd name="T26" fmla="*/ 42 w 55"/>
                <a:gd name="T27" fmla="*/ 35 h 38"/>
                <a:gd name="T28" fmla="*/ 38 w 55"/>
                <a:gd name="T29" fmla="*/ 35 h 38"/>
                <a:gd name="T30" fmla="*/ 33 w 55"/>
                <a:gd name="T31" fmla="*/ 33 h 38"/>
                <a:gd name="T32" fmla="*/ 29 w 55"/>
                <a:gd name="T33" fmla="*/ 33 h 38"/>
                <a:gd name="T34" fmla="*/ 25 w 55"/>
                <a:gd name="T35" fmla="*/ 31 h 38"/>
                <a:gd name="T36" fmla="*/ 20 w 55"/>
                <a:gd name="T37" fmla="*/ 31 h 38"/>
                <a:gd name="T38" fmla="*/ 16 w 55"/>
                <a:gd name="T39" fmla="*/ 29 h 38"/>
                <a:gd name="T40" fmla="*/ 11 w 55"/>
                <a:gd name="T41" fmla="*/ 29 h 38"/>
                <a:gd name="T42" fmla="*/ 5 w 55"/>
                <a:gd name="T43" fmla="*/ 26 h 38"/>
                <a:gd name="T44" fmla="*/ 2 w 55"/>
                <a:gd name="T45" fmla="*/ 20 h 38"/>
                <a:gd name="T46" fmla="*/ 0 w 55"/>
                <a:gd name="T47" fmla="*/ 15 h 38"/>
                <a:gd name="T48" fmla="*/ 2 w 55"/>
                <a:gd name="T49" fmla="*/ 9 h 38"/>
                <a:gd name="T50" fmla="*/ 4 w 55"/>
                <a:gd name="T51" fmla="*/ 5 h 38"/>
                <a:gd name="T52" fmla="*/ 9 w 55"/>
                <a:gd name="T53" fmla="*/ 2 h 38"/>
                <a:gd name="T54" fmla="*/ 14 w 55"/>
                <a:gd name="T55" fmla="*/ 0 h 38"/>
                <a:gd name="T56" fmla="*/ 22 w 55"/>
                <a:gd name="T57" fmla="*/ 2 h 38"/>
                <a:gd name="T58" fmla="*/ 22 w 55"/>
                <a:gd name="T5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38">
                  <a:moveTo>
                    <a:pt x="22" y="2"/>
                  </a:moveTo>
                  <a:lnTo>
                    <a:pt x="27" y="4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44" y="20"/>
                  </a:lnTo>
                  <a:lnTo>
                    <a:pt x="47" y="24"/>
                  </a:lnTo>
                  <a:lnTo>
                    <a:pt x="51" y="27"/>
                  </a:lnTo>
                  <a:lnTo>
                    <a:pt x="55" y="31"/>
                  </a:lnTo>
                  <a:lnTo>
                    <a:pt x="53" y="37"/>
                  </a:lnTo>
                  <a:lnTo>
                    <a:pt x="49" y="38"/>
                  </a:lnTo>
                  <a:lnTo>
                    <a:pt x="47" y="37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31"/>
                  </a:lnTo>
                  <a:lnTo>
                    <a:pt x="20" y="31"/>
                  </a:lnTo>
                  <a:lnTo>
                    <a:pt x="16" y="29"/>
                  </a:lnTo>
                  <a:lnTo>
                    <a:pt x="11" y="29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 flipH="1">
              <a:off x="6305550" y="5638229"/>
              <a:ext cx="1764298" cy="976312"/>
            </a:xfrm>
            <a:custGeom>
              <a:avLst/>
              <a:gdLst>
                <a:gd name="T0" fmla="*/ 1163 w 1189"/>
                <a:gd name="T1" fmla="*/ 36 h 615"/>
                <a:gd name="T2" fmla="*/ 1130 w 1189"/>
                <a:gd name="T3" fmla="*/ 62 h 615"/>
                <a:gd name="T4" fmla="*/ 1094 w 1189"/>
                <a:gd name="T5" fmla="*/ 82 h 615"/>
                <a:gd name="T6" fmla="*/ 1057 w 1189"/>
                <a:gd name="T7" fmla="*/ 102 h 615"/>
                <a:gd name="T8" fmla="*/ 1019 w 1189"/>
                <a:gd name="T9" fmla="*/ 121 h 615"/>
                <a:gd name="T10" fmla="*/ 962 w 1189"/>
                <a:gd name="T11" fmla="*/ 152 h 615"/>
                <a:gd name="T12" fmla="*/ 876 w 1189"/>
                <a:gd name="T13" fmla="*/ 201 h 615"/>
                <a:gd name="T14" fmla="*/ 796 w 1189"/>
                <a:gd name="T15" fmla="*/ 249 h 615"/>
                <a:gd name="T16" fmla="*/ 712 w 1189"/>
                <a:gd name="T17" fmla="*/ 295 h 615"/>
                <a:gd name="T18" fmla="*/ 622 w 1189"/>
                <a:gd name="T19" fmla="*/ 340 h 615"/>
                <a:gd name="T20" fmla="*/ 518 w 1189"/>
                <a:gd name="T21" fmla="*/ 386 h 615"/>
                <a:gd name="T22" fmla="*/ 495 w 1189"/>
                <a:gd name="T23" fmla="*/ 397 h 615"/>
                <a:gd name="T24" fmla="*/ 473 w 1189"/>
                <a:gd name="T25" fmla="*/ 406 h 615"/>
                <a:gd name="T26" fmla="*/ 451 w 1189"/>
                <a:gd name="T27" fmla="*/ 416 h 615"/>
                <a:gd name="T28" fmla="*/ 432 w 1189"/>
                <a:gd name="T29" fmla="*/ 425 h 615"/>
                <a:gd name="T30" fmla="*/ 409 w 1189"/>
                <a:gd name="T31" fmla="*/ 434 h 615"/>
                <a:gd name="T32" fmla="*/ 348 w 1189"/>
                <a:gd name="T33" fmla="*/ 461 h 615"/>
                <a:gd name="T34" fmla="*/ 277 w 1189"/>
                <a:gd name="T35" fmla="*/ 498 h 615"/>
                <a:gd name="T36" fmla="*/ 215 w 1189"/>
                <a:gd name="T37" fmla="*/ 533 h 615"/>
                <a:gd name="T38" fmla="*/ 149 w 1189"/>
                <a:gd name="T39" fmla="*/ 564 h 615"/>
                <a:gd name="T40" fmla="*/ 76 w 1189"/>
                <a:gd name="T41" fmla="*/ 595 h 615"/>
                <a:gd name="T42" fmla="*/ 18 w 1189"/>
                <a:gd name="T43" fmla="*/ 615 h 615"/>
                <a:gd name="T44" fmla="*/ 9 w 1189"/>
                <a:gd name="T45" fmla="*/ 614 h 615"/>
                <a:gd name="T46" fmla="*/ 0 w 1189"/>
                <a:gd name="T47" fmla="*/ 599 h 615"/>
                <a:gd name="T48" fmla="*/ 7 w 1189"/>
                <a:gd name="T49" fmla="*/ 586 h 615"/>
                <a:gd name="T50" fmla="*/ 34 w 1189"/>
                <a:gd name="T51" fmla="*/ 573 h 615"/>
                <a:gd name="T52" fmla="*/ 102 w 1189"/>
                <a:gd name="T53" fmla="*/ 544 h 615"/>
                <a:gd name="T54" fmla="*/ 168 w 1189"/>
                <a:gd name="T55" fmla="*/ 511 h 615"/>
                <a:gd name="T56" fmla="*/ 235 w 1189"/>
                <a:gd name="T57" fmla="*/ 478 h 615"/>
                <a:gd name="T58" fmla="*/ 308 w 1189"/>
                <a:gd name="T59" fmla="*/ 443 h 615"/>
                <a:gd name="T60" fmla="*/ 387 w 1189"/>
                <a:gd name="T61" fmla="*/ 406 h 615"/>
                <a:gd name="T62" fmla="*/ 411 w 1189"/>
                <a:gd name="T63" fmla="*/ 397 h 615"/>
                <a:gd name="T64" fmla="*/ 432 w 1189"/>
                <a:gd name="T65" fmla="*/ 388 h 615"/>
                <a:gd name="T66" fmla="*/ 453 w 1189"/>
                <a:gd name="T67" fmla="*/ 379 h 615"/>
                <a:gd name="T68" fmla="*/ 475 w 1189"/>
                <a:gd name="T69" fmla="*/ 370 h 615"/>
                <a:gd name="T70" fmla="*/ 496 w 1189"/>
                <a:gd name="T71" fmla="*/ 357 h 615"/>
                <a:gd name="T72" fmla="*/ 577 w 1189"/>
                <a:gd name="T73" fmla="*/ 324 h 615"/>
                <a:gd name="T74" fmla="*/ 672 w 1189"/>
                <a:gd name="T75" fmla="*/ 276 h 615"/>
                <a:gd name="T76" fmla="*/ 763 w 1189"/>
                <a:gd name="T77" fmla="*/ 229 h 615"/>
                <a:gd name="T78" fmla="*/ 847 w 1189"/>
                <a:gd name="T79" fmla="*/ 179 h 615"/>
                <a:gd name="T80" fmla="*/ 929 w 1189"/>
                <a:gd name="T81" fmla="*/ 130 h 615"/>
                <a:gd name="T82" fmla="*/ 995 w 1189"/>
                <a:gd name="T83" fmla="*/ 91 h 615"/>
                <a:gd name="T84" fmla="*/ 1035 w 1189"/>
                <a:gd name="T85" fmla="*/ 73 h 615"/>
                <a:gd name="T86" fmla="*/ 1072 w 1189"/>
                <a:gd name="T87" fmla="*/ 55 h 615"/>
                <a:gd name="T88" fmla="*/ 1108 w 1189"/>
                <a:gd name="T89" fmla="*/ 40 h 615"/>
                <a:gd name="T90" fmla="*/ 1139 w 1189"/>
                <a:gd name="T91" fmla="*/ 23 h 615"/>
                <a:gd name="T92" fmla="*/ 1165 w 1189"/>
                <a:gd name="T93" fmla="*/ 3 h 615"/>
                <a:gd name="T94" fmla="*/ 1178 w 1189"/>
                <a:gd name="T95" fmla="*/ 0 h 615"/>
                <a:gd name="T96" fmla="*/ 1189 w 1189"/>
                <a:gd name="T97" fmla="*/ 11 h 615"/>
                <a:gd name="T98" fmla="*/ 1187 w 1189"/>
                <a:gd name="T99" fmla="*/ 1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9" h="615">
                  <a:moveTo>
                    <a:pt x="1187" y="18"/>
                  </a:moveTo>
                  <a:lnTo>
                    <a:pt x="1174" y="27"/>
                  </a:lnTo>
                  <a:lnTo>
                    <a:pt x="1163" y="36"/>
                  </a:lnTo>
                  <a:lnTo>
                    <a:pt x="1152" y="45"/>
                  </a:lnTo>
                  <a:lnTo>
                    <a:pt x="1141" y="55"/>
                  </a:lnTo>
                  <a:lnTo>
                    <a:pt x="1130" y="62"/>
                  </a:lnTo>
                  <a:lnTo>
                    <a:pt x="1118" y="69"/>
                  </a:lnTo>
                  <a:lnTo>
                    <a:pt x="1107" y="75"/>
                  </a:lnTo>
                  <a:lnTo>
                    <a:pt x="1094" y="82"/>
                  </a:lnTo>
                  <a:lnTo>
                    <a:pt x="1081" y="89"/>
                  </a:lnTo>
                  <a:lnTo>
                    <a:pt x="1068" y="95"/>
                  </a:lnTo>
                  <a:lnTo>
                    <a:pt x="1057" y="102"/>
                  </a:lnTo>
                  <a:lnTo>
                    <a:pt x="1044" y="108"/>
                  </a:lnTo>
                  <a:lnTo>
                    <a:pt x="1032" y="113"/>
                  </a:lnTo>
                  <a:lnTo>
                    <a:pt x="1019" y="121"/>
                  </a:lnTo>
                  <a:lnTo>
                    <a:pt x="1004" y="128"/>
                  </a:lnTo>
                  <a:lnTo>
                    <a:pt x="993" y="135"/>
                  </a:lnTo>
                  <a:lnTo>
                    <a:pt x="962" y="152"/>
                  </a:lnTo>
                  <a:lnTo>
                    <a:pt x="933" y="168"/>
                  </a:lnTo>
                  <a:lnTo>
                    <a:pt x="904" y="185"/>
                  </a:lnTo>
                  <a:lnTo>
                    <a:pt x="876" y="201"/>
                  </a:lnTo>
                  <a:lnTo>
                    <a:pt x="849" y="216"/>
                  </a:lnTo>
                  <a:lnTo>
                    <a:pt x="823" y="232"/>
                  </a:lnTo>
                  <a:lnTo>
                    <a:pt x="796" y="249"/>
                  </a:lnTo>
                  <a:lnTo>
                    <a:pt x="769" y="264"/>
                  </a:lnTo>
                  <a:lnTo>
                    <a:pt x="741" y="278"/>
                  </a:lnTo>
                  <a:lnTo>
                    <a:pt x="712" y="295"/>
                  </a:lnTo>
                  <a:lnTo>
                    <a:pt x="683" y="309"/>
                  </a:lnTo>
                  <a:lnTo>
                    <a:pt x="654" y="324"/>
                  </a:lnTo>
                  <a:lnTo>
                    <a:pt x="622" y="340"/>
                  </a:lnTo>
                  <a:lnTo>
                    <a:pt x="590" y="355"/>
                  </a:lnTo>
                  <a:lnTo>
                    <a:pt x="553" y="370"/>
                  </a:lnTo>
                  <a:lnTo>
                    <a:pt x="518" y="386"/>
                  </a:lnTo>
                  <a:lnTo>
                    <a:pt x="509" y="388"/>
                  </a:lnTo>
                  <a:lnTo>
                    <a:pt x="502" y="394"/>
                  </a:lnTo>
                  <a:lnTo>
                    <a:pt x="495" y="397"/>
                  </a:lnTo>
                  <a:lnTo>
                    <a:pt x="487" y="399"/>
                  </a:lnTo>
                  <a:lnTo>
                    <a:pt x="480" y="403"/>
                  </a:lnTo>
                  <a:lnTo>
                    <a:pt x="473" y="406"/>
                  </a:lnTo>
                  <a:lnTo>
                    <a:pt x="467" y="408"/>
                  </a:lnTo>
                  <a:lnTo>
                    <a:pt x="460" y="412"/>
                  </a:lnTo>
                  <a:lnTo>
                    <a:pt x="451" y="416"/>
                  </a:lnTo>
                  <a:lnTo>
                    <a:pt x="445" y="417"/>
                  </a:lnTo>
                  <a:lnTo>
                    <a:pt x="438" y="419"/>
                  </a:lnTo>
                  <a:lnTo>
                    <a:pt x="432" y="425"/>
                  </a:lnTo>
                  <a:lnTo>
                    <a:pt x="423" y="427"/>
                  </a:lnTo>
                  <a:lnTo>
                    <a:pt x="416" y="430"/>
                  </a:lnTo>
                  <a:lnTo>
                    <a:pt x="409" y="434"/>
                  </a:lnTo>
                  <a:lnTo>
                    <a:pt x="401" y="438"/>
                  </a:lnTo>
                  <a:lnTo>
                    <a:pt x="372" y="450"/>
                  </a:lnTo>
                  <a:lnTo>
                    <a:pt x="348" y="461"/>
                  </a:lnTo>
                  <a:lnTo>
                    <a:pt x="323" y="472"/>
                  </a:lnTo>
                  <a:lnTo>
                    <a:pt x="301" y="485"/>
                  </a:lnTo>
                  <a:lnTo>
                    <a:pt x="277" y="498"/>
                  </a:lnTo>
                  <a:lnTo>
                    <a:pt x="257" y="509"/>
                  </a:lnTo>
                  <a:lnTo>
                    <a:pt x="235" y="520"/>
                  </a:lnTo>
                  <a:lnTo>
                    <a:pt x="215" y="533"/>
                  </a:lnTo>
                  <a:lnTo>
                    <a:pt x="193" y="542"/>
                  </a:lnTo>
                  <a:lnTo>
                    <a:pt x="173" y="555"/>
                  </a:lnTo>
                  <a:lnTo>
                    <a:pt x="149" y="564"/>
                  </a:lnTo>
                  <a:lnTo>
                    <a:pt x="127" y="575"/>
                  </a:lnTo>
                  <a:lnTo>
                    <a:pt x="102" y="584"/>
                  </a:lnTo>
                  <a:lnTo>
                    <a:pt x="76" y="595"/>
                  </a:lnTo>
                  <a:lnTo>
                    <a:pt x="51" y="604"/>
                  </a:lnTo>
                  <a:lnTo>
                    <a:pt x="23" y="615"/>
                  </a:lnTo>
                  <a:lnTo>
                    <a:pt x="18" y="615"/>
                  </a:lnTo>
                  <a:lnTo>
                    <a:pt x="16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3" y="610"/>
                  </a:lnTo>
                  <a:lnTo>
                    <a:pt x="1" y="604"/>
                  </a:lnTo>
                  <a:lnTo>
                    <a:pt x="0" y="599"/>
                  </a:lnTo>
                  <a:lnTo>
                    <a:pt x="1" y="592"/>
                  </a:lnTo>
                  <a:lnTo>
                    <a:pt x="3" y="590"/>
                  </a:lnTo>
                  <a:lnTo>
                    <a:pt x="7" y="586"/>
                  </a:lnTo>
                  <a:lnTo>
                    <a:pt x="9" y="582"/>
                  </a:lnTo>
                  <a:lnTo>
                    <a:pt x="14" y="582"/>
                  </a:lnTo>
                  <a:lnTo>
                    <a:pt x="34" y="573"/>
                  </a:lnTo>
                  <a:lnTo>
                    <a:pt x="58" y="564"/>
                  </a:lnTo>
                  <a:lnTo>
                    <a:pt x="80" y="555"/>
                  </a:lnTo>
                  <a:lnTo>
                    <a:pt x="102" y="544"/>
                  </a:lnTo>
                  <a:lnTo>
                    <a:pt x="124" y="533"/>
                  </a:lnTo>
                  <a:lnTo>
                    <a:pt x="146" y="522"/>
                  </a:lnTo>
                  <a:lnTo>
                    <a:pt x="168" y="511"/>
                  </a:lnTo>
                  <a:lnTo>
                    <a:pt x="191" y="500"/>
                  </a:lnTo>
                  <a:lnTo>
                    <a:pt x="213" y="491"/>
                  </a:lnTo>
                  <a:lnTo>
                    <a:pt x="235" y="478"/>
                  </a:lnTo>
                  <a:lnTo>
                    <a:pt x="259" y="467"/>
                  </a:lnTo>
                  <a:lnTo>
                    <a:pt x="285" y="454"/>
                  </a:lnTo>
                  <a:lnTo>
                    <a:pt x="308" y="443"/>
                  </a:lnTo>
                  <a:lnTo>
                    <a:pt x="332" y="430"/>
                  </a:lnTo>
                  <a:lnTo>
                    <a:pt x="359" y="417"/>
                  </a:lnTo>
                  <a:lnTo>
                    <a:pt x="387" y="406"/>
                  </a:lnTo>
                  <a:lnTo>
                    <a:pt x="396" y="403"/>
                  </a:lnTo>
                  <a:lnTo>
                    <a:pt x="403" y="399"/>
                  </a:lnTo>
                  <a:lnTo>
                    <a:pt x="411" y="397"/>
                  </a:lnTo>
                  <a:lnTo>
                    <a:pt x="418" y="394"/>
                  </a:lnTo>
                  <a:lnTo>
                    <a:pt x="425" y="388"/>
                  </a:lnTo>
                  <a:lnTo>
                    <a:pt x="432" y="388"/>
                  </a:lnTo>
                  <a:lnTo>
                    <a:pt x="440" y="383"/>
                  </a:lnTo>
                  <a:lnTo>
                    <a:pt x="447" y="381"/>
                  </a:lnTo>
                  <a:lnTo>
                    <a:pt x="453" y="379"/>
                  </a:lnTo>
                  <a:lnTo>
                    <a:pt x="460" y="375"/>
                  </a:lnTo>
                  <a:lnTo>
                    <a:pt x="467" y="372"/>
                  </a:lnTo>
                  <a:lnTo>
                    <a:pt x="475" y="370"/>
                  </a:lnTo>
                  <a:lnTo>
                    <a:pt x="480" y="364"/>
                  </a:lnTo>
                  <a:lnTo>
                    <a:pt x="487" y="361"/>
                  </a:lnTo>
                  <a:lnTo>
                    <a:pt x="496" y="357"/>
                  </a:lnTo>
                  <a:lnTo>
                    <a:pt x="506" y="355"/>
                  </a:lnTo>
                  <a:lnTo>
                    <a:pt x="542" y="339"/>
                  </a:lnTo>
                  <a:lnTo>
                    <a:pt x="577" y="324"/>
                  </a:lnTo>
                  <a:lnTo>
                    <a:pt x="608" y="307"/>
                  </a:lnTo>
                  <a:lnTo>
                    <a:pt x="643" y="293"/>
                  </a:lnTo>
                  <a:lnTo>
                    <a:pt x="672" y="276"/>
                  </a:lnTo>
                  <a:lnTo>
                    <a:pt x="703" y="260"/>
                  </a:lnTo>
                  <a:lnTo>
                    <a:pt x="734" y="243"/>
                  </a:lnTo>
                  <a:lnTo>
                    <a:pt x="763" y="229"/>
                  </a:lnTo>
                  <a:lnTo>
                    <a:pt x="792" y="212"/>
                  </a:lnTo>
                  <a:lnTo>
                    <a:pt x="820" y="194"/>
                  </a:lnTo>
                  <a:lnTo>
                    <a:pt x="847" y="179"/>
                  </a:lnTo>
                  <a:lnTo>
                    <a:pt x="875" y="163"/>
                  </a:lnTo>
                  <a:lnTo>
                    <a:pt x="902" y="148"/>
                  </a:lnTo>
                  <a:lnTo>
                    <a:pt x="929" y="130"/>
                  </a:lnTo>
                  <a:lnTo>
                    <a:pt x="957" y="113"/>
                  </a:lnTo>
                  <a:lnTo>
                    <a:pt x="984" y="99"/>
                  </a:lnTo>
                  <a:lnTo>
                    <a:pt x="995" y="91"/>
                  </a:lnTo>
                  <a:lnTo>
                    <a:pt x="1010" y="84"/>
                  </a:lnTo>
                  <a:lnTo>
                    <a:pt x="1023" y="77"/>
                  </a:lnTo>
                  <a:lnTo>
                    <a:pt x="1035" y="73"/>
                  </a:lnTo>
                  <a:lnTo>
                    <a:pt x="1048" y="66"/>
                  </a:lnTo>
                  <a:lnTo>
                    <a:pt x="1059" y="60"/>
                  </a:lnTo>
                  <a:lnTo>
                    <a:pt x="1072" y="55"/>
                  </a:lnTo>
                  <a:lnTo>
                    <a:pt x="1086" y="51"/>
                  </a:lnTo>
                  <a:lnTo>
                    <a:pt x="1097" y="45"/>
                  </a:lnTo>
                  <a:lnTo>
                    <a:pt x="1108" y="40"/>
                  </a:lnTo>
                  <a:lnTo>
                    <a:pt x="1119" y="34"/>
                  </a:lnTo>
                  <a:lnTo>
                    <a:pt x="1130" y="29"/>
                  </a:lnTo>
                  <a:lnTo>
                    <a:pt x="1139" y="23"/>
                  </a:lnTo>
                  <a:lnTo>
                    <a:pt x="1149" y="18"/>
                  </a:lnTo>
                  <a:lnTo>
                    <a:pt x="1158" y="9"/>
                  </a:lnTo>
                  <a:lnTo>
                    <a:pt x="1165" y="3"/>
                  </a:lnTo>
                  <a:lnTo>
                    <a:pt x="1169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1" y="3"/>
                  </a:lnTo>
                  <a:lnTo>
                    <a:pt x="1187" y="7"/>
                  </a:lnTo>
                  <a:lnTo>
                    <a:pt x="1189" y="11"/>
                  </a:lnTo>
                  <a:lnTo>
                    <a:pt x="1189" y="14"/>
                  </a:lnTo>
                  <a:lnTo>
                    <a:pt x="1187" y="18"/>
                  </a:lnTo>
                  <a:lnTo>
                    <a:pt x="118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 flipH="1">
              <a:off x="8101008" y="6490717"/>
              <a:ext cx="191417" cy="115887"/>
            </a:xfrm>
            <a:custGeom>
              <a:avLst/>
              <a:gdLst>
                <a:gd name="T0" fmla="*/ 20 w 129"/>
                <a:gd name="T1" fmla="*/ 1 h 73"/>
                <a:gd name="T2" fmla="*/ 27 w 129"/>
                <a:gd name="T3" fmla="*/ 3 h 73"/>
                <a:gd name="T4" fmla="*/ 33 w 129"/>
                <a:gd name="T5" fmla="*/ 5 h 73"/>
                <a:gd name="T6" fmla="*/ 38 w 129"/>
                <a:gd name="T7" fmla="*/ 7 h 73"/>
                <a:gd name="T8" fmla="*/ 45 w 129"/>
                <a:gd name="T9" fmla="*/ 9 h 73"/>
                <a:gd name="T10" fmla="*/ 49 w 129"/>
                <a:gd name="T11" fmla="*/ 9 h 73"/>
                <a:gd name="T12" fmla="*/ 56 w 129"/>
                <a:gd name="T13" fmla="*/ 12 h 73"/>
                <a:gd name="T14" fmla="*/ 62 w 129"/>
                <a:gd name="T15" fmla="*/ 12 h 73"/>
                <a:gd name="T16" fmla="*/ 67 w 129"/>
                <a:gd name="T17" fmla="*/ 16 h 73"/>
                <a:gd name="T18" fmla="*/ 73 w 129"/>
                <a:gd name="T19" fmla="*/ 16 h 73"/>
                <a:gd name="T20" fmla="*/ 78 w 129"/>
                <a:gd name="T21" fmla="*/ 18 h 73"/>
                <a:gd name="T22" fmla="*/ 84 w 129"/>
                <a:gd name="T23" fmla="*/ 18 h 73"/>
                <a:gd name="T24" fmla="*/ 91 w 129"/>
                <a:gd name="T25" fmla="*/ 20 h 73"/>
                <a:gd name="T26" fmla="*/ 95 w 129"/>
                <a:gd name="T27" fmla="*/ 23 h 73"/>
                <a:gd name="T28" fmla="*/ 102 w 129"/>
                <a:gd name="T29" fmla="*/ 25 h 73"/>
                <a:gd name="T30" fmla="*/ 108 w 129"/>
                <a:gd name="T31" fmla="*/ 27 h 73"/>
                <a:gd name="T32" fmla="*/ 113 w 129"/>
                <a:gd name="T33" fmla="*/ 29 h 73"/>
                <a:gd name="T34" fmla="*/ 118 w 129"/>
                <a:gd name="T35" fmla="*/ 31 h 73"/>
                <a:gd name="T36" fmla="*/ 122 w 129"/>
                <a:gd name="T37" fmla="*/ 34 h 73"/>
                <a:gd name="T38" fmla="*/ 126 w 129"/>
                <a:gd name="T39" fmla="*/ 36 h 73"/>
                <a:gd name="T40" fmla="*/ 129 w 129"/>
                <a:gd name="T41" fmla="*/ 42 h 73"/>
                <a:gd name="T42" fmla="*/ 129 w 129"/>
                <a:gd name="T43" fmla="*/ 45 h 73"/>
                <a:gd name="T44" fmla="*/ 129 w 129"/>
                <a:gd name="T45" fmla="*/ 49 h 73"/>
                <a:gd name="T46" fmla="*/ 129 w 129"/>
                <a:gd name="T47" fmla="*/ 55 h 73"/>
                <a:gd name="T48" fmla="*/ 129 w 129"/>
                <a:gd name="T49" fmla="*/ 58 h 73"/>
                <a:gd name="T50" fmla="*/ 129 w 129"/>
                <a:gd name="T51" fmla="*/ 64 h 73"/>
                <a:gd name="T52" fmla="*/ 122 w 129"/>
                <a:gd name="T53" fmla="*/ 71 h 73"/>
                <a:gd name="T54" fmla="*/ 120 w 129"/>
                <a:gd name="T55" fmla="*/ 71 h 73"/>
                <a:gd name="T56" fmla="*/ 115 w 129"/>
                <a:gd name="T57" fmla="*/ 73 h 73"/>
                <a:gd name="T58" fmla="*/ 111 w 129"/>
                <a:gd name="T59" fmla="*/ 73 h 73"/>
                <a:gd name="T60" fmla="*/ 108 w 129"/>
                <a:gd name="T61" fmla="*/ 71 h 73"/>
                <a:gd name="T62" fmla="*/ 100 w 129"/>
                <a:gd name="T63" fmla="*/ 67 h 73"/>
                <a:gd name="T64" fmla="*/ 93 w 129"/>
                <a:gd name="T65" fmla="*/ 64 h 73"/>
                <a:gd name="T66" fmla="*/ 86 w 129"/>
                <a:gd name="T67" fmla="*/ 64 h 73"/>
                <a:gd name="T68" fmla="*/ 78 w 129"/>
                <a:gd name="T69" fmla="*/ 62 h 73"/>
                <a:gd name="T70" fmla="*/ 73 w 129"/>
                <a:gd name="T71" fmla="*/ 58 h 73"/>
                <a:gd name="T72" fmla="*/ 66 w 129"/>
                <a:gd name="T73" fmla="*/ 55 h 73"/>
                <a:gd name="T74" fmla="*/ 58 w 129"/>
                <a:gd name="T75" fmla="*/ 53 h 73"/>
                <a:gd name="T76" fmla="*/ 53 w 129"/>
                <a:gd name="T77" fmla="*/ 51 h 73"/>
                <a:gd name="T78" fmla="*/ 47 w 129"/>
                <a:gd name="T79" fmla="*/ 45 h 73"/>
                <a:gd name="T80" fmla="*/ 40 w 129"/>
                <a:gd name="T81" fmla="*/ 45 h 73"/>
                <a:gd name="T82" fmla="*/ 34 w 129"/>
                <a:gd name="T83" fmla="*/ 40 h 73"/>
                <a:gd name="T84" fmla="*/ 29 w 129"/>
                <a:gd name="T85" fmla="*/ 36 h 73"/>
                <a:gd name="T86" fmla="*/ 24 w 129"/>
                <a:gd name="T87" fmla="*/ 33 h 73"/>
                <a:gd name="T88" fmla="*/ 18 w 129"/>
                <a:gd name="T89" fmla="*/ 27 h 73"/>
                <a:gd name="T90" fmla="*/ 13 w 129"/>
                <a:gd name="T91" fmla="*/ 23 h 73"/>
                <a:gd name="T92" fmla="*/ 9 w 129"/>
                <a:gd name="T93" fmla="*/ 20 h 73"/>
                <a:gd name="T94" fmla="*/ 5 w 129"/>
                <a:gd name="T95" fmla="*/ 12 h 73"/>
                <a:gd name="T96" fmla="*/ 2 w 129"/>
                <a:gd name="T97" fmla="*/ 9 h 73"/>
                <a:gd name="T98" fmla="*/ 0 w 129"/>
                <a:gd name="T99" fmla="*/ 3 h 73"/>
                <a:gd name="T100" fmla="*/ 2 w 129"/>
                <a:gd name="T101" fmla="*/ 0 h 73"/>
                <a:gd name="T102" fmla="*/ 5 w 129"/>
                <a:gd name="T103" fmla="*/ 0 h 73"/>
                <a:gd name="T104" fmla="*/ 9 w 129"/>
                <a:gd name="T105" fmla="*/ 0 h 73"/>
                <a:gd name="T106" fmla="*/ 13 w 129"/>
                <a:gd name="T107" fmla="*/ 0 h 73"/>
                <a:gd name="T108" fmla="*/ 20 w 129"/>
                <a:gd name="T109" fmla="*/ 1 h 73"/>
                <a:gd name="T110" fmla="*/ 20 w 129"/>
                <a:gd name="T11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" h="73">
                  <a:moveTo>
                    <a:pt x="20" y="1"/>
                  </a:moveTo>
                  <a:lnTo>
                    <a:pt x="27" y="3"/>
                  </a:lnTo>
                  <a:lnTo>
                    <a:pt x="33" y="5"/>
                  </a:lnTo>
                  <a:lnTo>
                    <a:pt x="38" y="7"/>
                  </a:lnTo>
                  <a:lnTo>
                    <a:pt x="45" y="9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2"/>
                  </a:lnTo>
                  <a:lnTo>
                    <a:pt x="67" y="16"/>
                  </a:lnTo>
                  <a:lnTo>
                    <a:pt x="73" y="16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1" y="20"/>
                  </a:lnTo>
                  <a:lnTo>
                    <a:pt x="95" y="23"/>
                  </a:lnTo>
                  <a:lnTo>
                    <a:pt x="102" y="25"/>
                  </a:lnTo>
                  <a:lnTo>
                    <a:pt x="108" y="27"/>
                  </a:lnTo>
                  <a:lnTo>
                    <a:pt x="113" y="29"/>
                  </a:lnTo>
                  <a:lnTo>
                    <a:pt x="118" y="31"/>
                  </a:lnTo>
                  <a:lnTo>
                    <a:pt x="122" y="34"/>
                  </a:lnTo>
                  <a:lnTo>
                    <a:pt x="126" y="36"/>
                  </a:lnTo>
                  <a:lnTo>
                    <a:pt x="129" y="42"/>
                  </a:lnTo>
                  <a:lnTo>
                    <a:pt x="129" y="45"/>
                  </a:lnTo>
                  <a:lnTo>
                    <a:pt x="129" y="49"/>
                  </a:lnTo>
                  <a:lnTo>
                    <a:pt x="129" y="55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22" y="71"/>
                  </a:lnTo>
                  <a:lnTo>
                    <a:pt x="120" y="71"/>
                  </a:lnTo>
                  <a:lnTo>
                    <a:pt x="115" y="73"/>
                  </a:lnTo>
                  <a:lnTo>
                    <a:pt x="111" y="73"/>
                  </a:lnTo>
                  <a:lnTo>
                    <a:pt x="108" y="71"/>
                  </a:lnTo>
                  <a:lnTo>
                    <a:pt x="100" y="67"/>
                  </a:lnTo>
                  <a:lnTo>
                    <a:pt x="93" y="64"/>
                  </a:lnTo>
                  <a:lnTo>
                    <a:pt x="86" y="64"/>
                  </a:lnTo>
                  <a:lnTo>
                    <a:pt x="78" y="62"/>
                  </a:lnTo>
                  <a:lnTo>
                    <a:pt x="73" y="58"/>
                  </a:lnTo>
                  <a:lnTo>
                    <a:pt x="66" y="55"/>
                  </a:lnTo>
                  <a:lnTo>
                    <a:pt x="58" y="53"/>
                  </a:lnTo>
                  <a:lnTo>
                    <a:pt x="53" y="51"/>
                  </a:lnTo>
                  <a:lnTo>
                    <a:pt x="47" y="45"/>
                  </a:lnTo>
                  <a:lnTo>
                    <a:pt x="40" y="45"/>
                  </a:lnTo>
                  <a:lnTo>
                    <a:pt x="34" y="40"/>
                  </a:lnTo>
                  <a:lnTo>
                    <a:pt x="29" y="36"/>
                  </a:lnTo>
                  <a:lnTo>
                    <a:pt x="24" y="33"/>
                  </a:lnTo>
                  <a:lnTo>
                    <a:pt x="18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 flipH="1">
              <a:off x="7443663" y="5960492"/>
              <a:ext cx="691474" cy="401637"/>
            </a:xfrm>
            <a:custGeom>
              <a:avLst/>
              <a:gdLst>
                <a:gd name="T0" fmla="*/ 27 w 466"/>
                <a:gd name="T1" fmla="*/ 216 h 253"/>
                <a:gd name="T2" fmla="*/ 64 w 466"/>
                <a:gd name="T3" fmla="*/ 194 h 253"/>
                <a:gd name="T4" fmla="*/ 98 w 466"/>
                <a:gd name="T5" fmla="*/ 172 h 253"/>
                <a:gd name="T6" fmla="*/ 126 w 466"/>
                <a:gd name="T7" fmla="*/ 156 h 253"/>
                <a:gd name="T8" fmla="*/ 157 w 466"/>
                <a:gd name="T9" fmla="*/ 139 h 253"/>
                <a:gd name="T10" fmla="*/ 186 w 466"/>
                <a:gd name="T11" fmla="*/ 121 h 253"/>
                <a:gd name="T12" fmla="*/ 219 w 466"/>
                <a:gd name="T13" fmla="*/ 106 h 253"/>
                <a:gd name="T14" fmla="*/ 259 w 466"/>
                <a:gd name="T15" fmla="*/ 90 h 253"/>
                <a:gd name="T16" fmla="*/ 290 w 466"/>
                <a:gd name="T17" fmla="*/ 75 h 253"/>
                <a:gd name="T18" fmla="*/ 310 w 466"/>
                <a:gd name="T19" fmla="*/ 66 h 253"/>
                <a:gd name="T20" fmla="*/ 330 w 466"/>
                <a:gd name="T21" fmla="*/ 57 h 253"/>
                <a:gd name="T22" fmla="*/ 354 w 466"/>
                <a:gd name="T23" fmla="*/ 48 h 253"/>
                <a:gd name="T24" fmla="*/ 376 w 466"/>
                <a:gd name="T25" fmla="*/ 37 h 253"/>
                <a:gd name="T26" fmla="*/ 398 w 466"/>
                <a:gd name="T27" fmla="*/ 28 h 253"/>
                <a:gd name="T28" fmla="*/ 420 w 466"/>
                <a:gd name="T29" fmla="*/ 18 h 253"/>
                <a:gd name="T30" fmla="*/ 438 w 466"/>
                <a:gd name="T31" fmla="*/ 7 h 253"/>
                <a:gd name="T32" fmla="*/ 455 w 466"/>
                <a:gd name="T33" fmla="*/ 0 h 253"/>
                <a:gd name="T34" fmla="*/ 462 w 466"/>
                <a:gd name="T35" fmla="*/ 2 h 253"/>
                <a:gd name="T36" fmla="*/ 464 w 466"/>
                <a:gd name="T37" fmla="*/ 11 h 253"/>
                <a:gd name="T38" fmla="*/ 458 w 466"/>
                <a:gd name="T39" fmla="*/ 24 h 253"/>
                <a:gd name="T40" fmla="*/ 442 w 466"/>
                <a:gd name="T41" fmla="*/ 33 h 253"/>
                <a:gd name="T42" fmla="*/ 424 w 466"/>
                <a:gd name="T43" fmla="*/ 44 h 253"/>
                <a:gd name="T44" fmla="*/ 405 w 466"/>
                <a:gd name="T45" fmla="*/ 55 h 253"/>
                <a:gd name="T46" fmla="*/ 387 w 466"/>
                <a:gd name="T47" fmla="*/ 64 h 253"/>
                <a:gd name="T48" fmla="*/ 367 w 466"/>
                <a:gd name="T49" fmla="*/ 75 h 253"/>
                <a:gd name="T50" fmla="*/ 349 w 466"/>
                <a:gd name="T51" fmla="*/ 84 h 253"/>
                <a:gd name="T52" fmla="*/ 329 w 466"/>
                <a:gd name="T53" fmla="*/ 93 h 253"/>
                <a:gd name="T54" fmla="*/ 312 w 466"/>
                <a:gd name="T55" fmla="*/ 103 h 253"/>
                <a:gd name="T56" fmla="*/ 281 w 466"/>
                <a:gd name="T57" fmla="*/ 114 h 253"/>
                <a:gd name="T58" fmla="*/ 241 w 466"/>
                <a:gd name="T59" fmla="*/ 132 h 253"/>
                <a:gd name="T60" fmla="*/ 206 w 466"/>
                <a:gd name="T61" fmla="*/ 148 h 253"/>
                <a:gd name="T62" fmla="*/ 175 w 466"/>
                <a:gd name="T63" fmla="*/ 163 h 253"/>
                <a:gd name="T64" fmla="*/ 144 w 466"/>
                <a:gd name="T65" fmla="*/ 178 h 253"/>
                <a:gd name="T66" fmla="*/ 111 w 466"/>
                <a:gd name="T67" fmla="*/ 194 h 253"/>
                <a:gd name="T68" fmla="*/ 78 w 466"/>
                <a:gd name="T69" fmla="*/ 214 h 253"/>
                <a:gd name="T70" fmla="*/ 40 w 466"/>
                <a:gd name="T71" fmla="*/ 238 h 253"/>
                <a:gd name="T72" fmla="*/ 14 w 466"/>
                <a:gd name="T73" fmla="*/ 253 h 253"/>
                <a:gd name="T74" fmla="*/ 5 w 466"/>
                <a:gd name="T75" fmla="*/ 251 h 253"/>
                <a:gd name="T76" fmla="*/ 0 w 466"/>
                <a:gd name="T77" fmla="*/ 242 h 253"/>
                <a:gd name="T78" fmla="*/ 3 w 466"/>
                <a:gd name="T79" fmla="*/ 233 h 253"/>
                <a:gd name="T80" fmla="*/ 5 w 466"/>
                <a:gd name="T81" fmla="*/ 2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253">
                  <a:moveTo>
                    <a:pt x="5" y="231"/>
                  </a:moveTo>
                  <a:lnTo>
                    <a:pt x="27" y="216"/>
                  </a:lnTo>
                  <a:lnTo>
                    <a:pt x="47" y="203"/>
                  </a:lnTo>
                  <a:lnTo>
                    <a:pt x="64" y="194"/>
                  </a:lnTo>
                  <a:lnTo>
                    <a:pt x="80" y="183"/>
                  </a:lnTo>
                  <a:lnTo>
                    <a:pt x="98" y="172"/>
                  </a:lnTo>
                  <a:lnTo>
                    <a:pt x="113" y="163"/>
                  </a:lnTo>
                  <a:lnTo>
                    <a:pt x="126" y="156"/>
                  </a:lnTo>
                  <a:lnTo>
                    <a:pt x="142" y="148"/>
                  </a:lnTo>
                  <a:lnTo>
                    <a:pt x="157" y="139"/>
                  </a:lnTo>
                  <a:lnTo>
                    <a:pt x="171" y="130"/>
                  </a:lnTo>
                  <a:lnTo>
                    <a:pt x="186" y="121"/>
                  </a:lnTo>
                  <a:lnTo>
                    <a:pt x="202" y="114"/>
                  </a:lnTo>
                  <a:lnTo>
                    <a:pt x="219" y="106"/>
                  </a:lnTo>
                  <a:lnTo>
                    <a:pt x="239" y="97"/>
                  </a:lnTo>
                  <a:lnTo>
                    <a:pt x="259" y="90"/>
                  </a:lnTo>
                  <a:lnTo>
                    <a:pt x="283" y="81"/>
                  </a:lnTo>
                  <a:lnTo>
                    <a:pt x="290" y="75"/>
                  </a:lnTo>
                  <a:lnTo>
                    <a:pt x="299" y="72"/>
                  </a:lnTo>
                  <a:lnTo>
                    <a:pt x="310" y="66"/>
                  </a:lnTo>
                  <a:lnTo>
                    <a:pt x="319" y="64"/>
                  </a:lnTo>
                  <a:lnTo>
                    <a:pt x="330" y="57"/>
                  </a:lnTo>
                  <a:lnTo>
                    <a:pt x="341" y="55"/>
                  </a:lnTo>
                  <a:lnTo>
                    <a:pt x="354" y="48"/>
                  </a:lnTo>
                  <a:lnTo>
                    <a:pt x="365" y="44"/>
                  </a:lnTo>
                  <a:lnTo>
                    <a:pt x="376" y="37"/>
                  </a:lnTo>
                  <a:lnTo>
                    <a:pt x="387" y="33"/>
                  </a:lnTo>
                  <a:lnTo>
                    <a:pt x="398" y="28"/>
                  </a:lnTo>
                  <a:lnTo>
                    <a:pt x="411" y="22"/>
                  </a:lnTo>
                  <a:lnTo>
                    <a:pt x="420" y="18"/>
                  </a:lnTo>
                  <a:lnTo>
                    <a:pt x="429" y="13"/>
                  </a:lnTo>
                  <a:lnTo>
                    <a:pt x="438" y="7"/>
                  </a:lnTo>
                  <a:lnTo>
                    <a:pt x="449" y="2"/>
                  </a:lnTo>
                  <a:lnTo>
                    <a:pt x="455" y="0"/>
                  </a:lnTo>
                  <a:lnTo>
                    <a:pt x="458" y="0"/>
                  </a:lnTo>
                  <a:lnTo>
                    <a:pt x="462" y="2"/>
                  </a:lnTo>
                  <a:lnTo>
                    <a:pt x="466" y="7"/>
                  </a:lnTo>
                  <a:lnTo>
                    <a:pt x="464" y="11"/>
                  </a:lnTo>
                  <a:lnTo>
                    <a:pt x="462" y="18"/>
                  </a:lnTo>
                  <a:lnTo>
                    <a:pt x="458" y="24"/>
                  </a:lnTo>
                  <a:lnTo>
                    <a:pt x="451" y="29"/>
                  </a:lnTo>
                  <a:lnTo>
                    <a:pt x="442" y="33"/>
                  </a:lnTo>
                  <a:lnTo>
                    <a:pt x="433" y="39"/>
                  </a:lnTo>
                  <a:lnTo>
                    <a:pt x="424" y="44"/>
                  </a:lnTo>
                  <a:lnTo>
                    <a:pt x="414" y="50"/>
                  </a:lnTo>
                  <a:lnTo>
                    <a:pt x="405" y="55"/>
                  </a:lnTo>
                  <a:lnTo>
                    <a:pt x="396" y="61"/>
                  </a:lnTo>
                  <a:lnTo>
                    <a:pt x="387" y="64"/>
                  </a:lnTo>
                  <a:lnTo>
                    <a:pt x="378" y="72"/>
                  </a:lnTo>
                  <a:lnTo>
                    <a:pt x="367" y="75"/>
                  </a:lnTo>
                  <a:lnTo>
                    <a:pt x="358" y="79"/>
                  </a:lnTo>
                  <a:lnTo>
                    <a:pt x="349" y="84"/>
                  </a:lnTo>
                  <a:lnTo>
                    <a:pt x="338" y="90"/>
                  </a:lnTo>
                  <a:lnTo>
                    <a:pt x="329" y="93"/>
                  </a:lnTo>
                  <a:lnTo>
                    <a:pt x="319" y="97"/>
                  </a:lnTo>
                  <a:lnTo>
                    <a:pt x="312" y="103"/>
                  </a:lnTo>
                  <a:lnTo>
                    <a:pt x="303" y="106"/>
                  </a:lnTo>
                  <a:lnTo>
                    <a:pt x="281" y="114"/>
                  </a:lnTo>
                  <a:lnTo>
                    <a:pt x="261" y="123"/>
                  </a:lnTo>
                  <a:lnTo>
                    <a:pt x="241" y="132"/>
                  </a:lnTo>
                  <a:lnTo>
                    <a:pt x="224" y="139"/>
                  </a:lnTo>
                  <a:lnTo>
                    <a:pt x="206" y="148"/>
                  </a:lnTo>
                  <a:lnTo>
                    <a:pt x="190" y="156"/>
                  </a:lnTo>
                  <a:lnTo>
                    <a:pt x="175" y="163"/>
                  </a:lnTo>
                  <a:lnTo>
                    <a:pt x="160" y="170"/>
                  </a:lnTo>
                  <a:lnTo>
                    <a:pt x="144" y="178"/>
                  </a:lnTo>
                  <a:lnTo>
                    <a:pt x="128" y="187"/>
                  </a:lnTo>
                  <a:lnTo>
                    <a:pt x="111" y="194"/>
                  </a:lnTo>
                  <a:lnTo>
                    <a:pt x="97" y="205"/>
                  </a:lnTo>
                  <a:lnTo>
                    <a:pt x="78" y="214"/>
                  </a:lnTo>
                  <a:lnTo>
                    <a:pt x="60" y="225"/>
                  </a:lnTo>
                  <a:lnTo>
                    <a:pt x="40" y="238"/>
                  </a:lnTo>
                  <a:lnTo>
                    <a:pt x="20" y="251"/>
                  </a:lnTo>
                  <a:lnTo>
                    <a:pt x="14" y="253"/>
                  </a:lnTo>
                  <a:lnTo>
                    <a:pt x="9" y="253"/>
                  </a:lnTo>
                  <a:lnTo>
                    <a:pt x="5" y="251"/>
                  </a:lnTo>
                  <a:lnTo>
                    <a:pt x="3" y="247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3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 flipH="1">
              <a:off x="6551869" y="5477892"/>
              <a:ext cx="474832" cy="279400"/>
            </a:xfrm>
            <a:custGeom>
              <a:avLst/>
              <a:gdLst>
                <a:gd name="T0" fmla="*/ 16 w 320"/>
                <a:gd name="T1" fmla="*/ 148 h 176"/>
                <a:gd name="T2" fmla="*/ 33 w 320"/>
                <a:gd name="T3" fmla="*/ 141 h 176"/>
                <a:gd name="T4" fmla="*/ 44 w 320"/>
                <a:gd name="T5" fmla="*/ 135 h 176"/>
                <a:gd name="T6" fmla="*/ 55 w 320"/>
                <a:gd name="T7" fmla="*/ 128 h 176"/>
                <a:gd name="T8" fmla="*/ 67 w 320"/>
                <a:gd name="T9" fmla="*/ 121 h 176"/>
                <a:gd name="T10" fmla="*/ 78 w 320"/>
                <a:gd name="T11" fmla="*/ 113 h 176"/>
                <a:gd name="T12" fmla="*/ 91 w 320"/>
                <a:gd name="T13" fmla="*/ 108 h 176"/>
                <a:gd name="T14" fmla="*/ 106 w 320"/>
                <a:gd name="T15" fmla="*/ 101 h 176"/>
                <a:gd name="T16" fmla="*/ 128 w 320"/>
                <a:gd name="T17" fmla="*/ 91 h 176"/>
                <a:gd name="T18" fmla="*/ 153 w 320"/>
                <a:gd name="T19" fmla="*/ 77 h 176"/>
                <a:gd name="T20" fmla="*/ 175 w 320"/>
                <a:gd name="T21" fmla="*/ 66 h 176"/>
                <a:gd name="T22" fmla="*/ 195 w 320"/>
                <a:gd name="T23" fmla="*/ 55 h 176"/>
                <a:gd name="T24" fmla="*/ 215 w 320"/>
                <a:gd name="T25" fmla="*/ 46 h 176"/>
                <a:gd name="T26" fmla="*/ 236 w 320"/>
                <a:gd name="T27" fmla="*/ 35 h 176"/>
                <a:gd name="T28" fmla="*/ 256 w 320"/>
                <a:gd name="T29" fmla="*/ 22 h 176"/>
                <a:gd name="T30" fmla="*/ 283 w 320"/>
                <a:gd name="T31" fmla="*/ 9 h 176"/>
                <a:gd name="T32" fmla="*/ 303 w 320"/>
                <a:gd name="T33" fmla="*/ 0 h 176"/>
                <a:gd name="T34" fmla="*/ 312 w 320"/>
                <a:gd name="T35" fmla="*/ 4 h 176"/>
                <a:gd name="T36" fmla="*/ 320 w 320"/>
                <a:gd name="T37" fmla="*/ 15 h 176"/>
                <a:gd name="T38" fmla="*/ 314 w 320"/>
                <a:gd name="T39" fmla="*/ 26 h 176"/>
                <a:gd name="T40" fmla="*/ 294 w 320"/>
                <a:gd name="T41" fmla="*/ 37 h 176"/>
                <a:gd name="T42" fmla="*/ 268 w 320"/>
                <a:gd name="T43" fmla="*/ 51 h 176"/>
                <a:gd name="T44" fmla="*/ 246 w 320"/>
                <a:gd name="T45" fmla="*/ 64 h 176"/>
                <a:gd name="T46" fmla="*/ 223 w 320"/>
                <a:gd name="T47" fmla="*/ 77 h 176"/>
                <a:gd name="T48" fmla="*/ 199 w 320"/>
                <a:gd name="T49" fmla="*/ 90 h 176"/>
                <a:gd name="T50" fmla="*/ 177 w 320"/>
                <a:gd name="T51" fmla="*/ 101 h 176"/>
                <a:gd name="T52" fmla="*/ 153 w 320"/>
                <a:gd name="T53" fmla="*/ 112 h 176"/>
                <a:gd name="T54" fmla="*/ 126 w 320"/>
                <a:gd name="T55" fmla="*/ 124 h 176"/>
                <a:gd name="T56" fmla="*/ 106 w 320"/>
                <a:gd name="T57" fmla="*/ 134 h 176"/>
                <a:gd name="T58" fmla="*/ 93 w 320"/>
                <a:gd name="T59" fmla="*/ 137 h 176"/>
                <a:gd name="T60" fmla="*/ 80 w 320"/>
                <a:gd name="T61" fmla="*/ 145 h 176"/>
                <a:gd name="T62" fmla="*/ 71 w 320"/>
                <a:gd name="T63" fmla="*/ 152 h 176"/>
                <a:gd name="T64" fmla="*/ 58 w 320"/>
                <a:gd name="T65" fmla="*/ 156 h 176"/>
                <a:gd name="T66" fmla="*/ 47 w 320"/>
                <a:gd name="T67" fmla="*/ 163 h 176"/>
                <a:gd name="T68" fmla="*/ 35 w 320"/>
                <a:gd name="T69" fmla="*/ 168 h 176"/>
                <a:gd name="T70" fmla="*/ 20 w 320"/>
                <a:gd name="T71" fmla="*/ 174 h 176"/>
                <a:gd name="T72" fmla="*/ 9 w 320"/>
                <a:gd name="T73" fmla="*/ 176 h 176"/>
                <a:gd name="T74" fmla="*/ 2 w 320"/>
                <a:gd name="T75" fmla="*/ 172 h 176"/>
                <a:gd name="T76" fmla="*/ 0 w 320"/>
                <a:gd name="T77" fmla="*/ 165 h 176"/>
                <a:gd name="T78" fmla="*/ 5 w 320"/>
                <a:gd name="T79" fmla="*/ 156 h 176"/>
                <a:gd name="T80" fmla="*/ 11 w 320"/>
                <a:gd name="T81" fmla="*/ 1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0" h="176">
                  <a:moveTo>
                    <a:pt x="11" y="154"/>
                  </a:moveTo>
                  <a:lnTo>
                    <a:pt x="16" y="148"/>
                  </a:lnTo>
                  <a:lnTo>
                    <a:pt x="24" y="146"/>
                  </a:lnTo>
                  <a:lnTo>
                    <a:pt x="33" y="141"/>
                  </a:lnTo>
                  <a:lnTo>
                    <a:pt x="38" y="137"/>
                  </a:lnTo>
                  <a:lnTo>
                    <a:pt x="44" y="135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62" y="126"/>
                  </a:lnTo>
                  <a:lnTo>
                    <a:pt x="67" y="121"/>
                  </a:lnTo>
                  <a:lnTo>
                    <a:pt x="73" y="119"/>
                  </a:lnTo>
                  <a:lnTo>
                    <a:pt x="78" y="113"/>
                  </a:lnTo>
                  <a:lnTo>
                    <a:pt x="84" y="110"/>
                  </a:lnTo>
                  <a:lnTo>
                    <a:pt x="91" y="108"/>
                  </a:lnTo>
                  <a:lnTo>
                    <a:pt x="99" y="102"/>
                  </a:lnTo>
                  <a:lnTo>
                    <a:pt x="106" y="101"/>
                  </a:lnTo>
                  <a:lnTo>
                    <a:pt x="115" y="97"/>
                  </a:lnTo>
                  <a:lnTo>
                    <a:pt x="128" y="91"/>
                  </a:lnTo>
                  <a:lnTo>
                    <a:pt x="142" y="82"/>
                  </a:lnTo>
                  <a:lnTo>
                    <a:pt x="153" y="77"/>
                  </a:lnTo>
                  <a:lnTo>
                    <a:pt x="164" y="73"/>
                  </a:lnTo>
                  <a:lnTo>
                    <a:pt x="175" y="66"/>
                  </a:lnTo>
                  <a:lnTo>
                    <a:pt x="186" y="62"/>
                  </a:lnTo>
                  <a:lnTo>
                    <a:pt x="195" y="55"/>
                  </a:lnTo>
                  <a:lnTo>
                    <a:pt x="206" y="51"/>
                  </a:lnTo>
                  <a:lnTo>
                    <a:pt x="215" y="46"/>
                  </a:lnTo>
                  <a:lnTo>
                    <a:pt x="225" y="38"/>
                  </a:lnTo>
                  <a:lnTo>
                    <a:pt x="236" y="35"/>
                  </a:lnTo>
                  <a:lnTo>
                    <a:pt x="246" y="27"/>
                  </a:lnTo>
                  <a:lnTo>
                    <a:pt x="256" y="22"/>
                  </a:lnTo>
                  <a:lnTo>
                    <a:pt x="270" y="16"/>
                  </a:lnTo>
                  <a:lnTo>
                    <a:pt x="283" y="9"/>
                  </a:lnTo>
                  <a:lnTo>
                    <a:pt x="298" y="2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2" y="4"/>
                  </a:lnTo>
                  <a:lnTo>
                    <a:pt x="318" y="9"/>
                  </a:lnTo>
                  <a:lnTo>
                    <a:pt x="320" y="15"/>
                  </a:lnTo>
                  <a:lnTo>
                    <a:pt x="318" y="20"/>
                  </a:lnTo>
                  <a:lnTo>
                    <a:pt x="314" y="26"/>
                  </a:lnTo>
                  <a:lnTo>
                    <a:pt x="310" y="29"/>
                  </a:lnTo>
                  <a:lnTo>
                    <a:pt x="294" y="37"/>
                  </a:lnTo>
                  <a:lnTo>
                    <a:pt x="283" y="44"/>
                  </a:lnTo>
                  <a:lnTo>
                    <a:pt x="268" y="51"/>
                  </a:lnTo>
                  <a:lnTo>
                    <a:pt x="256" y="57"/>
                  </a:lnTo>
                  <a:lnTo>
                    <a:pt x="246" y="64"/>
                  </a:lnTo>
                  <a:lnTo>
                    <a:pt x="234" y="71"/>
                  </a:lnTo>
                  <a:lnTo>
                    <a:pt x="223" y="77"/>
                  </a:lnTo>
                  <a:lnTo>
                    <a:pt x="212" y="82"/>
                  </a:lnTo>
                  <a:lnTo>
                    <a:pt x="199" y="90"/>
                  </a:lnTo>
                  <a:lnTo>
                    <a:pt x="190" y="95"/>
                  </a:lnTo>
                  <a:lnTo>
                    <a:pt x="177" y="101"/>
                  </a:lnTo>
                  <a:lnTo>
                    <a:pt x="166" y="108"/>
                  </a:lnTo>
                  <a:lnTo>
                    <a:pt x="153" y="112"/>
                  </a:lnTo>
                  <a:lnTo>
                    <a:pt x="141" y="119"/>
                  </a:lnTo>
                  <a:lnTo>
                    <a:pt x="126" y="124"/>
                  </a:lnTo>
                  <a:lnTo>
                    <a:pt x="113" y="130"/>
                  </a:lnTo>
                  <a:lnTo>
                    <a:pt x="106" y="134"/>
                  </a:lnTo>
                  <a:lnTo>
                    <a:pt x="99" y="135"/>
                  </a:lnTo>
                  <a:lnTo>
                    <a:pt x="93" y="137"/>
                  </a:lnTo>
                  <a:lnTo>
                    <a:pt x="88" y="143"/>
                  </a:lnTo>
                  <a:lnTo>
                    <a:pt x="80" y="145"/>
                  </a:lnTo>
                  <a:lnTo>
                    <a:pt x="75" y="148"/>
                  </a:lnTo>
                  <a:lnTo>
                    <a:pt x="71" y="152"/>
                  </a:lnTo>
                  <a:lnTo>
                    <a:pt x="64" y="156"/>
                  </a:lnTo>
                  <a:lnTo>
                    <a:pt x="58" y="156"/>
                  </a:lnTo>
                  <a:lnTo>
                    <a:pt x="53" y="161"/>
                  </a:lnTo>
                  <a:lnTo>
                    <a:pt x="47" y="163"/>
                  </a:lnTo>
                  <a:lnTo>
                    <a:pt x="42" y="167"/>
                  </a:lnTo>
                  <a:lnTo>
                    <a:pt x="35" y="168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14" y="176"/>
                  </a:lnTo>
                  <a:lnTo>
                    <a:pt x="9" y="176"/>
                  </a:lnTo>
                  <a:lnTo>
                    <a:pt x="5" y="174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0" y="165"/>
                  </a:lnTo>
                  <a:lnTo>
                    <a:pt x="4" y="159"/>
                  </a:lnTo>
                  <a:lnTo>
                    <a:pt x="5" y="156"/>
                  </a:lnTo>
                  <a:lnTo>
                    <a:pt x="11" y="154"/>
                  </a:lnTo>
                  <a:lnTo>
                    <a:pt x="1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 flipH="1">
              <a:off x="7452566" y="6103367"/>
              <a:ext cx="617282" cy="349250"/>
            </a:xfrm>
            <a:custGeom>
              <a:avLst/>
              <a:gdLst>
                <a:gd name="T0" fmla="*/ 26 w 416"/>
                <a:gd name="T1" fmla="*/ 193 h 220"/>
                <a:gd name="T2" fmla="*/ 66 w 416"/>
                <a:gd name="T3" fmla="*/ 169 h 220"/>
                <a:gd name="T4" fmla="*/ 102 w 416"/>
                <a:gd name="T5" fmla="*/ 151 h 220"/>
                <a:gd name="T6" fmla="*/ 135 w 416"/>
                <a:gd name="T7" fmla="*/ 136 h 220"/>
                <a:gd name="T8" fmla="*/ 170 w 416"/>
                <a:gd name="T9" fmla="*/ 121 h 220"/>
                <a:gd name="T10" fmla="*/ 203 w 416"/>
                <a:gd name="T11" fmla="*/ 107 h 220"/>
                <a:gd name="T12" fmla="*/ 237 w 416"/>
                <a:gd name="T13" fmla="*/ 88 h 220"/>
                <a:gd name="T14" fmla="*/ 279 w 416"/>
                <a:gd name="T15" fmla="*/ 68 h 220"/>
                <a:gd name="T16" fmla="*/ 307 w 416"/>
                <a:gd name="T17" fmla="*/ 53 h 220"/>
                <a:gd name="T18" fmla="*/ 318 w 416"/>
                <a:gd name="T19" fmla="*/ 46 h 220"/>
                <a:gd name="T20" fmla="*/ 329 w 416"/>
                <a:gd name="T21" fmla="*/ 41 h 220"/>
                <a:gd name="T22" fmla="*/ 343 w 416"/>
                <a:gd name="T23" fmla="*/ 35 h 220"/>
                <a:gd name="T24" fmla="*/ 354 w 416"/>
                <a:gd name="T25" fmla="*/ 26 h 220"/>
                <a:gd name="T26" fmla="*/ 367 w 416"/>
                <a:gd name="T27" fmla="*/ 19 h 220"/>
                <a:gd name="T28" fmla="*/ 380 w 416"/>
                <a:gd name="T29" fmla="*/ 11 h 220"/>
                <a:gd name="T30" fmla="*/ 391 w 416"/>
                <a:gd name="T31" fmla="*/ 6 h 220"/>
                <a:gd name="T32" fmla="*/ 402 w 416"/>
                <a:gd name="T33" fmla="*/ 0 h 220"/>
                <a:gd name="T34" fmla="*/ 411 w 416"/>
                <a:gd name="T35" fmla="*/ 8 h 220"/>
                <a:gd name="T36" fmla="*/ 416 w 416"/>
                <a:gd name="T37" fmla="*/ 20 h 220"/>
                <a:gd name="T38" fmla="*/ 413 w 416"/>
                <a:gd name="T39" fmla="*/ 33 h 220"/>
                <a:gd name="T40" fmla="*/ 404 w 416"/>
                <a:gd name="T41" fmla="*/ 39 h 220"/>
                <a:gd name="T42" fmla="*/ 396 w 416"/>
                <a:gd name="T43" fmla="*/ 44 h 220"/>
                <a:gd name="T44" fmla="*/ 387 w 416"/>
                <a:gd name="T45" fmla="*/ 50 h 220"/>
                <a:gd name="T46" fmla="*/ 378 w 416"/>
                <a:gd name="T47" fmla="*/ 53 h 220"/>
                <a:gd name="T48" fmla="*/ 371 w 416"/>
                <a:gd name="T49" fmla="*/ 59 h 220"/>
                <a:gd name="T50" fmla="*/ 362 w 416"/>
                <a:gd name="T51" fmla="*/ 63 h 220"/>
                <a:gd name="T52" fmla="*/ 354 w 416"/>
                <a:gd name="T53" fmla="*/ 66 h 220"/>
                <a:gd name="T54" fmla="*/ 345 w 416"/>
                <a:gd name="T55" fmla="*/ 72 h 220"/>
                <a:gd name="T56" fmla="*/ 318 w 416"/>
                <a:gd name="T57" fmla="*/ 86 h 220"/>
                <a:gd name="T58" fmla="*/ 274 w 416"/>
                <a:gd name="T59" fmla="*/ 107 h 220"/>
                <a:gd name="T60" fmla="*/ 236 w 416"/>
                <a:gd name="T61" fmla="*/ 123 h 220"/>
                <a:gd name="T62" fmla="*/ 195 w 416"/>
                <a:gd name="T63" fmla="*/ 136 h 220"/>
                <a:gd name="T64" fmla="*/ 157 w 416"/>
                <a:gd name="T65" fmla="*/ 151 h 220"/>
                <a:gd name="T66" fmla="*/ 117 w 416"/>
                <a:gd name="T67" fmla="*/ 165 h 220"/>
                <a:gd name="T68" fmla="*/ 77 w 416"/>
                <a:gd name="T69" fmla="*/ 184 h 220"/>
                <a:gd name="T70" fmla="*/ 33 w 416"/>
                <a:gd name="T71" fmla="*/ 206 h 220"/>
                <a:gd name="T72" fmla="*/ 4 w 416"/>
                <a:gd name="T73" fmla="*/ 220 h 220"/>
                <a:gd name="T74" fmla="*/ 0 w 416"/>
                <a:gd name="T75" fmla="*/ 211 h 220"/>
                <a:gd name="T76" fmla="*/ 4 w 416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220">
                  <a:moveTo>
                    <a:pt x="4" y="207"/>
                  </a:moveTo>
                  <a:lnTo>
                    <a:pt x="26" y="193"/>
                  </a:lnTo>
                  <a:lnTo>
                    <a:pt x="46" y="182"/>
                  </a:lnTo>
                  <a:lnTo>
                    <a:pt x="66" y="169"/>
                  </a:lnTo>
                  <a:lnTo>
                    <a:pt x="86" y="160"/>
                  </a:lnTo>
                  <a:lnTo>
                    <a:pt x="102" y="151"/>
                  </a:lnTo>
                  <a:lnTo>
                    <a:pt x="119" y="143"/>
                  </a:lnTo>
                  <a:lnTo>
                    <a:pt x="135" y="136"/>
                  </a:lnTo>
                  <a:lnTo>
                    <a:pt x="152" y="129"/>
                  </a:lnTo>
                  <a:lnTo>
                    <a:pt x="170" y="121"/>
                  </a:lnTo>
                  <a:lnTo>
                    <a:pt x="186" y="114"/>
                  </a:lnTo>
                  <a:lnTo>
                    <a:pt x="203" y="107"/>
                  </a:lnTo>
                  <a:lnTo>
                    <a:pt x="221" y="99"/>
                  </a:lnTo>
                  <a:lnTo>
                    <a:pt x="237" y="88"/>
                  </a:lnTo>
                  <a:lnTo>
                    <a:pt x="259" y="81"/>
                  </a:lnTo>
                  <a:lnTo>
                    <a:pt x="279" y="68"/>
                  </a:lnTo>
                  <a:lnTo>
                    <a:pt x="301" y="57"/>
                  </a:lnTo>
                  <a:lnTo>
                    <a:pt x="307" y="53"/>
                  </a:lnTo>
                  <a:lnTo>
                    <a:pt x="312" y="50"/>
                  </a:lnTo>
                  <a:lnTo>
                    <a:pt x="318" y="46"/>
                  </a:lnTo>
                  <a:lnTo>
                    <a:pt x="325" y="44"/>
                  </a:lnTo>
                  <a:lnTo>
                    <a:pt x="329" y="41"/>
                  </a:lnTo>
                  <a:lnTo>
                    <a:pt x="336" y="37"/>
                  </a:lnTo>
                  <a:lnTo>
                    <a:pt x="343" y="35"/>
                  </a:lnTo>
                  <a:lnTo>
                    <a:pt x="349" y="31"/>
                  </a:lnTo>
                  <a:lnTo>
                    <a:pt x="354" y="26"/>
                  </a:lnTo>
                  <a:lnTo>
                    <a:pt x="362" y="22"/>
                  </a:lnTo>
                  <a:lnTo>
                    <a:pt x="367" y="19"/>
                  </a:lnTo>
                  <a:lnTo>
                    <a:pt x="373" y="17"/>
                  </a:lnTo>
                  <a:lnTo>
                    <a:pt x="380" y="11"/>
                  </a:lnTo>
                  <a:lnTo>
                    <a:pt x="385" y="8"/>
                  </a:lnTo>
                  <a:lnTo>
                    <a:pt x="391" y="6"/>
                  </a:lnTo>
                  <a:lnTo>
                    <a:pt x="398" y="2"/>
                  </a:lnTo>
                  <a:lnTo>
                    <a:pt x="402" y="0"/>
                  </a:lnTo>
                  <a:lnTo>
                    <a:pt x="407" y="2"/>
                  </a:lnTo>
                  <a:lnTo>
                    <a:pt x="411" y="8"/>
                  </a:lnTo>
                  <a:lnTo>
                    <a:pt x="415" y="15"/>
                  </a:lnTo>
                  <a:lnTo>
                    <a:pt x="416" y="20"/>
                  </a:lnTo>
                  <a:lnTo>
                    <a:pt x="416" y="26"/>
                  </a:lnTo>
                  <a:lnTo>
                    <a:pt x="413" y="33"/>
                  </a:lnTo>
                  <a:lnTo>
                    <a:pt x="411" y="37"/>
                  </a:lnTo>
                  <a:lnTo>
                    <a:pt x="404" y="39"/>
                  </a:lnTo>
                  <a:lnTo>
                    <a:pt x="400" y="42"/>
                  </a:lnTo>
                  <a:lnTo>
                    <a:pt x="396" y="44"/>
                  </a:lnTo>
                  <a:lnTo>
                    <a:pt x="391" y="48"/>
                  </a:lnTo>
                  <a:lnTo>
                    <a:pt x="387" y="50"/>
                  </a:lnTo>
                  <a:lnTo>
                    <a:pt x="382" y="53"/>
                  </a:lnTo>
                  <a:lnTo>
                    <a:pt x="378" y="53"/>
                  </a:lnTo>
                  <a:lnTo>
                    <a:pt x="374" y="57"/>
                  </a:lnTo>
                  <a:lnTo>
                    <a:pt x="371" y="59"/>
                  </a:lnTo>
                  <a:lnTo>
                    <a:pt x="365" y="61"/>
                  </a:lnTo>
                  <a:lnTo>
                    <a:pt x="362" y="63"/>
                  </a:lnTo>
                  <a:lnTo>
                    <a:pt x="358" y="64"/>
                  </a:lnTo>
                  <a:lnTo>
                    <a:pt x="354" y="66"/>
                  </a:lnTo>
                  <a:lnTo>
                    <a:pt x="349" y="70"/>
                  </a:lnTo>
                  <a:lnTo>
                    <a:pt x="345" y="72"/>
                  </a:lnTo>
                  <a:lnTo>
                    <a:pt x="340" y="75"/>
                  </a:lnTo>
                  <a:lnTo>
                    <a:pt x="318" y="86"/>
                  </a:lnTo>
                  <a:lnTo>
                    <a:pt x="296" y="99"/>
                  </a:lnTo>
                  <a:lnTo>
                    <a:pt x="274" y="107"/>
                  </a:lnTo>
                  <a:lnTo>
                    <a:pt x="254" y="116"/>
                  </a:lnTo>
                  <a:lnTo>
                    <a:pt x="236" y="123"/>
                  </a:lnTo>
                  <a:lnTo>
                    <a:pt x="215" y="130"/>
                  </a:lnTo>
                  <a:lnTo>
                    <a:pt x="195" y="136"/>
                  </a:lnTo>
                  <a:lnTo>
                    <a:pt x="177" y="145"/>
                  </a:lnTo>
                  <a:lnTo>
                    <a:pt x="157" y="151"/>
                  </a:lnTo>
                  <a:lnTo>
                    <a:pt x="137" y="158"/>
                  </a:lnTo>
                  <a:lnTo>
                    <a:pt x="117" y="165"/>
                  </a:lnTo>
                  <a:lnTo>
                    <a:pt x="97" y="174"/>
                  </a:lnTo>
                  <a:lnTo>
                    <a:pt x="77" y="184"/>
                  </a:lnTo>
                  <a:lnTo>
                    <a:pt x="55" y="195"/>
                  </a:lnTo>
                  <a:lnTo>
                    <a:pt x="33" y="206"/>
                  </a:lnTo>
                  <a:lnTo>
                    <a:pt x="13" y="220"/>
                  </a:lnTo>
                  <a:lnTo>
                    <a:pt x="4" y="220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4" y="207"/>
                  </a:lnTo>
                  <a:lnTo>
                    <a:pt x="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 flipH="1">
              <a:off x="6265486" y="5544567"/>
              <a:ext cx="767151" cy="407987"/>
            </a:xfrm>
            <a:custGeom>
              <a:avLst/>
              <a:gdLst>
                <a:gd name="T0" fmla="*/ 15 w 517"/>
                <a:gd name="T1" fmla="*/ 238 h 257"/>
                <a:gd name="T2" fmla="*/ 39 w 517"/>
                <a:gd name="T3" fmla="*/ 225 h 257"/>
                <a:gd name="T4" fmla="*/ 62 w 517"/>
                <a:gd name="T5" fmla="*/ 213 h 257"/>
                <a:gd name="T6" fmla="*/ 84 w 517"/>
                <a:gd name="T7" fmla="*/ 198 h 257"/>
                <a:gd name="T8" fmla="*/ 104 w 517"/>
                <a:gd name="T9" fmla="*/ 185 h 257"/>
                <a:gd name="T10" fmla="*/ 126 w 517"/>
                <a:gd name="T11" fmla="*/ 172 h 257"/>
                <a:gd name="T12" fmla="*/ 148 w 517"/>
                <a:gd name="T13" fmla="*/ 159 h 257"/>
                <a:gd name="T14" fmla="*/ 172 w 517"/>
                <a:gd name="T15" fmla="*/ 145 h 257"/>
                <a:gd name="T16" fmla="*/ 203 w 517"/>
                <a:gd name="T17" fmla="*/ 128 h 257"/>
                <a:gd name="T18" fmla="*/ 238 w 517"/>
                <a:gd name="T19" fmla="*/ 106 h 257"/>
                <a:gd name="T20" fmla="*/ 269 w 517"/>
                <a:gd name="T21" fmla="*/ 88 h 257"/>
                <a:gd name="T22" fmla="*/ 298 w 517"/>
                <a:gd name="T23" fmla="*/ 70 h 257"/>
                <a:gd name="T24" fmla="*/ 327 w 517"/>
                <a:gd name="T25" fmla="*/ 53 h 257"/>
                <a:gd name="T26" fmla="*/ 358 w 517"/>
                <a:gd name="T27" fmla="*/ 37 h 257"/>
                <a:gd name="T28" fmla="*/ 389 w 517"/>
                <a:gd name="T29" fmla="*/ 22 h 257"/>
                <a:gd name="T30" fmla="*/ 428 w 517"/>
                <a:gd name="T31" fmla="*/ 9 h 257"/>
                <a:gd name="T32" fmla="*/ 455 w 517"/>
                <a:gd name="T33" fmla="*/ 0 h 257"/>
                <a:gd name="T34" fmla="*/ 472 w 517"/>
                <a:gd name="T35" fmla="*/ 4 h 257"/>
                <a:gd name="T36" fmla="*/ 482 w 517"/>
                <a:gd name="T37" fmla="*/ 11 h 257"/>
                <a:gd name="T38" fmla="*/ 492 w 517"/>
                <a:gd name="T39" fmla="*/ 16 h 257"/>
                <a:gd name="T40" fmla="*/ 499 w 517"/>
                <a:gd name="T41" fmla="*/ 22 h 257"/>
                <a:gd name="T42" fmla="*/ 510 w 517"/>
                <a:gd name="T43" fmla="*/ 29 h 257"/>
                <a:gd name="T44" fmla="*/ 517 w 517"/>
                <a:gd name="T45" fmla="*/ 40 h 257"/>
                <a:gd name="T46" fmla="*/ 515 w 517"/>
                <a:gd name="T47" fmla="*/ 53 h 257"/>
                <a:gd name="T48" fmla="*/ 506 w 517"/>
                <a:gd name="T49" fmla="*/ 59 h 257"/>
                <a:gd name="T50" fmla="*/ 492 w 517"/>
                <a:gd name="T51" fmla="*/ 51 h 257"/>
                <a:gd name="T52" fmla="*/ 481 w 517"/>
                <a:gd name="T53" fmla="*/ 46 h 257"/>
                <a:gd name="T54" fmla="*/ 472 w 517"/>
                <a:gd name="T55" fmla="*/ 38 h 257"/>
                <a:gd name="T56" fmla="*/ 459 w 517"/>
                <a:gd name="T57" fmla="*/ 37 h 257"/>
                <a:gd name="T58" fmla="*/ 437 w 517"/>
                <a:gd name="T59" fmla="*/ 42 h 257"/>
                <a:gd name="T60" fmla="*/ 408 w 517"/>
                <a:gd name="T61" fmla="*/ 53 h 257"/>
                <a:gd name="T62" fmla="*/ 378 w 517"/>
                <a:gd name="T63" fmla="*/ 66 h 257"/>
                <a:gd name="T64" fmla="*/ 351 w 517"/>
                <a:gd name="T65" fmla="*/ 79 h 257"/>
                <a:gd name="T66" fmla="*/ 325 w 517"/>
                <a:gd name="T67" fmla="*/ 93 h 257"/>
                <a:gd name="T68" fmla="*/ 296 w 517"/>
                <a:gd name="T69" fmla="*/ 110 h 257"/>
                <a:gd name="T70" fmla="*/ 269 w 517"/>
                <a:gd name="T71" fmla="*/ 128 h 257"/>
                <a:gd name="T72" fmla="*/ 232 w 517"/>
                <a:gd name="T73" fmla="*/ 147 h 257"/>
                <a:gd name="T74" fmla="*/ 203 w 517"/>
                <a:gd name="T75" fmla="*/ 163 h 257"/>
                <a:gd name="T76" fmla="*/ 176 w 517"/>
                <a:gd name="T77" fmla="*/ 174 h 257"/>
                <a:gd name="T78" fmla="*/ 150 w 517"/>
                <a:gd name="T79" fmla="*/ 189 h 257"/>
                <a:gd name="T80" fmla="*/ 124 w 517"/>
                <a:gd name="T81" fmla="*/ 198 h 257"/>
                <a:gd name="T82" fmla="*/ 101 w 517"/>
                <a:gd name="T83" fmla="*/ 213 h 257"/>
                <a:gd name="T84" fmla="*/ 75 w 517"/>
                <a:gd name="T85" fmla="*/ 224 h 257"/>
                <a:gd name="T86" fmla="*/ 48 w 517"/>
                <a:gd name="T87" fmla="*/ 235 h 257"/>
                <a:gd name="T88" fmla="*/ 20 w 517"/>
                <a:gd name="T89" fmla="*/ 249 h 257"/>
                <a:gd name="T90" fmla="*/ 2 w 517"/>
                <a:gd name="T91" fmla="*/ 257 h 257"/>
                <a:gd name="T92" fmla="*/ 0 w 517"/>
                <a:gd name="T93" fmla="*/ 249 h 257"/>
                <a:gd name="T94" fmla="*/ 2 w 517"/>
                <a:gd name="T95" fmla="*/ 2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257">
                  <a:moveTo>
                    <a:pt x="2" y="244"/>
                  </a:moveTo>
                  <a:lnTo>
                    <a:pt x="15" y="238"/>
                  </a:lnTo>
                  <a:lnTo>
                    <a:pt x="28" y="233"/>
                  </a:lnTo>
                  <a:lnTo>
                    <a:pt x="39" y="225"/>
                  </a:lnTo>
                  <a:lnTo>
                    <a:pt x="51" y="218"/>
                  </a:lnTo>
                  <a:lnTo>
                    <a:pt x="62" y="213"/>
                  </a:lnTo>
                  <a:lnTo>
                    <a:pt x="73" y="205"/>
                  </a:lnTo>
                  <a:lnTo>
                    <a:pt x="84" y="198"/>
                  </a:lnTo>
                  <a:lnTo>
                    <a:pt x="93" y="192"/>
                  </a:lnTo>
                  <a:lnTo>
                    <a:pt x="104" y="185"/>
                  </a:lnTo>
                  <a:lnTo>
                    <a:pt x="115" y="180"/>
                  </a:lnTo>
                  <a:lnTo>
                    <a:pt x="126" y="172"/>
                  </a:lnTo>
                  <a:lnTo>
                    <a:pt x="139" y="165"/>
                  </a:lnTo>
                  <a:lnTo>
                    <a:pt x="148" y="159"/>
                  </a:lnTo>
                  <a:lnTo>
                    <a:pt x="159" y="150"/>
                  </a:lnTo>
                  <a:lnTo>
                    <a:pt x="172" y="145"/>
                  </a:lnTo>
                  <a:lnTo>
                    <a:pt x="185" y="139"/>
                  </a:lnTo>
                  <a:lnTo>
                    <a:pt x="203" y="128"/>
                  </a:lnTo>
                  <a:lnTo>
                    <a:pt x="223" y="117"/>
                  </a:lnTo>
                  <a:lnTo>
                    <a:pt x="238" y="106"/>
                  </a:lnTo>
                  <a:lnTo>
                    <a:pt x="256" y="97"/>
                  </a:lnTo>
                  <a:lnTo>
                    <a:pt x="269" y="88"/>
                  </a:lnTo>
                  <a:lnTo>
                    <a:pt x="285" y="79"/>
                  </a:lnTo>
                  <a:lnTo>
                    <a:pt x="298" y="70"/>
                  </a:lnTo>
                  <a:lnTo>
                    <a:pt x="314" y="62"/>
                  </a:lnTo>
                  <a:lnTo>
                    <a:pt x="327" y="53"/>
                  </a:lnTo>
                  <a:lnTo>
                    <a:pt x="342" y="44"/>
                  </a:lnTo>
                  <a:lnTo>
                    <a:pt x="358" y="37"/>
                  </a:lnTo>
                  <a:lnTo>
                    <a:pt x="373" y="31"/>
                  </a:lnTo>
                  <a:lnTo>
                    <a:pt x="389" y="22"/>
                  </a:lnTo>
                  <a:lnTo>
                    <a:pt x="408" y="15"/>
                  </a:lnTo>
                  <a:lnTo>
                    <a:pt x="428" y="9"/>
                  </a:lnTo>
                  <a:lnTo>
                    <a:pt x="450" y="4"/>
                  </a:lnTo>
                  <a:lnTo>
                    <a:pt x="455" y="0"/>
                  </a:lnTo>
                  <a:lnTo>
                    <a:pt x="462" y="2"/>
                  </a:lnTo>
                  <a:lnTo>
                    <a:pt x="472" y="4"/>
                  </a:lnTo>
                  <a:lnTo>
                    <a:pt x="477" y="5"/>
                  </a:lnTo>
                  <a:lnTo>
                    <a:pt x="482" y="11"/>
                  </a:lnTo>
                  <a:lnTo>
                    <a:pt x="490" y="13"/>
                  </a:lnTo>
                  <a:lnTo>
                    <a:pt x="492" y="16"/>
                  </a:lnTo>
                  <a:lnTo>
                    <a:pt x="497" y="18"/>
                  </a:lnTo>
                  <a:lnTo>
                    <a:pt x="499" y="22"/>
                  </a:lnTo>
                  <a:lnTo>
                    <a:pt x="504" y="24"/>
                  </a:lnTo>
                  <a:lnTo>
                    <a:pt x="510" y="29"/>
                  </a:lnTo>
                  <a:lnTo>
                    <a:pt x="515" y="35"/>
                  </a:lnTo>
                  <a:lnTo>
                    <a:pt x="517" y="40"/>
                  </a:lnTo>
                  <a:lnTo>
                    <a:pt x="517" y="49"/>
                  </a:lnTo>
                  <a:lnTo>
                    <a:pt x="515" y="53"/>
                  </a:lnTo>
                  <a:lnTo>
                    <a:pt x="512" y="57"/>
                  </a:lnTo>
                  <a:lnTo>
                    <a:pt x="506" y="59"/>
                  </a:lnTo>
                  <a:lnTo>
                    <a:pt x="499" y="57"/>
                  </a:lnTo>
                  <a:lnTo>
                    <a:pt x="492" y="51"/>
                  </a:lnTo>
                  <a:lnTo>
                    <a:pt x="488" y="49"/>
                  </a:lnTo>
                  <a:lnTo>
                    <a:pt x="481" y="46"/>
                  </a:lnTo>
                  <a:lnTo>
                    <a:pt x="477" y="42"/>
                  </a:lnTo>
                  <a:lnTo>
                    <a:pt x="472" y="38"/>
                  </a:lnTo>
                  <a:lnTo>
                    <a:pt x="464" y="37"/>
                  </a:lnTo>
                  <a:lnTo>
                    <a:pt x="459" y="37"/>
                  </a:lnTo>
                  <a:lnTo>
                    <a:pt x="453" y="38"/>
                  </a:lnTo>
                  <a:lnTo>
                    <a:pt x="437" y="42"/>
                  </a:lnTo>
                  <a:lnTo>
                    <a:pt x="422" y="49"/>
                  </a:lnTo>
                  <a:lnTo>
                    <a:pt x="408" y="53"/>
                  </a:lnTo>
                  <a:lnTo>
                    <a:pt x="393" y="59"/>
                  </a:lnTo>
                  <a:lnTo>
                    <a:pt x="378" y="66"/>
                  </a:lnTo>
                  <a:lnTo>
                    <a:pt x="366" y="71"/>
                  </a:lnTo>
                  <a:lnTo>
                    <a:pt x="351" y="79"/>
                  </a:lnTo>
                  <a:lnTo>
                    <a:pt x="340" y="86"/>
                  </a:lnTo>
                  <a:lnTo>
                    <a:pt x="325" y="93"/>
                  </a:lnTo>
                  <a:lnTo>
                    <a:pt x="313" y="101"/>
                  </a:lnTo>
                  <a:lnTo>
                    <a:pt x="296" y="110"/>
                  </a:lnTo>
                  <a:lnTo>
                    <a:pt x="283" y="119"/>
                  </a:lnTo>
                  <a:lnTo>
                    <a:pt x="269" y="128"/>
                  </a:lnTo>
                  <a:lnTo>
                    <a:pt x="250" y="136"/>
                  </a:lnTo>
                  <a:lnTo>
                    <a:pt x="232" y="147"/>
                  </a:lnTo>
                  <a:lnTo>
                    <a:pt x="216" y="158"/>
                  </a:lnTo>
                  <a:lnTo>
                    <a:pt x="203" y="163"/>
                  </a:lnTo>
                  <a:lnTo>
                    <a:pt x="188" y="170"/>
                  </a:lnTo>
                  <a:lnTo>
                    <a:pt x="176" y="174"/>
                  </a:lnTo>
                  <a:lnTo>
                    <a:pt x="165" y="181"/>
                  </a:lnTo>
                  <a:lnTo>
                    <a:pt x="150" y="189"/>
                  </a:lnTo>
                  <a:lnTo>
                    <a:pt x="139" y="192"/>
                  </a:lnTo>
                  <a:lnTo>
                    <a:pt x="124" y="198"/>
                  </a:lnTo>
                  <a:lnTo>
                    <a:pt x="112" y="207"/>
                  </a:lnTo>
                  <a:lnTo>
                    <a:pt x="101" y="213"/>
                  </a:lnTo>
                  <a:lnTo>
                    <a:pt x="86" y="216"/>
                  </a:lnTo>
                  <a:lnTo>
                    <a:pt x="75" y="224"/>
                  </a:lnTo>
                  <a:lnTo>
                    <a:pt x="62" y="231"/>
                  </a:lnTo>
                  <a:lnTo>
                    <a:pt x="48" y="235"/>
                  </a:lnTo>
                  <a:lnTo>
                    <a:pt x="35" y="244"/>
                  </a:lnTo>
                  <a:lnTo>
                    <a:pt x="20" y="249"/>
                  </a:lnTo>
                  <a:lnTo>
                    <a:pt x="9" y="257"/>
                  </a:lnTo>
                  <a:lnTo>
                    <a:pt x="2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2" y="244"/>
                  </a:lnTo>
                  <a:lnTo>
                    <a:pt x="2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 flipH="1">
              <a:off x="7741917" y="5966842"/>
              <a:ext cx="504509" cy="311150"/>
            </a:xfrm>
            <a:custGeom>
              <a:avLst/>
              <a:gdLst>
                <a:gd name="T0" fmla="*/ 7 w 340"/>
                <a:gd name="T1" fmla="*/ 172 h 196"/>
                <a:gd name="T2" fmla="*/ 25 w 340"/>
                <a:gd name="T3" fmla="*/ 155 h 196"/>
                <a:gd name="T4" fmla="*/ 44 w 340"/>
                <a:gd name="T5" fmla="*/ 144 h 196"/>
                <a:gd name="T6" fmla="*/ 62 w 340"/>
                <a:gd name="T7" fmla="*/ 132 h 196"/>
                <a:gd name="T8" fmla="*/ 82 w 340"/>
                <a:gd name="T9" fmla="*/ 122 h 196"/>
                <a:gd name="T10" fmla="*/ 100 w 340"/>
                <a:gd name="T11" fmla="*/ 110 h 196"/>
                <a:gd name="T12" fmla="*/ 119 w 340"/>
                <a:gd name="T13" fmla="*/ 100 h 196"/>
                <a:gd name="T14" fmla="*/ 139 w 340"/>
                <a:gd name="T15" fmla="*/ 91 h 196"/>
                <a:gd name="T16" fmla="*/ 157 w 340"/>
                <a:gd name="T17" fmla="*/ 84 h 196"/>
                <a:gd name="T18" fmla="*/ 175 w 340"/>
                <a:gd name="T19" fmla="*/ 73 h 196"/>
                <a:gd name="T20" fmla="*/ 195 w 340"/>
                <a:gd name="T21" fmla="*/ 64 h 196"/>
                <a:gd name="T22" fmla="*/ 215 w 340"/>
                <a:gd name="T23" fmla="*/ 55 h 196"/>
                <a:gd name="T24" fmla="*/ 235 w 340"/>
                <a:gd name="T25" fmla="*/ 46 h 196"/>
                <a:gd name="T26" fmla="*/ 254 w 340"/>
                <a:gd name="T27" fmla="*/ 35 h 196"/>
                <a:gd name="T28" fmla="*/ 274 w 340"/>
                <a:gd name="T29" fmla="*/ 25 h 196"/>
                <a:gd name="T30" fmla="*/ 294 w 340"/>
                <a:gd name="T31" fmla="*/ 14 h 196"/>
                <a:gd name="T32" fmla="*/ 316 w 340"/>
                <a:gd name="T33" fmla="*/ 3 h 196"/>
                <a:gd name="T34" fmla="*/ 323 w 340"/>
                <a:gd name="T35" fmla="*/ 0 h 196"/>
                <a:gd name="T36" fmla="*/ 329 w 340"/>
                <a:gd name="T37" fmla="*/ 0 h 196"/>
                <a:gd name="T38" fmla="*/ 334 w 340"/>
                <a:gd name="T39" fmla="*/ 2 h 196"/>
                <a:gd name="T40" fmla="*/ 340 w 340"/>
                <a:gd name="T41" fmla="*/ 5 h 196"/>
                <a:gd name="T42" fmla="*/ 340 w 340"/>
                <a:gd name="T43" fmla="*/ 11 h 196"/>
                <a:gd name="T44" fmla="*/ 340 w 340"/>
                <a:gd name="T45" fmla="*/ 16 h 196"/>
                <a:gd name="T46" fmla="*/ 338 w 340"/>
                <a:gd name="T47" fmla="*/ 24 h 196"/>
                <a:gd name="T48" fmla="*/ 332 w 340"/>
                <a:gd name="T49" fmla="*/ 29 h 196"/>
                <a:gd name="T50" fmla="*/ 316 w 340"/>
                <a:gd name="T51" fmla="*/ 40 h 196"/>
                <a:gd name="T52" fmla="*/ 299 w 340"/>
                <a:gd name="T53" fmla="*/ 51 h 196"/>
                <a:gd name="T54" fmla="*/ 281 w 340"/>
                <a:gd name="T55" fmla="*/ 60 h 196"/>
                <a:gd name="T56" fmla="*/ 263 w 340"/>
                <a:gd name="T57" fmla="*/ 71 h 196"/>
                <a:gd name="T58" fmla="*/ 243 w 340"/>
                <a:gd name="T59" fmla="*/ 80 h 196"/>
                <a:gd name="T60" fmla="*/ 225 w 340"/>
                <a:gd name="T61" fmla="*/ 89 h 196"/>
                <a:gd name="T62" fmla="*/ 204 w 340"/>
                <a:gd name="T63" fmla="*/ 97 h 196"/>
                <a:gd name="T64" fmla="*/ 184 w 340"/>
                <a:gd name="T65" fmla="*/ 108 h 196"/>
                <a:gd name="T66" fmla="*/ 164 w 340"/>
                <a:gd name="T67" fmla="*/ 115 h 196"/>
                <a:gd name="T68" fmla="*/ 144 w 340"/>
                <a:gd name="T69" fmla="*/ 124 h 196"/>
                <a:gd name="T70" fmla="*/ 124 w 340"/>
                <a:gd name="T71" fmla="*/ 133 h 196"/>
                <a:gd name="T72" fmla="*/ 104 w 340"/>
                <a:gd name="T73" fmla="*/ 144 h 196"/>
                <a:gd name="T74" fmla="*/ 82 w 340"/>
                <a:gd name="T75" fmla="*/ 154 h 196"/>
                <a:gd name="T76" fmla="*/ 62 w 340"/>
                <a:gd name="T77" fmla="*/ 166 h 196"/>
                <a:gd name="T78" fmla="*/ 44 w 340"/>
                <a:gd name="T79" fmla="*/ 179 h 196"/>
                <a:gd name="T80" fmla="*/ 25 w 340"/>
                <a:gd name="T81" fmla="*/ 192 h 196"/>
                <a:gd name="T82" fmla="*/ 18 w 340"/>
                <a:gd name="T83" fmla="*/ 196 h 196"/>
                <a:gd name="T84" fmla="*/ 13 w 340"/>
                <a:gd name="T85" fmla="*/ 196 h 196"/>
                <a:gd name="T86" fmla="*/ 7 w 340"/>
                <a:gd name="T87" fmla="*/ 192 h 196"/>
                <a:gd name="T88" fmla="*/ 3 w 340"/>
                <a:gd name="T89" fmla="*/ 190 h 196"/>
                <a:gd name="T90" fmla="*/ 0 w 340"/>
                <a:gd name="T91" fmla="*/ 185 h 196"/>
                <a:gd name="T92" fmla="*/ 0 w 340"/>
                <a:gd name="T93" fmla="*/ 181 h 196"/>
                <a:gd name="T94" fmla="*/ 2 w 340"/>
                <a:gd name="T95" fmla="*/ 174 h 196"/>
                <a:gd name="T96" fmla="*/ 7 w 340"/>
                <a:gd name="T97" fmla="*/ 172 h 196"/>
                <a:gd name="T98" fmla="*/ 7 w 340"/>
                <a:gd name="T9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196">
                  <a:moveTo>
                    <a:pt x="7" y="172"/>
                  </a:moveTo>
                  <a:lnTo>
                    <a:pt x="25" y="155"/>
                  </a:lnTo>
                  <a:lnTo>
                    <a:pt x="44" y="144"/>
                  </a:lnTo>
                  <a:lnTo>
                    <a:pt x="62" y="132"/>
                  </a:lnTo>
                  <a:lnTo>
                    <a:pt x="82" y="122"/>
                  </a:lnTo>
                  <a:lnTo>
                    <a:pt x="100" y="110"/>
                  </a:lnTo>
                  <a:lnTo>
                    <a:pt x="119" y="100"/>
                  </a:lnTo>
                  <a:lnTo>
                    <a:pt x="139" y="91"/>
                  </a:lnTo>
                  <a:lnTo>
                    <a:pt x="157" y="84"/>
                  </a:lnTo>
                  <a:lnTo>
                    <a:pt x="175" y="73"/>
                  </a:lnTo>
                  <a:lnTo>
                    <a:pt x="195" y="64"/>
                  </a:lnTo>
                  <a:lnTo>
                    <a:pt x="215" y="55"/>
                  </a:lnTo>
                  <a:lnTo>
                    <a:pt x="235" y="46"/>
                  </a:lnTo>
                  <a:lnTo>
                    <a:pt x="254" y="35"/>
                  </a:lnTo>
                  <a:lnTo>
                    <a:pt x="274" y="25"/>
                  </a:lnTo>
                  <a:lnTo>
                    <a:pt x="294" y="14"/>
                  </a:lnTo>
                  <a:lnTo>
                    <a:pt x="316" y="3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4" y="2"/>
                  </a:lnTo>
                  <a:lnTo>
                    <a:pt x="340" y="5"/>
                  </a:lnTo>
                  <a:lnTo>
                    <a:pt x="340" y="11"/>
                  </a:lnTo>
                  <a:lnTo>
                    <a:pt x="340" y="16"/>
                  </a:lnTo>
                  <a:lnTo>
                    <a:pt x="338" y="24"/>
                  </a:lnTo>
                  <a:lnTo>
                    <a:pt x="332" y="29"/>
                  </a:lnTo>
                  <a:lnTo>
                    <a:pt x="316" y="40"/>
                  </a:lnTo>
                  <a:lnTo>
                    <a:pt x="299" y="51"/>
                  </a:lnTo>
                  <a:lnTo>
                    <a:pt x="281" y="60"/>
                  </a:lnTo>
                  <a:lnTo>
                    <a:pt x="263" y="71"/>
                  </a:lnTo>
                  <a:lnTo>
                    <a:pt x="243" y="80"/>
                  </a:lnTo>
                  <a:lnTo>
                    <a:pt x="225" y="89"/>
                  </a:lnTo>
                  <a:lnTo>
                    <a:pt x="204" y="97"/>
                  </a:lnTo>
                  <a:lnTo>
                    <a:pt x="184" y="108"/>
                  </a:lnTo>
                  <a:lnTo>
                    <a:pt x="164" y="115"/>
                  </a:lnTo>
                  <a:lnTo>
                    <a:pt x="144" y="124"/>
                  </a:lnTo>
                  <a:lnTo>
                    <a:pt x="124" y="133"/>
                  </a:lnTo>
                  <a:lnTo>
                    <a:pt x="104" y="144"/>
                  </a:lnTo>
                  <a:lnTo>
                    <a:pt x="82" y="154"/>
                  </a:lnTo>
                  <a:lnTo>
                    <a:pt x="62" y="166"/>
                  </a:lnTo>
                  <a:lnTo>
                    <a:pt x="44" y="179"/>
                  </a:lnTo>
                  <a:lnTo>
                    <a:pt x="25" y="192"/>
                  </a:lnTo>
                  <a:lnTo>
                    <a:pt x="18" y="196"/>
                  </a:lnTo>
                  <a:lnTo>
                    <a:pt x="13" y="196"/>
                  </a:lnTo>
                  <a:lnTo>
                    <a:pt x="7" y="192"/>
                  </a:lnTo>
                  <a:lnTo>
                    <a:pt x="3" y="190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" y="174"/>
                  </a:lnTo>
                  <a:lnTo>
                    <a:pt x="7" y="172"/>
                  </a:lnTo>
                  <a:lnTo>
                    <a:pt x="7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 flipH="1">
              <a:off x="6505869" y="5363592"/>
              <a:ext cx="566831" cy="288925"/>
            </a:xfrm>
            <a:custGeom>
              <a:avLst/>
              <a:gdLst>
                <a:gd name="T0" fmla="*/ 18 w 382"/>
                <a:gd name="T1" fmla="*/ 154 h 182"/>
                <a:gd name="T2" fmla="*/ 49 w 382"/>
                <a:gd name="T3" fmla="*/ 136 h 182"/>
                <a:gd name="T4" fmla="*/ 78 w 382"/>
                <a:gd name="T5" fmla="*/ 118 h 182"/>
                <a:gd name="T6" fmla="*/ 108 w 382"/>
                <a:gd name="T7" fmla="*/ 101 h 182"/>
                <a:gd name="T8" fmla="*/ 137 w 382"/>
                <a:gd name="T9" fmla="*/ 88 h 182"/>
                <a:gd name="T10" fmla="*/ 166 w 382"/>
                <a:gd name="T11" fmla="*/ 72 h 182"/>
                <a:gd name="T12" fmla="*/ 195 w 382"/>
                <a:gd name="T13" fmla="*/ 59 h 182"/>
                <a:gd name="T14" fmla="*/ 230 w 382"/>
                <a:gd name="T15" fmla="*/ 43 h 182"/>
                <a:gd name="T16" fmla="*/ 252 w 382"/>
                <a:gd name="T17" fmla="*/ 30 h 182"/>
                <a:gd name="T18" fmla="*/ 263 w 382"/>
                <a:gd name="T19" fmla="*/ 24 h 182"/>
                <a:gd name="T20" fmla="*/ 270 w 382"/>
                <a:gd name="T21" fmla="*/ 19 h 182"/>
                <a:gd name="T22" fmla="*/ 279 w 382"/>
                <a:gd name="T23" fmla="*/ 13 h 182"/>
                <a:gd name="T24" fmla="*/ 288 w 382"/>
                <a:gd name="T25" fmla="*/ 6 h 182"/>
                <a:gd name="T26" fmla="*/ 299 w 382"/>
                <a:gd name="T27" fmla="*/ 2 h 182"/>
                <a:gd name="T28" fmla="*/ 310 w 382"/>
                <a:gd name="T29" fmla="*/ 0 h 182"/>
                <a:gd name="T30" fmla="*/ 321 w 382"/>
                <a:gd name="T31" fmla="*/ 0 h 182"/>
                <a:gd name="T32" fmla="*/ 330 w 382"/>
                <a:gd name="T33" fmla="*/ 2 h 182"/>
                <a:gd name="T34" fmla="*/ 341 w 382"/>
                <a:gd name="T35" fmla="*/ 4 h 182"/>
                <a:gd name="T36" fmla="*/ 352 w 382"/>
                <a:gd name="T37" fmla="*/ 8 h 182"/>
                <a:gd name="T38" fmla="*/ 363 w 382"/>
                <a:gd name="T39" fmla="*/ 13 h 182"/>
                <a:gd name="T40" fmla="*/ 374 w 382"/>
                <a:gd name="T41" fmla="*/ 15 h 182"/>
                <a:gd name="T42" fmla="*/ 378 w 382"/>
                <a:gd name="T43" fmla="*/ 22 h 182"/>
                <a:gd name="T44" fmla="*/ 382 w 382"/>
                <a:gd name="T45" fmla="*/ 33 h 182"/>
                <a:gd name="T46" fmla="*/ 378 w 382"/>
                <a:gd name="T47" fmla="*/ 44 h 182"/>
                <a:gd name="T48" fmla="*/ 369 w 382"/>
                <a:gd name="T49" fmla="*/ 52 h 182"/>
                <a:gd name="T50" fmla="*/ 360 w 382"/>
                <a:gd name="T51" fmla="*/ 52 h 182"/>
                <a:gd name="T52" fmla="*/ 352 w 382"/>
                <a:gd name="T53" fmla="*/ 50 h 182"/>
                <a:gd name="T54" fmla="*/ 343 w 382"/>
                <a:gd name="T55" fmla="*/ 44 h 182"/>
                <a:gd name="T56" fmla="*/ 334 w 382"/>
                <a:gd name="T57" fmla="*/ 41 h 182"/>
                <a:gd name="T58" fmla="*/ 321 w 382"/>
                <a:gd name="T59" fmla="*/ 35 h 182"/>
                <a:gd name="T60" fmla="*/ 307 w 382"/>
                <a:gd name="T61" fmla="*/ 35 h 182"/>
                <a:gd name="T62" fmla="*/ 296 w 382"/>
                <a:gd name="T63" fmla="*/ 43 h 182"/>
                <a:gd name="T64" fmla="*/ 287 w 382"/>
                <a:gd name="T65" fmla="*/ 48 h 182"/>
                <a:gd name="T66" fmla="*/ 277 w 382"/>
                <a:gd name="T67" fmla="*/ 55 h 182"/>
                <a:gd name="T68" fmla="*/ 268 w 382"/>
                <a:gd name="T69" fmla="*/ 61 h 182"/>
                <a:gd name="T70" fmla="*/ 246 w 382"/>
                <a:gd name="T71" fmla="*/ 72 h 182"/>
                <a:gd name="T72" fmla="*/ 212 w 382"/>
                <a:gd name="T73" fmla="*/ 88 h 182"/>
                <a:gd name="T74" fmla="*/ 181 w 382"/>
                <a:gd name="T75" fmla="*/ 99 h 182"/>
                <a:gd name="T76" fmla="*/ 148 w 382"/>
                <a:gd name="T77" fmla="*/ 110 h 182"/>
                <a:gd name="T78" fmla="*/ 120 w 382"/>
                <a:gd name="T79" fmla="*/ 123 h 182"/>
                <a:gd name="T80" fmla="*/ 89 w 382"/>
                <a:gd name="T81" fmla="*/ 136 h 182"/>
                <a:gd name="T82" fmla="*/ 58 w 382"/>
                <a:gd name="T83" fmla="*/ 149 h 182"/>
                <a:gd name="T84" fmla="*/ 27 w 382"/>
                <a:gd name="T85" fmla="*/ 169 h 182"/>
                <a:gd name="T86" fmla="*/ 5 w 382"/>
                <a:gd name="T87" fmla="*/ 182 h 182"/>
                <a:gd name="T88" fmla="*/ 0 w 382"/>
                <a:gd name="T89" fmla="*/ 173 h 182"/>
                <a:gd name="T90" fmla="*/ 3 w 382"/>
                <a:gd name="T91" fmla="*/ 1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182">
                  <a:moveTo>
                    <a:pt x="3" y="167"/>
                  </a:moveTo>
                  <a:lnTo>
                    <a:pt x="18" y="154"/>
                  </a:lnTo>
                  <a:lnTo>
                    <a:pt x="35" y="145"/>
                  </a:lnTo>
                  <a:lnTo>
                    <a:pt x="49" y="136"/>
                  </a:lnTo>
                  <a:lnTo>
                    <a:pt x="64" y="127"/>
                  </a:lnTo>
                  <a:lnTo>
                    <a:pt x="78" y="118"/>
                  </a:lnTo>
                  <a:lnTo>
                    <a:pt x="93" y="109"/>
                  </a:lnTo>
                  <a:lnTo>
                    <a:pt x="108" y="101"/>
                  </a:lnTo>
                  <a:lnTo>
                    <a:pt x="122" y="96"/>
                  </a:lnTo>
                  <a:lnTo>
                    <a:pt x="137" y="88"/>
                  </a:lnTo>
                  <a:lnTo>
                    <a:pt x="150" y="79"/>
                  </a:lnTo>
                  <a:lnTo>
                    <a:pt x="166" y="72"/>
                  </a:lnTo>
                  <a:lnTo>
                    <a:pt x="181" y="66"/>
                  </a:lnTo>
                  <a:lnTo>
                    <a:pt x="195" y="59"/>
                  </a:lnTo>
                  <a:lnTo>
                    <a:pt x="212" y="52"/>
                  </a:lnTo>
                  <a:lnTo>
                    <a:pt x="230" y="43"/>
                  </a:lnTo>
                  <a:lnTo>
                    <a:pt x="248" y="33"/>
                  </a:lnTo>
                  <a:lnTo>
                    <a:pt x="252" y="30"/>
                  </a:lnTo>
                  <a:lnTo>
                    <a:pt x="259" y="26"/>
                  </a:lnTo>
                  <a:lnTo>
                    <a:pt x="263" y="24"/>
                  </a:lnTo>
                  <a:lnTo>
                    <a:pt x="267" y="22"/>
                  </a:lnTo>
                  <a:lnTo>
                    <a:pt x="270" y="19"/>
                  </a:lnTo>
                  <a:lnTo>
                    <a:pt x="276" y="15"/>
                  </a:lnTo>
                  <a:lnTo>
                    <a:pt x="279" y="13"/>
                  </a:lnTo>
                  <a:lnTo>
                    <a:pt x="285" y="10"/>
                  </a:lnTo>
                  <a:lnTo>
                    <a:pt x="288" y="6"/>
                  </a:lnTo>
                  <a:lnTo>
                    <a:pt x="296" y="4"/>
                  </a:lnTo>
                  <a:lnTo>
                    <a:pt x="299" y="2"/>
                  </a:lnTo>
                  <a:lnTo>
                    <a:pt x="305" y="2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5" y="2"/>
                  </a:lnTo>
                  <a:lnTo>
                    <a:pt x="330" y="2"/>
                  </a:lnTo>
                  <a:lnTo>
                    <a:pt x="336" y="4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8"/>
                  </a:lnTo>
                  <a:lnTo>
                    <a:pt x="360" y="10"/>
                  </a:lnTo>
                  <a:lnTo>
                    <a:pt x="363" y="13"/>
                  </a:lnTo>
                  <a:lnTo>
                    <a:pt x="369" y="15"/>
                  </a:lnTo>
                  <a:lnTo>
                    <a:pt x="374" y="15"/>
                  </a:lnTo>
                  <a:lnTo>
                    <a:pt x="378" y="19"/>
                  </a:lnTo>
                  <a:lnTo>
                    <a:pt x="378" y="22"/>
                  </a:lnTo>
                  <a:lnTo>
                    <a:pt x="382" y="24"/>
                  </a:lnTo>
                  <a:lnTo>
                    <a:pt x="382" y="33"/>
                  </a:lnTo>
                  <a:lnTo>
                    <a:pt x="382" y="41"/>
                  </a:lnTo>
                  <a:lnTo>
                    <a:pt x="378" y="44"/>
                  </a:lnTo>
                  <a:lnTo>
                    <a:pt x="372" y="52"/>
                  </a:lnTo>
                  <a:lnTo>
                    <a:pt x="369" y="52"/>
                  </a:lnTo>
                  <a:lnTo>
                    <a:pt x="365" y="52"/>
                  </a:lnTo>
                  <a:lnTo>
                    <a:pt x="360" y="52"/>
                  </a:lnTo>
                  <a:lnTo>
                    <a:pt x="358" y="52"/>
                  </a:lnTo>
                  <a:lnTo>
                    <a:pt x="352" y="50"/>
                  </a:lnTo>
                  <a:lnTo>
                    <a:pt x="349" y="48"/>
                  </a:lnTo>
                  <a:lnTo>
                    <a:pt x="343" y="44"/>
                  </a:lnTo>
                  <a:lnTo>
                    <a:pt x="341" y="43"/>
                  </a:lnTo>
                  <a:lnTo>
                    <a:pt x="334" y="41"/>
                  </a:lnTo>
                  <a:lnTo>
                    <a:pt x="329" y="39"/>
                  </a:lnTo>
                  <a:lnTo>
                    <a:pt x="321" y="35"/>
                  </a:lnTo>
                  <a:lnTo>
                    <a:pt x="314" y="35"/>
                  </a:lnTo>
                  <a:lnTo>
                    <a:pt x="307" y="35"/>
                  </a:lnTo>
                  <a:lnTo>
                    <a:pt x="301" y="39"/>
                  </a:lnTo>
                  <a:lnTo>
                    <a:pt x="296" y="43"/>
                  </a:lnTo>
                  <a:lnTo>
                    <a:pt x="290" y="44"/>
                  </a:lnTo>
                  <a:lnTo>
                    <a:pt x="287" y="48"/>
                  </a:lnTo>
                  <a:lnTo>
                    <a:pt x="283" y="52"/>
                  </a:lnTo>
                  <a:lnTo>
                    <a:pt x="277" y="55"/>
                  </a:lnTo>
                  <a:lnTo>
                    <a:pt x="274" y="59"/>
                  </a:lnTo>
                  <a:lnTo>
                    <a:pt x="268" y="61"/>
                  </a:lnTo>
                  <a:lnTo>
                    <a:pt x="265" y="65"/>
                  </a:lnTo>
                  <a:lnTo>
                    <a:pt x="246" y="72"/>
                  </a:lnTo>
                  <a:lnTo>
                    <a:pt x="228" y="81"/>
                  </a:lnTo>
                  <a:lnTo>
                    <a:pt x="212" y="88"/>
                  </a:lnTo>
                  <a:lnTo>
                    <a:pt x="195" y="94"/>
                  </a:lnTo>
                  <a:lnTo>
                    <a:pt x="181" y="99"/>
                  </a:lnTo>
                  <a:lnTo>
                    <a:pt x="166" y="107"/>
                  </a:lnTo>
                  <a:lnTo>
                    <a:pt x="148" y="110"/>
                  </a:lnTo>
                  <a:lnTo>
                    <a:pt x="135" y="118"/>
                  </a:lnTo>
                  <a:lnTo>
                    <a:pt x="120" y="123"/>
                  </a:lnTo>
                  <a:lnTo>
                    <a:pt x="104" y="127"/>
                  </a:lnTo>
                  <a:lnTo>
                    <a:pt x="89" y="136"/>
                  </a:lnTo>
                  <a:lnTo>
                    <a:pt x="75" y="143"/>
                  </a:lnTo>
                  <a:lnTo>
                    <a:pt x="58" y="149"/>
                  </a:lnTo>
                  <a:lnTo>
                    <a:pt x="44" y="160"/>
                  </a:lnTo>
                  <a:lnTo>
                    <a:pt x="27" y="169"/>
                  </a:lnTo>
                  <a:lnTo>
                    <a:pt x="13" y="182"/>
                  </a:lnTo>
                  <a:lnTo>
                    <a:pt x="5" y="182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7"/>
                  </a:lnTo>
                  <a:lnTo>
                    <a:pt x="3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 flipH="1">
              <a:off x="7541597" y="5181029"/>
              <a:ext cx="908116" cy="855662"/>
            </a:xfrm>
            <a:custGeom>
              <a:avLst/>
              <a:gdLst>
                <a:gd name="T0" fmla="*/ 590 w 612"/>
                <a:gd name="T1" fmla="*/ 37 h 539"/>
                <a:gd name="T2" fmla="*/ 564 w 612"/>
                <a:gd name="T3" fmla="*/ 60 h 539"/>
                <a:gd name="T4" fmla="*/ 542 w 612"/>
                <a:gd name="T5" fmla="*/ 84 h 539"/>
                <a:gd name="T6" fmla="*/ 522 w 612"/>
                <a:gd name="T7" fmla="*/ 110 h 539"/>
                <a:gd name="T8" fmla="*/ 502 w 612"/>
                <a:gd name="T9" fmla="*/ 136 h 539"/>
                <a:gd name="T10" fmla="*/ 480 w 612"/>
                <a:gd name="T11" fmla="*/ 159 h 539"/>
                <a:gd name="T12" fmla="*/ 456 w 612"/>
                <a:gd name="T13" fmla="*/ 187 h 539"/>
                <a:gd name="T14" fmla="*/ 429 w 612"/>
                <a:gd name="T15" fmla="*/ 218 h 539"/>
                <a:gd name="T16" fmla="*/ 407 w 612"/>
                <a:gd name="T17" fmla="*/ 240 h 539"/>
                <a:gd name="T18" fmla="*/ 391 w 612"/>
                <a:gd name="T19" fmla="*/ 255 h 539"/>
                <a:gd name="T20" fmla="*/ 374 w 612"/>
                <a:gd name="T21" fmla="*/ 269 h 539"/>
                <a:gd name="T22" fmla="*/ 354 w 612"/>
                <a:gd name="T23" fmla="*/ 288 h 539"/>
                <a:gd name="T24" fmla="*/ 334 w 612"/>
                <a:gd name="T25" fmla="*/ 302 h 539"/>
                <a:gd name="T26" fmla="*/ 312 w 612"/>
                <a:gd name="T27" fmla="*/ 319 h 539"/>
                <a:gd name="T28" fmla="*/ 290 w 612"/>
                <a:gd name="T29" fmla="*/ 333 h 539"/>
                <a:gd name="T30" fmla="*/ 263 w 612"/>
                <a:gd name="T31" fmla="*/ 350 h 539"/>
                <a:gd name="T32" fmla="*/ 228 w 612"/>
                <a:gd name="T33" fmla="*/ 368 h 539"/>
                <a:gd name="T34" fmla="*/ 190 w 612"/>
                <a:gd name="T35" fmla="*/ 387 h 539"/>
                <a:gd name="T36" fmla="*/ 161 w 612"/>
                <a:gd name="T37" fmla="*/ 401 h 539"/>
                <a:gd name="T38" fmla="*/ 133 w 612"/>
                <a:gd name="T39" fmla="*/ 420 h 539"/>
                <a:gd name="T40" fmla="*/ 106 w 612"/>
                <a:gd name="T41" fmla="*/ 438 h 539"/>
                <a:gd name="T42" fmla="*/ 82 w 612"/>
                <a:gd name="T43" fmla="*/ 458 h 539"/>
                <a:gd name="T44" fmla="*/ 56 w 612"/>
                <a:gd name="T45" fmla="*/ 484 h 539"/>
                <a:gd name="T46" fmla="*/ 24 w 612"/>
                <a:gd name="T47" fmla="*/ 519 h 539"/>
                <a:gd name="T48" fmla="*/ 5 w 612"/>
                <a:gd name="T49" fmla="*/ 539 h 539"/>
                <a:gd name="T50" fmla="*/ 2 w 612"/>
                <a:gd name="T51" fmla="*/ 537 h 539"/>
                <a:gd name="T52" fmla="*/ 0 w 612"/>
                <a:gd name="T53" fmla="*/ 528 h 539"/>
                <a:gd name="T54" fmla="*/ 0 w 612"/>
                <a:gd name="T55" fmla="*/ 519 h 539"/>
                <a:gd name="T56" fmla="*/ 20 w 612"/>
                <a:gd name="T57" fmla="*/ 493 h 539"/>
                <a:gd name="T58" fmla="*/ 51 w 612"/>
                <a:gd name="T59" fmla="*/ 458 h 539"/>
                <a:gd name="T60" fmla="*/ 80 w 612"/>
                <a:gd name="T61" fmla="*/ 427 h 539"/>
                <a:gd name="T62" fmla="*/ 108 w 612"/>
                <a:gd name="T63" fmla="*/ 401 h 539"/>
                <a:gd name="T64" fmla="*/ 137 w 612"/>
                <a:gd name="T65" fmla="*/ 377 h 539"/>
                <a:gd name="T66" fmla="*/ 166 w 612"/>
                <a:gd name="T67" fmla="*/ 352 h 539"/>
                <a:gd name="T68" fmla="*/ 199 w 612"/>
                <a:gd name="T69" fmla="*/ 330 h 539"/>
                <a:gd name="T70" fmla="*/ 235 w 612"/>
                <a:gd name="T71" fmla="*/ 306 h 539"/>
                <a:gd name="T72" fmla="*/ 267 w 612"/>
                <a:gd name="T73" fmla="*/ 286 h 539"/>
                <a:gd name="T74" fmla="*/ 287 w 612"/>
                <a:gd name="T75" fmla="*/ 273 h 539"/>
                <a:gd name="T76" fmla="*/ 303 w 612"/>
                <a:gd name="T77" fmla="*/ 260 h 539"/>
                <a:gd name="T78" fmla="*/ 321 w 612"/>
                <a:gd name="T79" fmla="*/ 245 h 539"/>
                <a:gd name="T80" fmla="*/ 338 w 612"/>
                <a:gd name="T81" fmla="*/ 233 h 539"/>
                <a:gd name="T82" fmla="*/ 354 w 612"/>
                <a:gd name="T83" fmla="*/ 218 h 539"/>
                <a:gd name="T84" fmla="*/ 371 w 612"/>
                <a:gd name="T85" fmla="*/ 205 h 539"/>
                <a:gd name="T86" fmla="*/ 385 w 612"/>
                <a:gd name="T87" fmla="*/ 192 h 539"/>
                <a:gd name="T88" fmla="*/ 409 w 612"/>
                <a:gd name="T89" fmla="*/ 172 h 539"/>
                <a:gd name="T90" fmla="*/ 435 w 612"/>
                <a:gd name="T91" fmla="*/ 148 h 539"/>
                <a:gd name="T92" fmla="*/ 460 w 612"/>
                <a:gd name="T93" fmla="*/ 126 h 539"/>
                <a:gd name="T94" fmla="*/ 484 w 612"/>
                <a:gd name="T95" fmla="*/ 104 h 539"/>
                <a:gd name="T96" fmla="*/ 506 w 612"/>
                <a:gd name="T97" fmla="*/ 84 h 539"/>
                <a:gd name="T98" fmla="*/ 530 w 612"/>
                <a:gd name="T99" fmla="*/ 62 h 539"/>
                <a:gd name="T100" fmla="*/ 553 w 612"/>
                <a:gd name="T101" fmla="*/ 38 h 539"/>
                <a:gd name="T102" fmla="*/ 583 w 612"/>
                <a:gd name="T103" fmla="*/ 15 h 539"/>
                <a:gd name="T104" fmla="*/ 603 w 612"/>
                <a:gd name="T105" fmla="*/ 0 h 539"/>
                <a:gd name="T106" fmla="*/ 608 w 612"/>
                <a:gd name="T107" fmla="*/ 0 h 539"/>
                <a:gd name="T108" fmla="*/ 612 w 612"/>
                <a:gd name="T109" fmla="*/ 9 h 539"/>
                <a:gd name="T110" fmla="*/ 610 w 612"/>
                <a:gd name="T111" fmla="*/ 18 h 539"/>
                <a:gd name="T112" fmla="*/ 606 w 612"/>
                <a:gd name="T113" fmla="*/ 2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2" h="539">
                  <a:moveTo>
                    <a:pt x="606" y="24"/>
                  </a:moveTo>
                  <a:lnTo>
                    <a:pt x="590" y="37"/>
                  </a:lnTo>
                  <a:lnTo>
                    <a:pt x="577" y="48"/>
                  </a:lnTo>
                  <a:lnTo>
                    <a:pt x="564" y="60"/>
                  </a:lnTo>
                  <a:lnTo>
                    <a:pt x="553" y="75"/>
                  </a:lnTo>
                  <a:lnTo>
                    <a:pt x="542" y="84"/>
                  </a:lnTo>
                  <a:lnTo>
                    <a:pt x="531" y="97"/>
                  </a:lnTo>
                  <a:lnTo>
                    <a:pt x="522" y="110"/>
                  </a:lnTo>
                  <a:lnTo>
                    <a:pt x="513" y="123"/>
                  </a:lnTo>
                  <a:lnTo>
                    <a:pt x="502" y="136"/>
                  </a:lnTo>
                  <a:lnTo>
                    <a:pt x="491" y="148"/>
                  </a:lnTo>
                  <a:lnTo>
                    <a:pt x="480" y="159"/>
                  </a:lnTo>
                  <a:lnTo>
                    <a:pt x="469" y="174"/>
                  </a:lnTo>
                  <a:lnTo>
                    <a:pt x="456" y="187"/>
                  </a:lnTo>
                  <a:lnTo>
                    <a:pt x="444" y="203"/>
                  </a:lnTo>
                  <a:lnTo>
                    <a:pt x="429" y="218"/>
                  </a:lnTo>
                  <a:lnTo>
                    <a:pt x="414" y="233"/>
                  </a:lnTo>
                  <a:lnTo>
                    <a:pt x="407" y="240"/>
                  </a:lnTo>
                  <a:lnTo>
                    <a:pt x="398" y="247"/>
                  </a:lnTo>
                  <a:lnTo>
                    <a:pt x="391" y="255"/>
                  </a:lnTo>
                  <a:lnTo>
                    <a:pt x="382" y="262"/>
                  </a:lnTo>
                  <a:lnTo>
                    <a:pt x="374" y="269"/>
                  </a:lnTo>
                  <a:lnTo>
                    <a:pt x="365" y="278"/>
                  </a:lnTo>
                  <a:lnTo>
                    <a:pt x="354" y="288"/>
                  </a:lnTo>
                  <a:lnTo>
                    <a:pt x="345" y="297"/>
                  </a:lnTo>
                  <a:lnTo>
                    <a:pt x="334" y="302"/>
                  </a:lnTo>
                  <a:lnTo>
                    <a:pt x="323" y="311"/>
                  </a:lnTo>
                  <a:lnTo>
                    <a:pt x="312" y="319"/>
                  </a:lnTo>
                  <a:lnTo>
                    <a:pt x="301" y="326"/>
                  </a:lnTo>
                  <a:lnTo>
                    <a:pt x="290" y="333"/>
                  </a:lnTo>
                  <a:lnTo>
                    <a:pt x="276" y="343"/>
                  </a:lnTo>
                  <a:lnTo>
                    <a:pt x="263" y="350"/>
                  </a:lnTo>
                  <a:lnTo>
                    <a:pt x="250" y="359"/>
                  </a:lnTo>
                  <a:lnTo>
                    <a:pt x="228" y="368"/>
                  </a:lnTo>
                  <a:lnTo>
                    <a:pt x="208" y="377"/>
                  </a:lnTo>
                  <a:lnTo>
                    <a:pt x="190" y="387"/>
                  </a:lnTo>
                  <a:lnTo>
                    <a:pt x="175" y="396"/>
                  </a:lnTo>
                  <a:lnTo>
                    <a:pt x="161" y="401"/>
                  </a:lnTo>
                  <a:lnTo>
                    <a:pt x="146" y="410"/>
                  </a:lnTo>
                  <a:lnTo>
                    <a:pt x="133" y="420"/>
                  </a:lnTo>
                  <a:lnTo>
                    <a:pt x="120" y="429"/>
                  </a:lnTo>
                  <a:lnTo>
                    <a:pt x="106" y="438"/>
                  </a:lnTo>
                  <a:lnTo>
                    <a:pt x="95" y="447"/>
                  </a:lnTo>
                  <a:lnTo>
                    <a:pt x="82" y="458"/>
                  </a:lnTo>
                  <a:lnTo>
                    <a:pt x="69" y="473"/>
                  </a:lnTo>
                  <a:lnTo>
                    <a:pt x="56" y="484"/>
                  </a:lnTo>
                  <a:lnTo>
                    <a:pt x="42" y="500"/>
                  </a:lnTo>
                  <a:lnTo>
                    <a:pt x="24" y="519"/>
                  </a:lnTo>
                  <a:lnTo>
                    <a:pt x="9" y="539"/>
                  </a:lnTo>
                  <a:lnTo>
                    <a:pt x="5" y="539"/>
                  </a:lnTo>
                  <a:lnTo>
                    <a:pt x="3" y="539"/>
                  </a:lnTo>
                  <a:lnTo>
                    <a:pt x="2" y="537"/>
                  </a:lnTo>
                  <a:lnTo>
                    <a:pt x="2" y="531"/>
                  </a:lnTo>
                  <a:lnTo>
                    <a:pt x="0" y="528"/>
                  </a:lnTo>
                  <a:lnTo>
                    <a:pt x="0" y="522"/>
                  </a:lnTo>
                  <a:lnTo>
                    <a:pt x="0" y="519"/>
                  </a:lnTo>
                  <a:lnTo>
                    <a:pt x="3" y="515"/>
                  </a:lnTo>
                  <a:lnTo>
                    <a:pt x="20" y="493"/>
                  </a:lnTo>
                  <a:lnTo>
                    <a:pt x="36" y="475"/>
                  </a:lnTo>
                  <a:lnTo>
                    <a:pt x="51" y="458"/>
                  </a:lnTo>
                  <a:lnTo>
                    <a:pt x="67" y="443"/>
                  </a:lnTo>
                  <a:lnTo>
                    <a:pt x="80" y="427"/>
                  </a:lnTo>
                  <a:lnTo>
                    <a:pt x="95" y="414"/>
                  </a:lnTo>
                  <a:lnTo>
                    <a:pt x="108" y="401"/>
                  </a:lnTo>
                  <a:lnTo>
                    <a:pt x="124" y="390"/>
                  </a:lnTo>
                  <a:lnTo>
                    <a:pt x="137" y="377"/>
                  </a:lnTo>
                  <a:lnTo>
                    <a:pt x="151" y="365"/>
                  </a:lnTo>
                  <a:lnTo>
                    <a:pt x="166" y="352"/>
                  </a:lnTo>
                  <a:lnTo>
                    <a:pt x="182" y="343"/>
                  </a:lnTo>
                  <a:lnTo>
                    <a:pt x="199" y="330"/>
                  </a:lnTo>
                  <a:lnTo>
                    <a:pt x="217" y="319"/>
                  </a:lnTo>
                  <a:lnTo>
                    <a:pt x="235" y="306"/>
                  </a:lnTo>
                  <a:lnTo>
                    <a:pt x="256" y="293"/>
                  </a:lnTo>
                  <a:lnTo>
                    <a:pt x="267" y="286"/>
                  </a:lnTo>
                  <a:lnTo>
                    <a:pt x="276" y="278"/>
                  </a:lnTo>
                  <a:lnTo>
                    <a:pt x="287" y="273"/>
                  </a:lnTo>
                  <a:lnTo>
                    <a:pt x="296" y="266"/>
                  </a:lnTo>
                  <a:lnTo>
                    <a:pt x="303" y="260"/>
                  </a:lnTo>
                  <a:lnTo>
                    <a:pt x="312" y="253"/>
                  </a:lnTo>
                  <a:lnTo>
                    <a:pt x="321" y="245"/>
                  </a:lnTo>
                  <a:lnTo>
                    <a:pt x="330" y="240"/>
                  </a:lnTo>
                  <a:lnTo>
                    <a:pt x="338" y="233"/>
                  </a:lnTo>
                  <a:lnTo>
                    <a:pt x="347" y="225"/>
                  </a:lnTo>
                  <a:lnTo>
                    <a:pt x="354" y="218"/>
                  </a:lnTo>
                  <a:lnTo>
                    <a:pt x="363" y="213"/>
                  </a:lnTo>
                  <a:lnTo>
                    <a:pt x="371" y="205"/>
                  </a:lnTo>
                  <a:lnTo>
                    <a:pt x="378" y="200"/>
                  </a:lnTo>
                  <a:lnTo>
                    <a:pt x="385" y="192"/>
                  </a:lnTo>
                  <a:lnTo>
                    <a:pt x="394" y="185"/>
                  </a:lnTo>
                  <a:lnTo>
                    <a:pt x="409" y="172"/>
                  </a:lnTo>
                  <a:lnTo>
                    <a:pt x="422" y="159"/>
                  </a:lnTo>
                  <a:lnTo>
                    <a:pt x="435" y="148"/>
                  </a:lnTo>
                  <a:lnTo>
                    <a:pt x="447" y="139"/>
                  </a:lnTo>
                  <a:lnTo>
                    <a:pt x="460" y="126"/>
                  </a:lnTo>
                  <a:lnTo>
                    <a:pt x="471" y="115"/>
                  </a:lnTo>
                  <a:lnTo>
                    <a:pt x="484" y="104"/>
                  </a:lnTo>
                  <a:lnTo>
                    <a:pt x="495" y="95"/>
                  </a:lnTo>
                  <a:lnTo>
                    <a:pt x="506" y="84"/>
                  </a:lnTo>
                  <a:lnTo>
                    <a:pt x="517" y="73"/>
                  </a:lnTo>
                  <a:lnTo>
                    <a:pt x="530" y="62"/>
                  </a:lnTo>
                  <a:lnTo>
                    <a:pt x="542" y="51"/>
                  </a:lnTo>
                  <a:lnTo>
                    <a:pt x="553" y="38"/>
                  </a:lnTo>
                  <a:lnTo>
                    <a:pt x="568" y="27"/>
                  </a:lnTo>
                  <a:lnTo>
                    <a:pt x="583" y="15"/>
                  </a:lnTo>
                  <a:lnTo>
                    <a:pt x="597" y="2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2" y="5"/>
                  </a:lnTo>
                  <a:lnTo>
                    <a:pt x="612" y="9"/>
                  </a:lnTo>
                  <a:lnTo>
                    <a:pt x="612" y="15"/>
                  </a:lnTo>
                  <a:lnTo>
                    <a:pt x="610" y="18"/>
                  </a:lnTo>
                  <a:lnTo>
                    <a:pt x="606" y="24"/>
                  </a:lnTo>
                  <a:lnTo>
                    <a:pt x="60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 flipH="1">
              <a:off x="5947942" y="3371279"/>
              <a:ext cx="523799" cy="654050"/>
            </a:xfrm>
            <a:custGeom>
              <a:avLst/>
              <a:gdLst>
                <a:gd name="T0" fmla="*/ 340 w 353"/>
                <a:gd name="T1" fmla="*/ 26 h 412"/>
                <a:gd name="T2" fmla="*/ 315 w 353"/>
                <a:gd name="T3" fmla="*/ 59 h 412"/>
                <a:gd name="T4" fmla="*/ 294 w 353"/>
                <a:gd name="T5" fmla="*/ 86 h 412"/>
                <a:gd name="T6" fmla="*/ 273 w 353"/>
                <a:gd name="T7" fmla="*/ 110 h 412"/>
                <a:gd name="T8" fmla="*/ 251 w 353"/>
                <a:gd name="T9" fmla="*/ 130 h 412"/>
                <a:gd name="T10" fmla="*/ 227 w 353"/>
                <a:gd name="T11" fmla="*/ 152 h 412"/>
                <a:gd name="T12" fmla="*/ 199 w 353"/>
                <a:gd name="T13" fmla="*/ 178 h 412"/>
                <a:gd name="T14" fmla="*/ 167 w 353"/>
                <a:gd name="T15" fmla="*/ 209 h 412"/>
                <a:gd name="T16" fmla="*/ 141 w 353"/>
                <a:gd name="T17" fmla="*/ 237 h 412"/>
                <a:gd name="T18" fmla="*/ 126 w 353"/>
                <a:gd name="T19" fmla="*/ 251 h 412"/>
                <a:gd name="T20" fmla="*/ 112 w 353"/>
                <a:gd name="T21" fmla="*/ 270 h 412"/>
                <a:gd name="T22" fmla="*/ 97 w 353"/>
                <a:gd name="T23" fmla="*/ 288 h 412"/>
                <a:gd name="T24" fmla="*/ 84 w 353"/>
                <a:gd name="T25" fmla="*/ 306 h 412"/>
                <a:gd name="T26" fmla="*/ 70 w 353"/>
                <a:gd name="T27" fmla="*/ 326 h 412"/>
                <a:gd name="T28" fmla="*/ 57 w 353"/>
                <a:gd name="T29" fmla="*/ 345 h 412"/>
                <a:gd name="T30" fmla="*/ 46 w 353"/>
                <a:gd name="T31" fmla="*/ 363 h 412"/>
                <a:gd name="T32" fmla="*/ 20 w 353"/>
                <a:gd name="T33" fmla="*/ 409 h 412"/>
                <a:gd name="T34" fmla="*/ 15 w 353"/>
                <a:gd name="T35" fmla="*/ 412 h 412"/>
                <a:gd name="T36" fmla="*/ 8 w 353"/>
                <a:gd name="T37" fmla="*/ 412 h 412"/>
                <a:gd name="T38" fmla="*/ 2 w 353"/>
                <a:gd name="T39" fmla="*/ 409 h 412"/>
                <a:gd name="T40" fmla="*/ 2 w 353"/>
                <a:gd name="T41" fmla="*/ 400 h 412"/>
                <a:gd name="T42" fmla="*/ 4 w 353"/>
                <a:gd name="T43" fmla="*/ 398 h 412"/>
                <a:gd name="T44" fmla="*/ 8 w 353"/>
                <a:gd name="T45" fmla="*/ 390 h 412"/>
                <a:gd name="T46" fmla="*/ 11 w 353"/>
                <a:gd name="T47" fmla="*/ 381 h 412"/>
                <a:gd name="T48" fmla="*/ 19 w 353"/>
                <a:gd name="T49" fmla="*/ 370 h 412"/>
                <a:gd name="T50" fmla="*/ 24 w 353"/>
                <a:gd name="T51" fmla="*/ 357 h 412"/>
                <a:gd name="T52" fmla="*/ 30 w 353"/>
                <a:gd name="T53" fmla="*/ 346 h 412"/>
                <a:gd name="T54" fmla="*/ 33 w 353"/>
                <a:gd name="T55" fmla="*/ 337 h 412"/>
                <a:gd name="T56" fmla="*/ 37 w 353"/>
                <a:gd name="T57" fmla="*/ 332 h 412"/>
                <a:gd name="T58" fmla="*/ 42 w 353"/>
                <a:gd name="T59" fmla="*/ 314 h 412"/>
                <a:gd name="T60" fmla="*/ 50 w 353"/>
                <a:gd name="T61" fmla="*/ 297 h 412"/>
                <a:gd name="T62" fmla="*/ 57 w 353"/>
                <a:gd name="T63" fmla="*/ 282 h 412"/>
                <a:gd name="T64" fmla="*/ 66 w 353"/>
                <a:gd name="T65" fmla="*/ 270 h 412"/>
                <a:gd name="T66" fmla="*/ 75 w 353"/>
                <a:gd name="T67" fmla="*/ 255 h 412"/>
                <a:gd name="T68" fmla="*/ 84 w 353"/>
                <a:gd name="T69" fmla="*/ 242 h 412"/>
                <a:gd name="T70" fmla="*/ 95 w 353"/>
                <a:gd name="T71" fmla="*/ 227 h 412"/>
                <a:gd name="T72" fmla="*/ 110 w 353"/>
                <a:gd name="T73" fmla="*/ 215 h 412"/>
                <a:gd name="T74" fmla="*/ 139 w 353"/>
                <a:gd name="T75" fmla="*/ 183 h 412"/>
                <a:gd name="T76" fmla="*/ 170 w 353"/>
                <a:gd name="T77" fmla="*/ 158 h 412"/>
                <a:gd name="T78" fmla="*/ 199 w 353"/>
                <a:gd name="T79" fmla="*/ 136 h 412"/>
                <a:gd name="T80" fmla="*/ 231 w 353"/>
                <a:gd name="T81" fmla="*/ 116 h 412"/>
                <a:gd name="T82" fmla="*/ 260 w 353"/>
                <a:gd name="T83" fmla="*/ 94 h 412"/>
                <a:gd name="T84" fmla="*/ 287 w 353"/>
                <a:gd name="T85" fmla="*/ 70 h 412"/>
                <a:gd name="T86" fmla="*/ 315 w 353"/>
                <a:gd name="T87" fmla="*/ 39 h 412"/>
                <a:gd name="T88" fmla="*/ 344 w 353"/>
                <a:gd name="T89" fmla="*/ 2 h 412"/>
                <a:gd name="T90" fmla="*/ 351 w 353"/>
                <a:gd name="T91" fmla="*/ 0 h 412"/>
                <a:gd name="T92" fmla="*/ 353 w 353"/>
                <a:gd name="T93" fmla="*/ 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" h="412">
                  <a:moveTo>
                    <a:pt x="353" y="7"/>
                  </a:moveTo>
                  <a:lnTo>
                    <a:pt x="340" y="26"/>
                  </a:lnTo>
                  <a:lnTo>
                    <a:pt x="327" y="44"/>
                  </a:lnTo>
                  <a:lnTo>
                    <a:pt x="315" y="59"/>
                  </a:lnTo>
                  <a:lnTo>
                    <a:pt x="305" y="75"/>
                  </a:lnTo>
                  <a:lnTo>
                    <a:pt x="294" y="86"/>
                  </a:lnTo>
                  <a:lnTo>
                    <a:pt x="284" y="99"/>
                  </a:lnTo>
                  <a:lnTo>
                    <a:pt x="273" y="110"/>
                  </a:lnTo>
                  <a:lnTo>
                    <a:pt x="263" y="121"/>
                  </a:lnTo>
                  <a:lnTo>
                    <a:pt x="251" y="130"/>
                  </a:lnTo>
                  <a:lnTo>
                    <a:pt x="240" y="141"/>
                  </a:lnTo>
                  <a:lnTo>
                    <a:pt x="227" y="152"/>
                  </a:lnTo>
                  <a:lnTo>
                    <a:pt x="214" y="165"/>
                  </a:lnTo>
                  <a:lnTo>
                    <a:pt x="199" y="178"/>
                  </a:lnTo>
                  <a:lnTo>
                    <a:pt x="185" y="193"/>
                  </a:lnTo>
                  <a:lnTo>
                    <a:pt x="167" y="209"/>
                  </a:lnTo>
                  <a:lnTo>
                    <a:pt x="148" y="229"/>
                  </a:lnTo>
                  <a:lnTo>
                    <a:pt x="141" y="237"/>
                  </a:lnTo>
                  <a:lnTo>
                    <a:pt x="134" y="244"/>
                  </a:lnTo>
                  <a:lnTo>
                    <a:pt x="126" y="251"/>
                  </a:lnTo>
                  <a:lnTo>
                    <a:pt x="121" y="260"/>
                  </a:lnTo>
                  <a:lnTo>
                    <a:pt x="112" y="270"/>
                  </a:lnTo>
                  <a:lnTo>
                    <a:pt x="104" y="279"/>
                  </a:lnTo>
                  <a:lnTo>
                    <a:pt x="97" y="288"/>
                  </a:lnTo>
                  <a:lnTo>
                    <a:pt x="92" y="299"/>
                  </a:lnTo>
                  <a:lnTo>
                    <a:pt x="84" y="306"/>
                  </a:lnTo>
                  <a:lnTo>
                    <a:pt x="75" y="317"/>
                  </a:lnTo>
                  <a:lnTo>
                    <a:pt x="70" y="326"/>
                  </a:lnTo>
                  <a:lnTo>
                    <a:pt x="64" y="336"/>
                  </a:lnTo>
                  <a:lnTo>
                    <a:pt x="57" y="345"/>
                  </a:lnTo>
                  <a:lnTo>
                    <a:pt x="52" y="354"/>
                  </a:lnTo>
                  <a:lnTo>
                    <a:pt x="46" y="363"/>
                  </a:lnTo>
                  <a:lnTo>
                    <a:pt x="41" y="372"/>
                  </a:lnTo>
                  <a:lnTo>
                    <a:pt x="20" y="409"/>
                  </a:lnTo>
                  <a:lnTo>
                    <a:pt x="19" y="411"/>
                  </a:lnTo>
                  <a:lnTo>
                    <a:pt x="15" y="412"/>
                  </a:lnTo>
                  <a:lnTo>
                    <a:pt x="9" y="412"/>
                  </a:lnTo>
                  <a:lnTo>
                    <a:pt x="8" y="412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0" y="403"/>
                  </a:lnTo>
                  <a:lnTo>
                    <a:pt x="2" y="400"/>
                  </a:lnTo>
                  <a:lnTo>
                    <a:pt x="2" y="400"/>
                  </a:lnTo>
                  <a:lnTo>
                    <a:pt x="4" y="398"/>
                  </a:lnTo>
                  <a:lnTo>
                    <a:pt x="6" y="394"/>
                  </a:lnTo>
                  <a:lnTo>
                    <a:pt x="8" y="390"/>
                  </a:lnTo>
                  <a:lnTo>
                    <a:pt x="9" y="385"/>
                  </a:lnTo>
                  <a:lnTo>
                    <a:pt x="11" y="381"/>
                  </a:lnTo>
                  <a:lnTo>
                    <a:pt x="15" y="376"/>
                  </a:lnTo>
                  <a:lnTo>
                    <a:pt x="19" y="370"/>
                  </a:lnTo>
                  <a:lnTo>
                    <a:pt x="20" y="363"/>
                  </a:lnTo>
                  <a:lnTo>
                    <a:pt x="24" y="357"/>
                  </a:lnTo>
                  <a:lnTo>
                    <a:pt x="28" y="352"/>
                  </a:lnTo>
                  <a:lnTo>
                    <a:pt x="30" y="346"/>
                  </a:lnTo>
                  <a:lnTo>
                    <a:pt x="31" y="343"/>
                  </a:lnTo>
                  <a:lnTo>
                    <a:pt x="33" y="337"/>
                  </a:lnTo>
                  <a:lnTo>
                    <a:pt x="37" y="334"/>
                  </a:lnTo>
                  <a:lnTo>
                    <a:pt x="37" y="332"/>
                  </a:lnTo>
                  <a:lnTo>
                    <a:pt x="39" y="321"/>
                  </a:lnTo>
                  <a:lnTo>
                    <a:pt x="42" y="314"/>
                  </a:lnTo>
                  <a:lnTo>
                    <a:pt x="46" y="304"/>
                  </a:lnTo>
                  <a:lnTo>
                    <a:pt x="50" y="297"/>
                  </a:lnTo>
                  <a:lnTo>
                    <a:pt x="53" y="288"/>
                  </a:lnTo>
                  <a:lnTo>
                    <a:pt x="57" y="282"/>
                  </a:lnTo>
                  <a:lnTo>
                    <a:pt x="61" y="275"/>
                  </a:lnTo>
                  <a:lnTo>
                    <a:pt x="66" y="270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9"/>
                  </a:lnTo>
                  <a:lnTo>
                    <a:pt x="84" y="242"/>
                  </a:lnTo>
                  <a:lnTo>
                    <a:pt x="90" y="235"/>
                  </a:lnTo>
                  <a:lnTo>
                    <a:pt x="95" y="227"/>
                  </a:lnTo>
                  <a:lnTo>
                    <a:pt x="103" y="222"/>
                  </a:lnTo>
                  <a:lnTo>
                    <a:pt x="110" y="215"/>
                  </a:lnTo>
                  <a:lnTo>
                    <a:pt x="125" y="196"/>
                  </a:lnTo>
                  <a:lnTo>
                    <a:pt x="139" y="183"/>
                  </a:lnTo>
                  <a:lnTo>
                    <a:pt x="154" y="169"/>
                  </a:lnTo>
                  <a:lnTo>
                    <a:pt x="170" y="158"/>
                  </a:lnTo>
                  <a:lnTo>
                    <a:pt x="185" y="147"/>
                  </a:lnTo>
                  <a:lnTo>
                    <a:pt x="199" y="136"/>
                  </a:lnTo>
                  <a:lnTo>
                    <a:pt x="214" y="125"/>
                  </a:lnTo>
                  <a:lnTo>
                    <a:pt x="231" y="116"/>
                  </a:lnTo>
                  <a:lnTo>
                    <a:pt x="243" y="105"/>
                  </a:lnTo>
                  <a:lnTo>
                    <a:pt x="260" y="94"/>
                  </a:lnTo>
                  <a:lnTo>
                    <a:pt x="273" y="83"/>
                  </a:lnTo>
                  <a:lnTo>
                    <a:pt x="287" y="70"/>
                  </a:lnTo>
                  <a:lnTo>
                    <a:pt x="302" y="55"/>
                  </a:lnTo>
                  <a:lnTo>
                    <a:pt x="315" y="39"/>
                  </a:lnTo>
                  <a:lnTo>
                    <a:pt x="329" y="22"/>
                  </a:lnTo>
                  <a:lnTo>
                    <a:pt x="344" y="2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3" y="2"/>
                  </a:lnTo>
                  <a:lnTo>
                    <a:pt x="353" y="7"/>
                  </a:lnTo>
                  <a:lnTo>
                    <a:pt x="35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 flipH="1">
              <a:off x="6885735" y="4115817"/>
              <a:ext cx="173610" cy="169862"/>
            </a:xfrm>
            <a:custGeom>
              <a:avLst/>
              <a:gdLst>
                <a:gd name="T0" fmla="*/ 15 w 117"/>
                <a:gd name="T1" fmla="*/ 79 h 107"/>
                <a:gd name="T2" fmla="*/ 20 w 117"/>
                <a:gd name="T3" fmla="*/ 79 h 107"/>
                <a:gd name="T4" fmla="*/ 26 w 117"/>
                <a:gd name="T5" fmla="*/ 79 h 107"/>
                <a:gd name="T6" fmla="*/ 31 w 117"/>
                <a:gd name="T7" fmla="*/ 79 h 107"/>
                <a:gd name="T8" fmla="*/ 38 w 117"/>
                <a:gd name="T9" fmla="*/ 79 h 107"/>
                <a:gd name="T10" fmla="*/ 44 w 117"/>
                <a:gd name="T11" fmla="*/ 79 h 107"/>
                <a:gd name="T12" fmla="*/ 49 w 117"/>
                <a:gd name="T13" fmla="*/ 77 h 107"/>
                <a:gd name="T14" fmla="*/ 55 w 117"/>
                <a:gd name="T15" fmla="*/ 75 h 107"/>
                <a:gd name="T16" fmla="*/ 60 w 117"/>
                <a:gd name="T17" fmla="*/ 74 h 107"/>
                <a:gd name="T18" fmla="*/ 66 w 117"/>
                <a:gd name="T19" fmla="*/ 70 h 107"/>
                <a:gd name="T20" fmla="*/ 69 w 117"/>
                <a:gd name="T21" fmla="*/ 66 h 107"/>
                <a:gd name="T22" fmla="*/ 75 w 117"/>
                <a:gd name="T23" fmla="*/ 63 h 107"/>
                <a:gd name="T24" fmla="*/ 77 w 117"/>
                <a:gd name="T25" fmla="*/ 61 h 107"/>
                <a:gd name="T26" fmla="*/ 80 w 117"/>
                <a:gd name="T27" fmla="*/ 55 h 107"/>
                <a:gd name="T28" fmla="*/ 84 w 117"/>
                <a:gd name="T29" fmla="*/ 52 h 107"/>
                <a:gd name="T30" fmla="*/ 84 w 117"/>
                <a:gd name="T31" fmla="*/ 44 h 107"/>
                <a:gd name="T32" fmla="*/ 84 w 117"/>
                <a:gd name="T33" fmla="*/ 41 h 107"/>
                <a:gd name="T34" fmla="*/ 84 w 117"/>
                <a:gd name="T35" fmla="*/ 35 h 107"/>
                <a:gd name="T36" fmla="*/ 84 w 117"/>
                <a:gd name="T37" fmla="*/ 31 h 107"/>
                <a:gd name="T38" fmla="*/ 84 w 117"/>
                <a:gd name="T39" fmla="*/ 28 h 107"/>
                <a:gd name="T40" fmla="*/ 84 w 117"/>
                <a:gd name="T41" fmla="*/ 24 h 107"/>
                <a:gd name="T42" fmla="*/ 84 w 117"/>
                <a:gd name="T43" fmla="*/ 17 h 107"/>
                <a:gd name="T44" fmla="*/ 84 w 117"/>
                <a:gd name="T45" fmla="*/ 11 h 107"/>
                <a:gd name="T46" fmla="*/ 82 w 117"/>
                <a:gd name="T47" fmla="*/ 6 h 107"/>
                <a:gd name="T48" fmla="*/ 86 w 117"/>
                <a:gd name="T49" fmla="*/ 2 h 107"/>
                <a:gd name="T50" fmla="*/ 91 w 117"/>
                <a:gd name="T51" fmla="*/ 0 h 107"/>
                <a:gd name="T52" fmla="*/ 95 w 117"/>
                <a:gd name="T53" fmla="*/ 6 h 107"/>
                <a:gd name="T54" fmla="*/ 97 w 117"/>
                <a:gd name="T55" fmla="*/ 9 h 107"/>
                <a:gd name="T56" fmla="*/ 100 w 117"/>
                <a:gd name="T57" fmla="*/ 15 h 107"/>
                <a:gd name="T58" fmla="*/ 102 w 117"/>
                <a:gd name="T59" fmla="*/ 17 h 107"/>
                <a:gd name="T60" fmla="*/ 108 w 117"/>
                <a:gd name="T61" fmla="*/ 22 h 107"/>
                <a:gd name="T62" fmla="*/ 111 w 117"/>
                <a:gd name="T63" fmla="*/ 24 h 107"/>
                <a:gd name="T64" fmla="*/ 113 w 117"/>
                <a:gd name="T65" fmla="*/ 30 h 107"/>
                <a:gd name="T66" fmla="*/ 115 w 117"/>
                <a:gd name="T67" fmla="*/ 33 h 107"/>
                <a:gd name="T68" fmla="*/ 117 w 117"/>
                <a:gd name="T69" fmla="*/ 41 h 107"/>
                <a:gd name="T70" fmla="*/ 115 w 117"/>
                <a:gd name="T71" fmla="*/ 48 h 107"/>
                <a:gd name="T72" fmla="*/ 113 w 117"/>
                <a:gd name="T73" fmla="*/ 57 h 107"/>
                <a:gd name="T74" fmla="*/ 110 w 117"/>
                <a:gd name="T75" fmla="*/ 63 h 107"/>
                <a:gd name="T76" fmla="*/ 106 w 117"/>
                <a:gd name="T77" fmla="*/ 70 h 107"/>
                <a:gd name="T78" fmla="*/ 100 w 117"/>
                <a:gd name="T79" fmla="*/ 77 h 107"/>
                <a:gd name="T80" fmla="*/ 95 w 117"/>
                <a:gd name="T81" fmla="*/ 83 h 107"/>
                <a:gd name="T82" fmla="*/ 88 w 117"/>
                <a:gd name="T83" fmla="*/ 88 h 107"/>
                <a:gd name="T84" fmla="*/ 80 w 117"/>
                <a:gd name="T85" fmla="*/ 94 h 107"/>
                <a:gd name="T86" fmla="*/ 73 w 117"/>
                <a:gd name="T87" fmla="*/ 97 h 107"/>
                <a:gd name="T88" fmla="*/ 64 w 117"/>
                <a:gd name="T89" fmla="*/ 99 h 107"/>
                <a:gd name="T90" fmla="*/ 55 w 117"/>
                <a:gd name="T91" fmla="*/ 101 h 107"/>
                <a:gd name="T92" fmla="*/ 46 w 117"/>
                <a:gd name="T93" fmla="*/ 105 h 107"/>
                <a:gd name="T94" fmla="*/ 36 w 117"/>
                <a:gd name="T95" fmla="*/ 105 h 107"/>
                <a:gd name="T96" fmla="*/ 27 w 117"/>
                <a:gd name="T97" fmla="*/ 107 h 107"/>
                <a:gd name="T98" fmla="*/ 20 w 117"/>
                <a:gd name="T99" fmla="*/ 105 h 107"/>
                <a:gd name="T100" fmla="*/ 11 w 117"/>
                <a:gd name="T101" fmla="*/ 105 h 107"/>
                <a:gd name="T102" fmla="*/ 5 w 117"/>
                <a:gd name="T103" fmla="*/ 103 h 107"/>
                <a:gd name="T104" fmla="*/ 0 w 117"/>
                <a:gd name="T105" fmla="*/ 99 h 107"/>
                <a:gd name="T106" fmla="*/ 0 w 117"/>
                <a:gd name="T107" fmla="*/ 96 h 107"/>
                <a:gd name="T108" fmla="*/ 0 w 117"/>
                <a:gd name="T109" fmla="*/ 90 h 107"/>
                <a:gd name="T110" fmla="*/ 0 w 117"/>
                <a:gd name="T111" fmla="*/ 85 h 107"/>
                <a:gd name="T112" fmla="*/ 4 w 117"/>
                <a:gd name="T113" fmla="*/ 81 h 107"/>
                <a:gd name="T114" fmla="*/ 9 w 117"/>
                <a:gd name="T115" fmla="*/ 79 h 107"/>
                <a:gd name="T116" fmla="*/ 15 w 117"/>
                <a:gd name="T117" fmla="*/ 79 h 107"/>
                <a:gd name="T118" fmla="*/ 15 w 117"/>
                <a:gd name="T119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" h="107">
                  <a:moveTo>
                    <a:pt x="15" y="79"/>
                  </a:moveTo>
                  <a:lnTo>
                    <a:pt x="20" y="79"/>
                  </a:lnTo>
                  <a:lnTo>
                    <a:pt x="26" y="79"/>
                  </a:lnTo>
                  <a:lnTo>
                    <a:pt x="31" y="79"/>
                  </a:lnTo>
                  <a:lnTo>
                    <a:pt x="38" y="79"/>
                  </a:lnTo>
                  <a:lnTo>
                    <a:pt x="44" y="79"/>
                  </a:lnTo>
                  <a:lnTo>
                    <a:pt x="49" y="77"/>
                  </a:lnTo>
                  <a:lnTo>
                    <a:pt x="55" y="75"/>
                  </a:lnTo>
                  <a:lnTo>
                    <a:pt x="60" y="74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5" y="63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84" y="31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17"/>
                  </a:lnTo>
                  <a:lnTo>
                    <a:pt x="84" y="11"/>
                  </a:lnTo>
                  <a:lnTo>
                    <a:pt x="82" y="6"/>
                  </a:lnTo>
                  <a:lnTo>
                    <a:pt x="86" y="2"/>
                  </a:lnTo>
                  <a:lnTo>
                    <a:pt x="91" y="0"/>
                  </a:lnTo>
                  <a:lnTo>
                    <a:pt x="95" y="6"/>
                  </a:lnTo>
                  <a:lnTo>
                    <a:pt x="97" y="9"/>
                  </a:lnTo>
                  <a:lnTo>
                    <a:pt x="100" y="15"/>
                  </a:lnTo>
                  <a:lnTo>
                    <a:pt x="102" y="17"/>
                  </a:lnTo>
                  <a:lnTo>
                    <a:pt x="108" y="22"/>
                  </a:lnTo>
                  <a:lnTo>
                    <a:pt x="111" y="24"/>
                  </a:lnTo>
                  <a:lnTo>
                    <a:pt x="113" y="30"/>
                  </a:lnTo>
                  <a:lnTo>
                    <a:pt x="115" y="33"/>
                  </a:lnTo>
                  <a:lnTo>
                    <a:pt x="117" y="41"/>
                  </a:lnTo>
                  <a:lnTo>
                    <a:pt x="115" y="48"/>
                  </a:lnTo>
                  <a:lnTo>
                    <a:pt x="113" y="57"/>
                  </a:lnTo>
                  <a:lnTo>
                    <a:pt x="110" y="63"/>
                  </a:lnTo>
                  <a:lnTo>
                    <a:pt x="106" y="70"/>
                  </a:lnTo>
                  <a:lnTo>
                    <a:pt x="100" y="77"/>
                  </a:lnTo>
                  <a:lnTo>
                    <a:pt x="95" y="83"/>
                  </a:lnTo>
                  <a:lnTo>
                    <a:pt x="88" y="88"/>
                  </a:lnTo>
                  <a:lnTo>
                    <a:pt x="80" y="94"/>
                  </a:lnTo>
                  <a:lnTo>
                    <a:pt x="73" y="97"/>
                  </a:lnTo>
                  <a:lnTo>
                    <a:pt x="64" y="99"/>
                  </a:lnTo>
                  <a:lnTo>
                    <a:pt x="55" y="101"/>
                  </a:lnTo>
                  <a:lnTo>
                    <a:pt x="46" y="105"/>
                  </a:lnTo>
                  <a:lnTo>
                    <a:pt x="36" y="105"/>
                  </a:lnTo>
                  <a:lnTo>
                    <a:pt x="27" y="107"/>
                  </a:lnTo>
                  <a:lnTo>
                    <a:pt x="20" y="105"/>
                  </a:lnTo>
                  <a:lnTo>
                    <a:pt x="11" y="105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9" y="79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5148064" y="3576638"/>
            <a:ext cx="3239245" cy="3281362"/>
            <a:chOff x="5292080" y="3356992"/>
            <a:chExt cx="3239245" cy="3281362"/>
          </a:xfrm>
        </p:grpSpPr>
        <p:sp>
          <p:nvSpPr>
            <p:cNvPr id="114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5292080" y="3356992"/>
              <a:ext cx="3239245" cy="3281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5"/>
            <p:cNvSpPr>
              <a:spLocks/>
            </p:cNvSpPr>
            <p:nvPr/>
          </p:nvSpPr>
          <p:spPr bwMode="auto">
            <a:xfrm flipH="1">
              <a:off x="7468888" y="5960492"/>
              <a:ext cx="672184" cy="363537"/>
            </a:xfrm>
            <a:custGeom>
              <a:avLst/>
              <a:gdLst>
                <a:gd name="T0" fmla="*/ 27 w 453"/>
                <a:gd name="T1" fmla="*/ 194 h 229"/>
                <a:gd name="T2" fmla="*/ 59 w 453"/>
                <a:gd name="T3" fmla="*/ 172 h 229"/>
                <a:gd name="T4" fmla="*/ 86 w 453"/>
                <a:gd name="T5" fmla="*/ 158 h 229"/>
                <a:gd name="T6" fmla="*/ 110 w 453"/>
                <a:gd name="T7" fmla="*/ 145 h 229"/>
                <a:gd name="T8" fmla="*/ 130 w 453"/>
                <a:gd name="T9" fmla="*/ 134 h 229"/>
                <a:gd name="T10" fmla="*/ 152 w 453"/>
                <a:gd name="T11" fmla="*/ 123 h 229"/>
                <a:gd name="T12" fmla="*/ 181 w 453"/>
                <a:gd name="T13" fmla="*/ 112 h 229"/>
                <a:gd name="T14" fmla="*/ 214 w 453"/>
                <a:gd name="T15" fmla="*/ 97 h 229"/>
                <a:gd name="T16" fmla="*/ 245 w 453"/>
                <a:gd name="T17" fmla="*/ 84 h 229"/>
                <a:gd name="T18" fmla="*/ 267 w 453"/>
                <a:gd name="T19" fmla="*/ 75 h 229"/>
                <a:gd name="T20" fmla="*/ 291 w 453"/>
                <a:gd name="T21" fmla="*/ 64 h 229"/>
                <a:gd name="T22" fmla="*/ 318 w 453"/>
                <a:gd name="T23" fmla="*/ 55 h 229"/>
                <a:gd name="T24" fmla="*/ 345 w 453"/>
                <a:gd name="T25" fmla="*/ 46 h 229"/>
                <a:gd name="T26" fmla="*/ 373 w 453"/>
                <a:gd name="T27" fmla="*/ 33 h 229"/>
                <a:gd name="T28" fmla="*/ 396 w 453"/>
                <a:gd name="T29" fmla="*/ 22 h 229"/>
                <a:gd name="T30" fmla="*/ 418 w 453"/>
                <a:gd name="T31" fmla="*/ 13 h 229"/>
                <a:gd name="T32" fmla="*/ 435 w 453"/>
                <a:gd name="T33" fmla="*/ 4 h 229"/>
                <a:gd name="T34" fmla="*/ 448 w 453"/>
                <a:gd name="T35" fmla="*/ 0 h 229"/>
                <a:gd name="T36" fmla="*/ 453 w 453"/>
                <a:gd name="T37" fmla="*/ 4 h 229"/>
                <a:gd name="T38" fmla="*/ 451 w 453"/>
                <a:gd name="T39" fmla="*/ 11 h 229"/>
                <a:gd name="T40" fmla="*/ 437 w 453"/>
                <a:gd name="T41" fmla="*/ 20 h 229"/>
                <a:gd name="T42" fmla="*/ 418 w 453"/>
                <a:gd name="T43" fmla="*/ 29 h 229"/>
                <a:gd name="T44" fmla="*/ 400 w 453"/>
                <a:gd name="T45" fmla="*/ 37 h 229"/>
                <a:gd name="T46" fmla="*/ 382 w 453"/>
                <a:gd name="T47" fmla="*/ 46 h 229"/>
                <a:gd name="T48" fmla="*/ 364 w 453"/>
                <a:gd name="T49" fmla="*/ 55 h 229"/>
                <a:gd name="T50" fmla="*/ 345 w 453"/>
                <a:gd name="T51" fmla="*/ 62 h 229"/>
                <a:gd name="T52" fmla="*/ 329 w 453"/>
                <a:gd name="T53" fmla="*/ 70 h 229"/>
                <a:gd name="T54" fmla="*/ 311 w 453"/>
                <a:gd name="T55" fmla="*/ 75 h 229"/>
                <a:gd name="T56" fmla="*/ 280 w 453"/>
                <a:gd name="T57" fmla="*/ 90 h 229"/>
                <a:gd name="T58" fmla="*/ 241 w 453"/>
                <a:gd name="T59" fmla="*/ 106 h 229"/>
                <a:gd name="T60" fmla="*/ 205 w 453"/>
                <a:gd name="T61" fmla="*/ 121 h 229"/>
                <a:gd name="T62" fmla="*/ 175 w 453"/>
                <a:gd name="T63" fmla="*/ 137 h 229"/>
                <a:gd name="T64" fmla="*/ 144 w 453"/>
                <a:gd name="T65" fmla="*/ 154 h 229"/>
                <a:gd name="T66" fmla="*/ 111 w 453"/>
                <a:gd name="T67" fmla="*/ 170 h 229"/>
                <a:gd name="T68" fmla="*/ 77 w 453"/>
                <a:gd name="T69" fmla="*/ 191 h 229"/>
                <a:gd name="T70" fmla="*/ 38 w 453"/>
                <a:gd name="T71" fmla="*/ 213 h 229"/>
                <a:gd name="T72" fmla="*/ 13 w 453"/>
                <a:gd name="T73" fmla="*/ 229 h 229"/>
                <a:gd name="T74" fmla="*/ 4 w 453"/>
                <a:gd name="T75" fmla="*/ 225 h 229"/>
                <a:gd name="T76" fmla="*/ 0 w 453"/>
                <a:gd name="T77" fmla="*/ 218 h 229"/>
                <a:gd name="T78" fmla="*/ 2 w 453"/>
                <a:gd name="T79" fmla="*/ 209 h 229"/>
                <a:gd name="T80" fmla="*/ 7 w 453"/>
                <a:gd name="T81" fmla="*/ 2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229">
                  <a:moveTo>
                    <a:pt x="7" y="205"/>
                  </a:moveTo>
                  <a:lnTo>
                    <a:pt x="27" y="194"/>
                  </a:lnTo>
                  <a:lnTo>
                    <a:pt x="44" y="181"/>
                  </a:lnTo>
                  <a:lnTo>
                    <a:pt x="59" y="172"/>
                  </a:lnTo>
                  <a:lnTo>
                    <a:pt x="73" y="165"/>
                  </a:lnTo>
                  <a:lnTo>
                    <a:pt x="86" y="158"/>
                  </a:lnTo>
                  <a:lnTo>
                    <a:pt x="99" y="150"/>
                  </a:lnTo>
                  <a:lnTo>
                    <a:pt x="110" y="145"/>
                  </a:lnTo>
                  <a:lnTo>
                    <a:pt x="121" y="139"/>
                  </a:lnTo>
                  <a:lnTo>
                    <a:pt x="130" y="134"/>
                  </a:lnTo>
                  <a:lnTo>
                    <a:pt x="141" y="130"/>
                  </a:lnTo>
                  <a:lnTo>
                    <a:pt x="152" y="123"/>
                  </a:lnTo>
                  <a:lnTo>
                    <a:pt x="166" y="119"/>
                  </a:lnTo>
                  <a:lnTo>
                    <a:pt x="181" y="112"/>
                  </a:lnTo>
                  <a:lnTo>
                    <a:pt x="196" y="104"/>
                  </a:lnTo>
                  <a:lnTo>
                    <a:pt x="214" y="97"/>
                  </a:lnTo>
                  <a:lnTo>
                    <a:pt x="238" y="88"/>
                  </a:lnTo>
                  <a:lnTo>
                    <a:pt x="245" y="84"/>
                  </a:lnTo>
                  <a:lnTo>
                    <a:pt x="256" y="79"/>
                  </a:lnTo>
                  <a:lnTo>
                    <a:pt x="267" y="75"/>
                  </a:lnTo>
                  <a:lnTo>
                    <a:pt x="278" y="72"/>
                  </a:lnTo>
                  <a:lnTo>
                    <a:pt x="291" y="64"/>
                  </a:lnTo>
                  <a:lnTo>
                    <a:pt x="305" y="61"/>
                  </a:lnTo>
                  <a:lnTo>
                    <a:pt x="318" y="55"/>
                  </a:lnTo>
                  <a:lnTo>
                    <a:pt x="333" y="51"/>
                  </a:lnTo>
                  <a:lnTo>
                    <a:pt x="345" y="46"/>
                  </a:lnTo>
                  <a:lnTo>
                    <a:pt x="360" y="39"/>
                  </a:lnTo>
                  <a:lnTo>
                    <a:pt x="373" y="33"/>
                  </a:lnTo>
                  <a:lnTo>
                    <a:pt x="386" y="28"/>
                  </a:lnTo>
                  <a:lnTo>
                    <a:pt x="396" y="22"/>
                  </a:lnTo>
                  <a:lnTo>
                    <a:pt x="409" y="18"/>
                  </a:lnTo>
                  <a:lnTo>
                    <a:pt x="418" y="13"/>
                  </a:lnTo>
                  <a:lnTo>
                    <a:pt x="428" y="9"/>
                  </a:lnTo>
                  <a:lnTo>
                    <a:pt x="435" y="4"/>
                  </a:lnTo>
                  <a:lnTo>
                    <a:pt x="442" y="2"/>
                  </a:lnTo>
                  <a:lnTo>
                    <a:pt x="448" y="0"/>
                  </a:lnTo>
                  <a:lnTo>
                    <a:pt x="453" y="2"/>
                  </a:lnTo>
                  <a:lnTo>
                    <a:pt x="453" y="4"/>
                  </a:lnTo>
                  <a:lnTo>
                    <a:pt x="453" y="7"/>
                  </a:lnTo>
                  <a:lnTo>
                    <a:pt x="451" y="11"/>
                  </a:lnTo>
                  <a:lnTo>
                    <a:pt x="444" y="17"/>
                  </a:lnTo>
                  <a:lnTo>
                    <a:pt x="437" y="20"/>
                  </a:lnTo>
                  <a:lnTo>
                    <a:pt x="428" y="26"/>
                  </a:lnTo>
                  <a:lnTo>
                    <a:pt x="418" y="29"/>
                  </a:lnTo>
                  <a:lnTo>
                    <a:pt x="409" y="35"/>
                  </a:lnTo>
                  <a:lnTo>
                    <a:pt x="400" y="37"/>
                  </a:lnTo>
                  <a:lnTo>
                    <a:pt x="391" y="42"/>
                  </a:lnTo>
                  <a:lnTo>
                    <a:pt x="382" y="46"/>
                  </a:lnTo>
                  <a:lnTo>
                    <a:pt x="375" y="51"/>
                  </a:lnTo>
                  <a:lnTo>
                    <a:pt x="364" y="55"/>
                  </a:lnTo>
                  <a:lnTo>
                    <a:pt x="356" y="59"/>
                  </a:lnTo>
                  <a:lnTo>
                    <a:pt x="345" y="62"/>
                  </a:lnTo>
                  <a:lnTo>
                    <a:pt x="338" y="66"/>
                  </a:lnTo>
                  <a:lnTo>
                    <a:pt x="329" y="70"/>
                  </a:lnTo>
                  <a:lnTo>
                    <a:pt x="320" y="73"/>
                  </a:lnTo>
                  <a:lnTo>
                    <a:pt x="311" y="75"/>
                  </a:lnTo>
                  <a:lnTo>
                    <a:pt x="303" y="81"/>
                  </a:lnTo>
                  <a:lnTo>
                    <a:pt x="280" y="90"/>
                  </a:lnTo>
                  <a:lnTo>
                    <a:pt x="259" y="99"/>
                  </a:lnTo>
                  <a:lnTo>
                    <a:pt x="241" y="106"/>
                  </a:lnTo>
                  <a:lnTo>
                    <a:pt x="223" y="114"/>
                  </a:lnTo>
                  <a:lnTo>
                    <a:pt x="205" y="121"/>
                  </a:lnTo>
                  <a:lnTo>
                    <a:pt x="190" y="130"/>
                  </a:lnTo>
                  <a:lnTo>
                    <a:pt x="175" y="137"/>
                  </a:lnTo>
                  <a:lnTo>
                    <a:pt x="159" y="147"/>
                  </a:lnTo>
                  <a:lnTo>
                    <a:pt x="144" y="154"/>
                  </a:lnTo>
                  <a:lnTo>
                    <a:pt x="128" y="163"/>
                  </a:lnTo>
                  <a:lnTo>
                    <a:pt x="111" y="170"/>
                  </a:lnTo>
                  <a:lnTo>
                    <a:pt x="95" y="181"/>
                  </a:lnTo>
                  <a:lnTo>
                    <a:pt x="77" y="191"/>
                  </a:lnTo>
                  <a:lnTo>
                    <a:pt x="59" y="202"/>
                  </a:lnTo>
                  <a:lnTo>
                    <a:pt x="38" y="213"/>
                  </a:lnTo>
                  <a:lnTo>
                    <a:pt x="18" y="227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25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2" y="209"/>
                  </a:lnTo>
                  <a:lnTo>
                    <a:pt x="7" y="205"/>
                  </a:lnTo>
                  <a:lnTo>
                    <a:pt x="7" y="2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6"/>
            <p:cNvSpPr>
              <a:spLocks/>
            </p:cNvSpPr>
            <p:nvPr/>
          </p:nvSpPr>
          <p:spPr bwMode="auto">
            <a:xfrm flipH="1">
              <a:off x="6560772" y="5460429"/>
              <a:ext cx="471864" cy="279400"/>
            </a:xfrm>
            <a:custGeom>
              <a:avLst/>
              <a:gdLst>
                <a:gd name="T0" fmla="*/ 18 w 318"/>
                <a:gd name="T1" fmla="*/ 148 h 176"/>
                <a:gd name="T2" fmla="*/ 31 w 318"/>
                <a:gd name="T3" fmla="*/ 141 h 176"/>
                <a:gd name="T4" fmla="*/ 44 w 318"/>
                <a:gd name="T5" fmla="*/ 134 h 176"/>
                <a:gd name="T6" fmla="*/ 57 w 318"/>
                <a:gd name="T7" fmla="*/ 126 h 176"/>
                <a:gd name="T8" fmla="*/ 66 w 318"/>
                <a:gd name="T9" fmla="*/ 121 h 176"/>
                <a:gd name="T10" fmla="*/ 79 w 318"/>
                <a:gd name="T11" fmla="*/ 112 h 176"/>
                <a:gd name="T12" fmla="*/ 92 w 318"/>
                <a:gd name="T13" fmla="*/ 106 h 176"/>
                <a:gd name="T14" fmla="*/ 106 w 318"/>
                <a:gd name="T15" fmla="*/ 99 h 176"/>
                <a:gd name="T16" fmla="*/ 128 w 318"/>
                <a:gd name="T17" fmla="*/ 90 h 176"/>
                <a:gd name="T18" fmla="*/ 154 w 318"/>
                <a:gd name="T19" fmla="*/ 77 h 176"/>
                <a:gd name="T20" fmla="*/ 176 w 318"/>
                <a:gd name="T21" fmla="*/ 66 h 176"/>
                <a:gd name="T22" fmla="*/ 196 w 318"/>
                <a:gd name="T23" fmla="*/ 55 h 176"/>
                <a:gd name="T24" fmla="*/ 214 w 318"/>
                <a:gd name="T25" fmla="*/ 46 h 176"/>
                <a:gd name="T26" fmla="*/ 236 w 318"/>
                <a:gd name="T27" fmla="*/ 33 h 176"/>
                <a:gd name="T28" fmla="*/ 258 w 318"/>
                <a:gd name="T29" fmla="*/ 22 h 176"/>
                <a:gd name="T30" fmla="*/ 282 w 318"/>
                <a:gd name="T31" fmla="*/ 9 h 176"/>
                <a:gd name="T32" fmla="*/ 303 w 318"/>
                <a:gd name="T33" fmla="*/ 0 h 176"/>
                <a:gd name="T34" fmla="*/ 314 w 318"/>
                <a:gd name="T35" fmla="*/ 4 h 176"/>
                <a:gd name="T36" fmla="*/ 318 w 318"/>
                <a:gd name="T37" fmla="*/ 13 h 176"/>
                <a:gd name="T38" fmla="*/ 314 w 318"/>
                <a:gd name="T39" fmla="*/ 24 h 176"/>
                <a:gd name="T40" fmla="*/ 296 w 318"/>
                <a:gd name="T41" fmla="*/ 37 h 176"/>
                <a:gd name="T42" fmla="*/ 269 w 318"/>
                <a:gd name="T43" fmla="*/ 49 h 176"/>
                <a:gd name="T44" fmla="*/ 245 w 318"/>
                <a:gd name="T45" fmla="*/ 64 h 176"/>
                <a:gd name="T46" fmla="*/ 223 w 318"/>
                <a:gd name="T47" fmla="*/ 75 h 176"/>
                <a:gd name="T48" fmla="*/ 199 w 318"/>
                <a:gd name="T49" fmla="*/ 88 h 176"/>
                <a:gd name="T50" fmla="*/ 177 w 318"/>
                <a:gd name="T51" fmla="*/ 101 h 176"/>
                <a:gd name="T52" fmla="*/ 154 w 318"/>
                <a:gd name="T53" fmla="*/ 112 h 176"/>
                <a:gd name="T54" fmla="*/ 126 w 318"/>
                <a:gd name="T55" fmla="*/ 124 h 176"/>
                <a:gd name="T56" fmla="*/ 104 w 318"/>
                <a:gd name="T57" fmla="*/ 132 h 176"/>
                <a:gd name="T58" fmla="*/ 92 w 318"/>
                <a:gd name="T59" fmla="*/ 139 h 176"/>
                <a:gd name="T60" fmla="*/ 81 w 318"/>
                <a:gd name="T61" fmla="*/ 145 h 176"/>
                <a:gd name="T62" fmla="*/ 68 w 318"/>
                <a:gd name="T63" fmla="*/ 150 h 176"/>
                <a:gd name="T64" fmla="*/ 57 w 318"/>
                <a:gd name="T65" fmla="*/ 157 h 176"/>
                <a:gd name="T66" fmla="*/ 46 w 318"/>
                <a:gd name="T67" fmla="*/ 163 h 176"/>
                <a:gd name="T68" fmla="*/ 35 w 318"/>
                <a:gd name="T69" fmla="*/ 167 h 176"/>
                <a:gd name="T70" fmla="*/ 20 w 318"/>
                <a:gd name="T71" fmla="*/ 174 h 176"/>
                <a:gd name="T72" fmla="*/ 9 w 318"/>
                <a:gd name="T73" fmla="*/ 176 h 176"/>
                <a:gd name="T74" fmla="*/ 2 w 318"/>
                <a:gd name="T75" fmla="*/ 170 h 176"/>
                <a:gd name="T76" fmla="*/ 0 w 318"/>
                <a:gd name="T77" fmla="*/ 163 h 176"/>
                <a:gd name="T78" fmla="*/ 6 w 318"/>
                <a:gd name="T79" fmla="*/ 156 h 176"/>
                <a:gd name="T80" fmla="*/ 9 w 318"/>
                <a:gd name="T81" fmla="*/ 1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176">
                  <a:moveTo>
                    <a:pt x="9" y="152"/>
                  </a:moveTo>
                  <a:lnTo>
                    <a:pt x="18" y="148"/>
                  </a:lnTo>
                  <a:lnTo>
                    <a:pt x="26" y="145"/>
                  </a:lnTo>
                  <a:lnTo>
                    <a:pt x="31" y="141"/>
                  </a:lnTo>
                  <a:lnTo>
                    <a:pt x="39" y="139"/>
                  </a:lnTo>
                  <a:lnTo>
                    <a:pt x="44" y="134"/>
                  </a:lnTo>
                  <a:lnTo>
                    <a:pt x="50" y="130"/>
                  </a:lnTo>
                  <a:lnTo>
                    <a:pt x="57" y="126"/>
                  </a:lnTo>
                  <a:lnTo>
                    <a:pt x="62" y="124"/>
                  </a:lnTo>
                  <a:lnTo>
                    <a:pt x="66" y="121"/>
                  </a:lnTo>
                  <a:lnTo>
                    <a:pt x="73" y="117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92" y="106"/>
                  </a:lnTo>
                  <a:lnTo>
                    <a:pt x="99" y="102"/>
                  </a:lnTo>
                  <a:lnTo>
                    <a:pt x="106" y="99"/>
                  </a:lnTo>
                  <a:lnTo>
                    <a:pt x="115" y="95"/>
                  </a:lnTo>
                  <a:lnTo>
                    <a:pt x="128" y="90"/>
                  </a:lnTo>
                  <a:lnTo>
                    <a:pt x="141" y="84"/>
                  </a:lnTo>
                  <a:lnTo>
                    <a:pt x="154" y="77"/>
                  </a:lnTo>
                  <a:lnTo>
                    <a:pt x="165" y="71"/>
                  </a:lnTo>
                  <a:lnTo>
                    <a:pt x="176" y="66"/>
                  </a:lnTo>
                  <a:lnTo>
                    <a:pt x="185" y="60"/>
                  </a:lnTo>
                  <a:lnTo>
                    <a:pt x="196" y="55"/>
                  </a:lnTo>
                  <a:lnTo>
                    <a:pt x="205" y="49"/>
                  </a:lnTo>
                  <a:lnTo>
                    <a:pt x="214" y="46"/>
                  </a:lnTo>
                  <a:lnTo>
                    <a:pt x="225" y="38"/>
                  </a:lnTo>
                  <a:lnTo>
                    <a:pt x="236" y="33"/>
                  </a:lnTo>
                  <a:lnTo>
                    <a:pt x="247" y="27"/>
                  </a:lnTo>
                  <a:lnTo>
                    <a:pt x="258" y="22"/>
                  </a:lnTo>
                  <a:lnTo>
                    <a:pt x="269" y="16"/>
                  </a:lnTo>
                  <a:lnTo>
                    <a:pt x="282" y="9"/>
                  </a:lnTo>
                  <a:lnTo>
                    <a:pt x="296" y="2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4" y="4"/>
                  </a:lnTo>
                  <a:lnTo>
                    <a:pt x="316" y="9"/>
                  </a:lnTo>
                  <a:lnTo>
                    <a:pt x="318" y="13"/>
                  </a:lnTo>
                  <a:lnTo>
                    <a:pt x="318" y="18"/>
                  </a:lnTo>
                  <a:lnTo>
                    <a:pt x="314" y="24"/>
                  </a:lnTo>
                  <a:lnTo>
                    <a:pt x="311" y="27"/>
                  </a:lnTo>
                  <a:lnTo>
                    <a:pt x="296" y="37"/>
                  </a:lnTo>
                  <a:lnTo>
                    <a:pt x="282" y="42"/>
                  </a:lnTo>
                  <a:lnTo>
                    <a:pt x="269" y="49"/>
                  </a:lnTo>
                  <a:lnTo>
                    <a:pt x="258" y="57"/>
                  </a:lnTo>
                  <a:lnTo>
                    <a:pt x="245" y="64"/>
                  </a:lnTo>
                  <a:lnTo>
                    <a:pt x="234" y="69"/>
                  </a:lnTo>
                  <a:lnTo>
                    <a:pt x="223" y="75"/>
                  </a:lnTo>
                  <a:lnTo>
                    <a:pt x="212" y="84"/>
                  </a:lnTo>
                  <a:lnTo>
                    <a:pt x="199" y="88"/>
                  </a:lnTo>
                  <a:lnTo>
                    <a:pt x="188" y="93"/>
                  </a:lnTo>
                  <a:lnTo>
                    <a:pt x="177" y="101"/>
                  </a:lnTo>
                  <a:lnTo>
                    <a:pt x="166" y="106"/>
                  </a:lnTo>
                  <a:lnTo>
                    <a:pt x="154" y="112"/>
                  </a:lnTo>
                  <a:lnTo>
                    <a:pt x="139" y="119"/>
                  </a:lnTo>
                  <a:lnTo>
                    <a:pt x="126" y="124"/>
                  </a:lnTo>
                  <a:lnTo>
                    <a:pt x="112" y="130"/>
                  </a:lnTo>
                  <a:lnTo>
                    <a:pt x="104" y="132"/>
                  </a:lnTo>
                  <a:lnTo>
                    <a:pt x="99" y="135"/>
                  </a:lnTo>
                  <a:lnTo>
                    <a:pt x="92" y="139"/>
                  </a:lnTo>
                  <a:lnTo>
                    <a:pt x="84" y="141"/>
                  </a:lnTo>
                  <a:lnTo>
                    <a:pt x="81" y="145"/>
                  </a:lnTo>
                  <a:lnTo>
                    <a:pt x="75" y="148"/>
                  </a:lnTo>
                  <a:lnTo>
                    <a:pt x="68" y="150"/>
                  </a:lnTo>
                  <a:lnTo>
                    <a:pt x="64" y="154"/>
                  </a:lnTo>
                  <a:lnTo>
                    <a:pt x="57" y="157"/>
                  </a:lnTo>
                  <a:lnTo>
                    <a:pt x="51" y="159"/>
                  </a:lnTo>
                  <a:lnTo>
                    <a:pt x="46" y="163"/>
                  </a:lnTo>
                  <a:lnTo>
                    <a:pt x="40" y="167"/>
                  </a:lnTo>
                  <a:lnTo>
                    <a:pt x="35" y="167"/>
                  </a:lnTo>
                  <a:lnTo>
                    <a:pt x="28" y="170"/>
                  </a:lnTo>
                  <a:lnTo>
                    <a:pt x="20" y="174"/>
                  </a:lnTo>
                  <a:lnTo>
                    <a:pt x="15" y="176"/>
                  </a:lnTo>
                  <a:lnTo>
                    <a:pt x="9" y="176"/>
                  </a:lnTo>
                  <a:lnTo>
                    <a:pt x="6" y="174"/>
                  </a:lnTo>
                  <a:lnTo>
                    <a:pt x="2" y="170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2" y="157"/>
                  </a:lnTo>
                  <a:lnTo>
                    <a:pt x="6" y="156"/>
                  </a:lnTo>
                  <a:lnTo>
                    <a:pt x="9" y="152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 flipH="1">
              <a:off x="6508837" y="5396929"/>
              <a:ext cx="566831" cy="284162"/>
            </a:xfrm>
            <a:custGeom>
              <a:avLst/>
              <a:gdLst>
                <a:gd name="T0" fmla="*/ 18 w 382"/>
                <a:gd name="T1" fmla="*/ 153 h 179"/>
                <a:gd name="T2" fmla="*/ 49 w 382"/>
                <a:gd name="T3" fmla="*/ 133 h 179"/>
                <a:gd name="T4" fmla="*/ 79 w 382"/>
                <a:gd name="T5" fmla="*/ 115 h 179"/>
                <a:gd name="T6" fmla="*/ 108 w 382"/>
                <a:gd name="T7" fmla="*/ 100 h 179"/>
                <a:gd name="T8" fmla="*/ 135 w 382"/>
                <a:gd name="T9" fmla="*/ 88 h 179"/>
                <a:gd name="T10" fmla="*/ 166 w 382"/>
                <a:gd name="T11" fmla="*/ 71 h 179"/>
                <a:gd name="T12" fmla="*/ 195 w 382"/>
                <a:gd name="T13" fmla="*/ 56 h 179"/>
                <a:gd name="T14" fmla="*/ 230 w 382"/>
                <a:gd name="T15" fmla="*/ 40 h 179"/>
                <a:gd name="T16" fmla="*/ 252 w 382"/>
                <a:gd name="T17" fmla="*/ 29 h 179"/>
                <a:gd name="T18" fmla="*/ 261 w 382"/>
                <a:gd name="T19" fmla="*/ 22 h 179"/>
                <a:gd name="T20" fmla="*/ 270 w 382"/>
                <a:gd name="T21" fmla="*/ 18 h 179"/>
                <a:gd name="T22" fmla="*/ 279 w 382"/>
                <a:gd name="T23" fmla="*/ 12 h 179"/>
                <a:gd name="T24" fmla="*/ 289 w 382"/>
                <a:gd name="T25" fmla="*/ 3 h 179"/>
                <a:gd name="T26" fmla="*/ 300 w 382"/>
                <a:gd name="T27" fmla="*/ 1 h 179"/>
                <a:gd name="T28" fmla="*/ 309 w 382"/>
                <a:gd name="T29" fmla="*/ 0 h 179"/>
                <a:gd name="T30" fmla="*/ 321 w 382"/>
                <a:gd name="T31" fmla="*/ 0 h 179"/>
                <a:gd name="T32" fmla="*/ 331 w 382"/>
                <a:gd name="T33" fmla="*/ 1 h 179"/>
                <a:gd name="T34" fmla="*/ 343 w 382"/>
                <a:gd name="T35" fmla="*/ 3 h 179"/>
                <a:gd name="T36" fmla="*/ 353 w 382"/>
                <a:gd name="T37" fmla="*/ 7 h 179"/>
                <a:gd name="T38" fmla="*/ 364 w 382"/>
                <a:gd name="T39" fmla="*/ 12 h 179"/>
                <a:gd name="T40" fmla="*/ 374 w 382"/>
                <a:gd name="T41" fmla="*/ 14 h 179"/>
                <a:gd name="T42" fmla="*/ 380 w 382"/>
                <a:gd name="T43" fmla="*/ 22 h 179"/>
                <a:gd name="T44" fmla="*/ 382 w 382"/>
                <a:gd name="T45" fmla="*/ 31 h 179"/>
                <a:gd name="T46" fmla="*/ 378 w 382"/>
                <a:gd name="T47" fmla="*/ 44 h 179"/>
                <a:gd name="T48" fmla="*/ 369 w 382"/>
                <a:gd name="T49" fmla="*/ 49 h 179"/>
                <a:gd name="T50" fmla="*/ 362 w 382"/>
                <a:gd name="T51" fmla="*/ 49 h 179"/>
                <a:gd name="T52" fmla="*/ 353 w 382"/>
                <a:gd name="T53" fmla="*/ 47 h 179"/>
                <a:gd name="T54" fmla="*/ 343 w 382"/>
                <a:gd name="T55" fmla="*/ 44 h 179"/>
                <a:gd name="T56" fmla="*/ 334 w 382"/>
                <a:gd name="T57" fmla="*/ 40 h 179"/>
                <a:gd name="T58" fmla="*/ 321 w 382"/>
                <a:gd name="T59" fmla="*/ 33 h 179"/>
                <a:gd name="T60" fmla="*/ 307 w 382"/>
                <a:gd name="T61" fmla="*/ 34 h 179"/>
                <a:gd name="T62" fmla="*/ 296 w 382"/>
                <a:gd name="T63" fmla="*/ 40 h 179"/>
                <a:gd name="T64" fmla="*/ 287 w 382"/>
                <a:gd name="T65" fmla="*/ 47 h 179"/>
                <a:gd name="T66" fmla="*/ 279 w 382"/>
                <a:gd name="T67" fmla="*/ 53 h 179"/>
                <a:gd name="T68" fmla="*/ 269 w 382"/>
                <a:gd name="T69" fmla="*/ 58 h 179"/>
                <a:gd name="T70" fmla="*/ 245 w 382"/>
                <a:gd name="T71" fmla="*/ 71 h 179"/>
                <a:gd name="T72" fmla="*/ 212 w 382"/>
                <a:gd name="T73" fmla="*/ 86 h 179"/>
                <a:gd name="T74" fmla="*/ 179 w 382"/>
                <a:gd name="T75" fmla="*/ 98 h 179"/>
                <a:gd name="T76" fmla="*/ 150 w 382"/>
                <a:gd name="T77" fmla="*/ 109 h 179"/>
                <a:gd name="T78" fmla="*/ 119 w 382"/>
                <a:gd name="T79" fmla="*/ 122 h 179"/>
                <a:gd name="T80" fmla="*/ 88 w 382"/>
                <a:gd name="T81" fmla="*/ 133 h 179"/>
                <a:gd name="T82" fmla="*/ 58 w 382"/>
                <a:gd name="T83" fmla="*/ 148 h 179"/>
                <a:gd name="T84" fmla="*/ 29 w 382"/>
                <a:gd name="T85" fmla="*/ 168 h 179"/>
                <a:gd name="T86" fmla="*/ 5 w 382"/>
                <a:gd name="T87" fmla="*/ 179 h 179"/>
                <a:gd name="T88" fmla="*/ 0 w 382"/>
                <a:gd name="T89" fmla="*/ 170 h 179"/>
                <a:gd name="T90" fmla="*/ 2 w 382"/>
                <a:gd name="T91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179">
                  <a:moveTo>
                    <a:pt x="2" y="166"/>
                  </a:moveTo>
                  <a:lnTo>
                    <a:pt x="18" y="153"/>
                  </a:lnTo>
                  <a:lnTo>
                    <a:pt x="35" y="142"/>
                  </a:lnTo>
                  <a:lnTo>
                    <a:pt x="49" y="133"/>
                  </a:lnTo>
                  <a:lnTo>
                    <a:pt x="66" y="124"/>
                  </a:lnTo>
                  <a:lnTo>
                    <a:pt x="79" y="115"/>
                  </a:lnTo>
                  <a:lnTo>
                    <a:pt x="93" y="108"/>
                  </a:lnTo>
                  <a:lnTo>
                    <a:pt x="108" y="100"/>
                  </a:lnTo>
                  <a:lnTo>
                    <a:pt x="122" y="95"/>
                  </a:lnTo>
                  <a:lnTo>
                    <a:pt x="135" y="88"/>
                  </a:lnTo>
                  <a:lnTo>
                    <a:pt x="150" y="78"/>
                  </a:lnTo>
                  <a:lnTo>
                    <a:pt x="166" y="71"/>
                  </a:lnTo>
                  <a:lnTo>
                    <a:pt x="181" y="64"/>
                  </a:lnTo>
                  <a:lnTo>
                    <a:pt x="195" y="56"/>
                  </a:lnTo>
                  <a:lnTo>
                    <a:pt x="214" y="49"/>
                  </a:lnTo>
                  <a:lnTo>
                    <a:pt x="230" y="40"/>
                  </a:lnTo>
                  <a:lnTo>
                    <a:pt x="248" y="31"/>
                  </a:lnTo>
                  <a:lnTo>
                    <a:pt x="252" y="29"/>
                  </a:lnTo>
                  <a:lnTo>
                    <a:pt x="258" y="25"/>
                  </a:lnTo>
                  <a:lnTo>
                    <a:pt x="261" y="22"/>
                  </a:lnTo>
                  <a:lnTo>
                    <a:pt x="267" y="22"/>
                  </a:lnTo>
                  <a:lnTo>
                    <a:pt x="270" y="18"/>
                  </a:lnTo>
                  <a:lnTo>
                    <a:pt x="274" y="14"/>
                  </a:lnTo>
                  <a:lnTo>
                    <a:pt x="279" y="12"/>
                  </a:lnTo>
                  <a:lnTo>
                    <a:pt x="285" y="9"/>
                  </a:lnTo>
                  <a:lnTo>
                    <a:pt x="289" y="3"/>
                  </a:lnTo>
                  <a:lnTo>
                    <a:pt x="294" y="3"/>
                  </a:lnTo>
                  <a:lnTo>
                    <a:pt x="300" y="1"/>
                  </a:lnTo>
                  <a:lnTo>
                    <a:pt x="305" y="1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5" y="1"/>
                  </a:lnTo>
                  <a:lnTo>
                    <a:pt x="331" y="1"/>
                  </a:lnTo>
                  <a:lnTo>
                    <a:pt x="336" y="3"/>
                  </a:lnTo>
                  <a:lnTo>
                    <a:pt x="343" y="3"/>
                  </a:lnTo>
                  <a:lnTo>
                    <a:pt x="347" y="5"/>
                  </a:lnTo>
                  <a:lnTo>
                    <a:pt x="353" y="7"/>
                  </a:lnTo>
                  <a:lnTo>
                    <a:pt x="360" y="9"/>
                  </a:lnTo>
                  <a:lnTo>
                    <a:pt x="364" y="12"/>
                  </a:lnTo>
                  <a:lnTo>
                    <a:pt x="371" y="12"/>
                  </a:lnTo>
                  <a:lnTo>
                    <a:pt x="374" y="14"/>
                  </a:lnTo>
                  <a:lnTo>
                    <a:pt x="378" y="18"/>
                  </a:lnTo>
                  <a:lnTo>
                    <a:pt x="380" y="22"/>
                  </a:lnTo>
                  <a:lnTo>
                    <a:pt x="382" y="23"/>
                  </a:lnTo>
                  <a:lnTo>
                    <a:pt x="382" y="31"/>
                  </a:lnTo>
                  <a:lnTo>
                    <a:pt x="382" y="40"/>
                  </a:lnTo>
                  <a:lnTo>
                    <a:pt x="378" y="44"/>
                  </a:lnTo>
                  <a:lnTo>
                    <a:pt x="371" y="49"/>
                  </a:lnTo>
                  <a:lnTo>
                    <a:pt x="369" y="49"/>
                  </a:lnTo>
                  <a:lnTo>
                    <a:pt x="364" y="49"/>
                  </a:lnTo>
                  <a:lnTo>
                    <a:pt x="362" y="49"/>
                  </a:lnTo>
                  <a:lnTo>
                    <a:pt x="356" y="49"/>
                  </a:lnTo>
                  <a:lnTo>
                    <a:pt x="353" y="47"/>
                  </a:lnTo>
                  <a:lnTo>
                    <a:pt x="347" y="45"/>
                  </a:lnTo>
                  <a:lnTo>
                    <a:pt x="343" y="44"/>
                  </a:lnTo>
                  <a:lnTo>
                    <a:pt x="342" y="42"/>
                  </a:lnTo>
                  <a:lnTo>
                    <a:pt x="334" y="40"/>
                  </a:lnTo>
                  <a:lnTo>
                    <a:pt x="327" y="36"/>
                  </a:lnTo>
                  <a:lnTo>
                    <a:pt x="321" y="33"/>
                  </a:lnTo>
                  <a:lnTo>
                    <a:pt x="314" y="33"/>
                  </a:lnTo>
                  <a:lnTo>
                    <a:pt x="307" y="34"/>
                  </a:lnTo>
                  <a:lnTo>
                    <a:pt x="301" y="38"/>
                  </a:lnTo>
                  <a:lnTo>
                    <a:pt x="296" y="40"/>
                  </a:lnTo>
                  <a:lnTo>
                    <a:pt x="290" y="44"/>
                  </a:lnTo>
                  <a:lnTo>
                    <a:pt x="287" y="47"/>
                  </a:lnTo>
                  <a:lnTo>
                    <a:pt x="283" y="49"/>
                  </a:lnTo>
                  <a:lnTo>
                    <a:pt x="279" y="53"/>
                  </a:lnTo>
                  <a:lnTo>
                    <a:pt x="274" y="56"/>
                  </a:lnTo>
                  <a:lnTo>
                    <a:pt x="269" y="58"/>
                  </a:lnTo>
                  <a:lnTo>
                    <a:pt x="263" y="64"/>
                  </a:lnTo>
                  <a:lnTo>
                    <a:pt x="245" y="71"/>
                  </a:lnTo>
                  <a:lnTo>
                    <a:pt x="228" y="78"/>
                  </a:lnTo>
                  <a:lnTo>
                    <a:pt x="212" y="86"/>
                  </a:lnTo>
                  <a:lnTo>
                    <a:pt x="195" y="93"/>
                  </a:lnTo>
                  <a:lnTo>
                    <a:pt x="179" y="98"/>
                  </a:lnTo>
                  <a:lnTo>
                    <a:pt x="164" y="104"/>
                  </a:lnTo>
                  <a:lnTo>
                    <a:pt x="150" y="109"/>
                  </a:lnTo>
                  <a:lnTo>
                    <a:pt x="133" y="115"/>
                  </a:lnTo>
                  <a:lnTo>
                    <a:pt x="119" y="122"/>
                  </a:lnTo>
                  <a:lnTo>
                    <a:pt x="104" y="126"/>
                  </a:lnTo>
                  <a:lnTo>
                    <a:pt x="88" y="133"/>
                  </a:lnTo>
                  <a:lnTo>
                    <a:pt x="75" y="142"/>
                  </a:lnTo>
                  <a:lnTo>
                    <a:pt x="58" y="148"/>
                  </a:lnTo>
                  <a:lnTo>
                    <a:pt x="44" y="157"/>
                  </a:lnTo>
                  <a:lnTo>
                    <a:pt x="29" y="168"/>
                  </a:lnTo>
                  <a:lnTo>
                    <a:pt x="11" y="179"/>
                  </a:lnTo>
                  <a:lnTo>
                    <a:pt x="5" y="179"/>
                  </a:lnTo>
                  <a:lnTo>
                    <a:pt x="2" y="177"/>
                  </a:lnTo>
                  <a:lnTo>
                    <a:pt x="0" y="170"/>
                  </a:lnTo>
                  <a:lnTo>
                    <a:pt x="2" y="166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 flipH="1">
              <a:off x="7002959" y="3863404"/>
              <a:ext cx="210707" cy="130175"/>
            </a:xfrm>
            <a:custGeom>
              <a:avLst/>
              <a:gdLst>
                <a:gd name="T0" fmla="*/ 27 w 142"/>
                <a:gd name="T1" fmla="*/ 68 h 82"/>
                <a:gd name="T2" fmla="*/ 36 w 142"/>
                <a:gd name="T3" fmla="*/ 46 h 82"/>
                <a:gd name="T4" fmla="*/ 47 w 142"/>
                <a:gd name="T5" fmla="*/ 33 h 82"/>
                <a:gd name="T6" fmla="*/ 58 w 142"/>
                <a:gd name="T7" fmla="*/ 26 h 82"/>
                <a:gd name="T8" fmla="*/ 71 w 142"/>
                <a:gd name="T9" fmla="*/ 24 h 82"/>
                <a:gd name="T10" fmla="*/ 84 w 142"/>
                <a:gd name="T11" fmla="*/ 26 h 82"/>
                <a:gd name="T12" fmla="*/ 95 w 142"/>
                <a:gd name="T13" fmla="*/ 29 h 82"/>
                <a:gd name="T14" fmla="*/ 104 w 142"/>
                <a:gd name="T15" fmla="*/ 35 h 82"/>
                <a:gd name="T16" fmla="*/ 113 w 142"/>
                <a:gd name="T17" fmla="*/ 40 h 82"/>
                <a:gd name="T18" fmla="*/ 124 w 142"/>
                <a:gd name="T19" fmla="*/ 49 h 82"/>
                <a:gd name="T20" fmla="*/ 133 w 142"/>
                <a:gd name="T21" fmla="*/ 57 h 82"/>
                <a:gd name="T22" fmla="*/ 140 w 142"/>
                <a:gd name="T23" fmla="*/ 58 h 82"/>
                <a:gd name="T24" fmla="*/ 142 w 142"/>
                <a:gd name="T25" fmla="*/ 51 h 82"/>
                <a:gd name="T26" fmla="*/ 139 w 142"/>
                <a:gd name="T27" fmla="*/ 36 h 82"/>
                <a:gd name="T28" fmla="*/ 126 w 142"/>
                <a:gd name="T29" fmla="*/ 22 h 82"/>
                <a:gd name="T30" fmla="*/ 113 w 142"/>
                <a:gd name="T31" fmla="*/ 11 h 82"/>
                <a:gd name="T32" fmla="*/ 104 w 142"/>
                <a:gd name="T33" fmla="*/ 5 h 82"/>
                <a:gd name="T34" fmla="*/ 93 w 142"/>
                <a:gd name="T35" fmla="*/ 2 h 82"/>
                <a:gd name="T36" fmla="*/ 84 w 142"/>
                <a:gd name="T37" fmla="*/ 0 h 82"/>
                <a:gd name="T38" fmla="*/ 73 w 142"/>
                <a:gd name="T39" fmla="*/ 0 h 82"/>
                <a:gd name="T40" fmla="*/ 64 w 142"/>
                <a:gd name="T41" fmla="*/ 2 h 82"/>
                <a:gd name="T42" fmla="*/ 53 w 142"/>
                <a:gd name="T43" fmla="*/ 4 h 82"/>
                <a:gd name="T44" fmla="*/ 44 w 142"/>
                <a:gd name="T45" fmla="*/ 7 h 82"/>
                <a:gd name="T46" fmla="*/ 33 w 142"/>
                <a:gd name="T47" fmla="*/ 11 h 82"/>
                <a:gd name="T48" fmla="*/ 25 w 142"/>
                <a:gd name="T49" fmla="*/ 16 h 82"/>
                <a:gd name="T50" fmla="*/ 18 w 142"/>
                <a:gd name="T51" fmla="*/ 22 h 82"/>
                <a:gd name="T52" fmla="*/ 13 w 142"/>
                <a:gd name="T53" fmla="*/ 31 h 82"/>
                <a:gd name="T54" fmla="*/ 9 w 142"/>
                <a:gd name="T55" fmla="*/ 38 h 82"/>
                <a:gd name="T56" fmla="*/ 5 w 142"/>
                <a:gd name="T57" fmla="*/ 49 h 82"/>
                <a:gd name="T58" fmla="*/ 3 w 142"/>
                <a:gd name="T59" fmla="*/ 58 h 82"/>
                <a:gd name="T60" fmla="*/ 0 w 142"/>
                <a:gd name="T61" fmla="*/ 69 h 82"/>
                <a:gd name="T62" fmla="*/ 0 w 142"/>
                <a:gd name="T63" fmla="*/ 79 h 82"/>
                <a:gd name="T64" fmla="*/ 5 w 142"/>
                <a:gd name="T65" fmla="*/ 80 h 82"/>
                <a:gd name="T66" fmla="*/ 14 w 142"/>
                <a:gd name="T67" fmla="*/ 82 h 82"/>
                <a:gd name="T68" fmla="*/ 22 w 142"/>
                <a:gd name="T69" fmla="*/ 82 h 82"/>
                <a:gd name="T70" fmla="*/ 24 w 142"/>
                <a:gd name="T7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82">
                  <a:moveTo>
                    <a:pt x="24" y="82"/>
                  </a:moveTo>
                  <a:lnTo>
                    <a:pt x="27" y="68"/>
                  </a:lnTo>
                  <a:lnTo>
                    <a:pt x="31" y="57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7" y="33"/>
                  </a:lnTo>
                  <a:lnTo>
                    <a:pt x="53" y="27"/>
                  </a:lnTo>
                  <a:lnTo>
                    <a:pt x="58" y="26"/>
                  </a:lnTo>
                  <a:lnTo>
                    <a:pt x="67" y="26"/>
                  </a:lnTo>
                  <a:lnTo>
                    <a:pt x="71" y="24"/>
                  </a:lnTo>
                  <a:lnTo>
                    <a:pt x="77" y="24"/>
                  </a:lnTo>
                  <a:lnTo>
                    <a:pt x="84" y="26"/>
                  </a:lnTo>
                  <a:lnTo>
                    <a:pt x="89" y="27"/>
                  </a:lnTo>
                  <a:lnTo>
                    <a:pt x="95" y="29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8" y="36"/>
                  </a:lnTo>
                  <a:lnTo>
                    <a:pt x="113" y="40"/>
                  </a:lnTo>
                  <a:lnTo>
                    <a:pt x="120" y="44"/>
                  </a:lnTo>
                  <a:lnTo>
                    <a:pt x="124" y="49"/>
                  </a:lnTo>
                  <a:lnTo>
                    <a:pt x="130" y="53"/>
                  </a:lnTo>
                  <a:lnTo>
                    <a:pt x="133" y="57"/>
                  </a:lnTo>
                  <a:lnTo>
                    <a:pt x="139" y="58"/>
                  </a:lnTo>
                  <a:lnTo>
                    <a:pt x="140" y="58"/>
                  </a:lnTo>
                  <a:lnTo>
                    <a:pt x="142" y="57"/>
                  </a:lnTo>
                  <a:lnTo>
                    <a:pt x="142" y="51"/>
                  </a:lnTo>
                  <a:lnTo>
                    <a:pt x="140" y="44"/>
                  </a:lnTo>
                  <a:lnTo>
                    <a:pt x="139" y="36"/>
                  </a:lnTo>
                  <a:lnTo>
                    <a:pt x="133" y="31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13" y="11"/>
                  </a:lnTo>
                  <a:lnTo>
                    <a:pt x="106" y="7"/>
                  </a:lnTo>
                  <a:lnTo>
                    <a:pt x="104" y="5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3" y="4"/>
                  </a:lnTo>
                  <a:lnTo>
                    <a:pt x="49" y="5"/>
                  </a:lnTo>
                  <a:lnTo>
                    <a:pt x="44" y="7"/>
                  </a:lnTo>
                  <a:lnTo>
                    <a:pt x="38" y="7"/>
                  </a:lnTo>
                  <a:lnTo>
                    <a:pt x="33" y="11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0"/>
                  </a:lnTo>
                  <a:lnTo>
                    <a:pt x="5" y="80"/>
                  </a:lnTo>
                  <a:lnTo>
                    <a:pt x="11" y="82"/>
                  </a:lnTo>
                  <a:lnTo>
                    <a:pt x="14" y="82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auto">
            <a:xfrm flipH="1">
              <a:off x="7002959" y="4034854"/>
              <a:ext cx="186965" cy="163512"/>
            </a:xfrm>
            <a:custGeom>
              <a:avLst/>
              <a:gdLst>
                <a:gd name="T0" fmla="*/ 28 w 126"/>
                <a:gd name="T1" fmla="*/ 7 h 103"/>
                <a:gd name="T2" fmla="*/ 33 w 126"/>
                <a:gd name="T3" fmla="*/ 16 h 103"/>
                <a:gd name="T4" fmla="*/ 40 w 126"/>
                <a:gd name="T5" fmla="*/ 27 h 103"/>
                <a:gd name="T6" fmla="*/ 46 w 126"/>
                <a:gd name="T7" fmla="*/ 37 h 103"/>
                <a:gd name="T8" fmla="*/ 51 w 126"/>
                <a:gd name="T9" fmla="*/ 46 h 103"/>
                <a:gd name="T10" fmla="*/ 55 w 126"/>
                <a:gd name="T11" fmla="*/ 53 h 103"/>
                <a:gd name="T12" fmla="*/ 62 w 126"/>
                <a:gd name="T13" fmla="*/ 62 h 103"/>
                <a:gd name="T14" fmla="*/ 75 w 126"/>
                <a:gd name="T15" fmla="*/ 68 h 103"/>
                <a:gd name="T16" fmla="*/ 88 w 126"/>
                <a:gd name="T17" fmla="*/ 66 h 103"/>
                <a:gd name="T18" fmla="*/ 99 w 126"/>
                <a:gd name="T19" fmla="*/ 62 h 103"/>
                <a:gd name="T20" fmla="*/ 108 w 126"/>
                <a:gd name="T21" fmla="*/ 55 h 103"/>
                <a:gd name="T22" fmla="*/ 115 w 126"/>
                <a:gd name="T23" fmla="*/ 48 h 103"/>
                <a:gd name="T24" fmla="*/ 123 w 126"/>
                <a:gd name="T25" fmla="*/ 44 h 103"/>
                <a:gd name="T26" fmla="*/ 126 w 126"/>
                <a:gd name="T27" fmla="*/ 46 h 103"/>
                <a:gd name="T28" fmla="*/ 124 w 126"/>
                <a:gd name="T29" fmla="*/ 57 h 103"/>
                <a:gd name="T30" fmla="*/ 119 w 126"/>
                <a:gd name="T31" fmla="*/ 66 h 103"/>
                <a:gd name="T32" fmla="*/ 114 w 126"/>
                <a:gd name="T33" fmla="*/ 75 h 103"/>
                <a:gd name="T34" fmla="*/ 106 w 126"/>
                <a:gd name="T35" fmla="*/ 84 h 103"/>
                <a:gd name="T36" fmla="*/ 97 w 126"/>
                <a:gd name="T37" fmla="*/ 92 h 103"/>
                <a:gd name="T38" fmla="*/ 88 w 126"/>
                <a:gd name="T39" fmla="*/ 97 h 103"/>
                <a:gd name="T40" fmla="*/ 81 w 126"/>
                <a:gd name="T41" fmla="*/ 103 h 103"/>
                <a:gd name="T42" fmla="*/ 70 w 126"/>
                <a:gd name="T43" fmla="*/ 103 h 103"/>
                <a:gd name="T44" fmla="*/ 61 w 126"/>
                <a:gd name="T45" fmla="*/ 103 h 103"/>
                <a:gd name="T46" fmla="*/ 51 w 126"/>
                <a:gd name="T47" fmla="*/ 97 h 103"/>
                <a:gd name="T48" fmla="*/ 42 w 126"/>
                <a:gd name="T49" fmla="*/ 90 h 103"/>
                <a:gd name="T50" fmla="*/ 33 w 126"/>
                <a:gd name="T51" fmla="*/ 84 h 103"/>
                <a:gd name="T52" fmla="*/ 24 w 126"/>
                <a:gd name="T53" fmla="*/ 75 h 103"/>
                <a:gd name="T54" fmla="*/ 13 w 126"/>
                <a:gd name="T55" fmla="*/ 66 h 103"/>
                <a:gd name="T56" fmla="*/ 4 w 126"/>
                <a:gd name="T57" fmla="*/ 51 h 103"/>
                <a:gd name="T58" fmla="*/ 0 w 126"/>
                <a:gd name="T59" fmla="*/ 40 h 103"/>
                <a:gd name="T60" fmla="*/ 0 w 126"/>
                <a:gd name="T61" fmla="*/ 31 h 103"/>
                <a:gd name="T62" fmla="*/ 6 w 126"/>
                <a:gd name="T63" fmla="*/ 20 h 103"/>
                <a:gd name="T64" fmla="*/ 15 w 126"/>
                <a:gd name="T65" fmla="*/ 9 h 103"/>
                <a:gd name="T66" fmla="*/ 22 w 126"/>
                <a:gd name="T67" fmla="*/ 2 h 103"/>
                <a:gd name="T68" fmla="*/ 24 w 126"/>
                <a:gd name="T6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03">
                  <a:moveTo>
                    <a:pt x="24" y="0"/>
                  </a:moveTo>
                  <a:lnTo>
                    <a:pt x="28" y="7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40" y="27"/>
                  </a:lnTo>
                  <a:lnTo>
                    <a:pt x="42" y="31"/>
                  </a:lnTo>
                  <a:lnTo>
                    <a:pt x="46" y="37"/>
                  </a:lnTo>
                  <a:lnTo>
                    <a:pt x="50" y="42"/>
                  </a:lnTo>
                  <a:lnTo>
                    <a:pt x="51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9" y="57"/>
                  </a:lnTo>
                  <a:lnTo>
                    <a:pt x="62" y="62"/>
                  </a:lnTo>
                  <a:lnTo>
                    <a:pt x="70" y="66"/>
                  </a:lnTo>
                  <a:lnTo>
                    <a:pt x="75" y="68"/>
                  </a:lnTo>
                  <a:lnTo>
                    <a:pt x="81" y="68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99" y="62"/>
                  </a:lnTo>
                  <a:lnTo>
                    <a:pt x="106" y="59"/>
                  </a:lnTo>
                  <a:lnTo>
                    <a:pt x="108" y="55"/>
                  </a:lnTo>
                  <a:lnTo>
                    <a:pt x="112" y="53"/>
                  </a:lnTo>
                  <a:lnTo>
                    <a:pt x="115" y="48"/>
                  </a:lnTo>
                  <a:lnTo>
                    <a:pt x="119" y="46"/>
                  </a:lnTo>
                  <a:lnTo>
                    <a:pt x="123" y="44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6" y="51"/>
                  </a:lnTo>
                  <a:lnTo>
                    <a:pt x="124" y="57"/>
                  </a:lnTo>
                  <a:lnTo>
                    <a:pt x="123" y="64"/>
                  </a:lnTo>
                  <a:lnTo>
                    <a:pt x="119" y="66"/>
                  </a:lnTo>
                  <a:lnTo>
                    <a:pt x="115" y="71"/>
                  </a:lnTo>
                  <a:lnTo>
                    <a:pt x="114" y="75"/>
                  </a:lnTo>
                  <a:lnTo>
                    <a:pt x="110" y="79"/>
                  </a:lnTo>
                  <a:lnTo>
                    <a:pt x="106" y="84"/>
                  </a:lnTo>
                  <a:lnTo>
                    <a:pt x="103" y="88"/>
                  </a:lnTo>
                  <a:lnTo>
                    <a:pt x="97" y="92"/>
                  </a:lnTo>
                  <a:lnTo>
                    <a:pt x="95" y="95"/>
                  </a:lnTo>
                  <a:lnTo>
                    <a:pt x="88" y="97"/>
                  </a:lnTo>
                  <a:lnTo>
                    <a:pt x="86" y="101"/>
                  </a:lnTo>
                  <a:lnTo>
                    <a:pt x="81" y="103"/>
                  </a:lnTo>
                  <a:lnTo>
                    <a:pt x="77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1" y="103"/>
                  </a:lnTo>
                  <a:lnTo>
                    <a:pt x="57" y="101"/>
                  </a:lnTo>
                  <a:lnTo>
                    <a:pt x="51" y="97"/>
                  </a:lnTo>
                  <a:lnTo>
                    <a:pt x="46" y="93"/>
                  </a:lnTo>
                  <a:lnTo>
                    <a:pt x="42" y="90"/>
                  </a:lnTo>
                  <a:lnTo>
                    <a:pt x="37" y="86"/>
                  </a:lnTo>
                  <a:lnTo>
                    <a:pt x="33" y="84"/>
                  </a:lnTo>
                  <a:lnTo>
                    <a:pt x="28" y="81"/>
                  </a:lnTo>
                  <a:lnTo>
                    <a:pt x="24" y="75"/>
                  </a:lnTo>
                  <a:lnTo>
                    <a:pt x="20" y="73"/>
                  </a:lnTo>
                  <a:lnTo>
                    <a:pt x="13" y="66"/>
                  </a:lnTo>
                  <a:lnTo>
                    <a:pt x="8" y="59"/>
                  </a:lnTo>
                  <a:lnTo>
                    <a:pt x="4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1" y="15"/>
                  </a:lnTo>
                  <a:lnTo>
                    <a:pt x="15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0"/>
            <p:cNvSpPr>
              <a:spLocks/>
            </p:cNvSpPr>
            <p:nvPr/>
          </p:nvSpPr>
          <p:spPr bwMode="auto">
            <a:xfrm flipH="1">
              <a:off x="5324725" y="5012754"/>
              <a:ext cx="127611" cy="66675"/>
            </a:xfrm>
            <a:custGeom>
              <a:avLst/>
              <a:gdLst>
                <a:gd name="T0" fmla="*/ 15 w 86"/>
                <a:gd name="T1" fmla="*/ 0 h 42"/>
                <a:gd name="T2" fmla="*/ 20 w 86"/>
                <a:gd name="T3" fmla="*/ 0 h 42"/>
                <a:gd name="T4" fmla="*/ 28 w 86"/>
                <a:gd name="T5" fmla="*/ 3 h 42"/>
                <a:gd name="T6" fmla="*/ 31 w 86"/>
                <a:gd name="T7" fmla="*/ 3 h 42"/>
                <a:gd name="T8" fmla="*/ 35 w 86"/>
                <a:gd name="T9" fmla="*/ 5 h 42"/>
                <a:gd name="T10" fmla="*/ 39 w 86"/>
                <a:gd name="T11" fmla="*/ 5 h 42"/>
                <a:gd name="T12" fmla="*/ 44 w 86"/>
                <a:gd name="T13" fmla="*/ 7 h 42"/>
                <a:gd name="T14" fmla="*/ 48 w 86"/>
                <a:gd name="T15" fmla="*/ 9 h 42"/>
                <a:gd name="T16" fmla="*/ 53 w 86"/>
                <a:gd name="T17" fmla="*/ 11 h 42"/>
                <a:gd name="T18" fmla="*/ 55 w 86"/>
                <a:gd name="T19" fmla="*/ 12 h 42"/>
                <a:gd name="T20" fmla="*/ 61 w 86"/>
                <a:gd name="T21" fmla="*/ 14 h 42"/>
                <a:gd name="T22" fmla="*/ 66 w 86"/>
                <a:gd name="T23" fmla="*/ 14 h 42"/>
                <a:gd name="T24" fmla="*/ 71 w 86"/>
                <a:gd name="T25" fmla="*/ 16 h 42"/>
                <a:gd name="T26" fmla="*/ 79 w 86"/>
                <a:gd name="T27" fmla="*/ 18 h 42"/>
                <a:gd name="T28" fmla="*/ 82 w 86"/>
                <a:gd name="T29" fmla="*/ 22 h 42"/>
                <a:gd name="T30" fmla="*/ 86 w 86"/>
                <a:gd name="T31" fmla="*/ 23 h 42"/>
                <a:gd name="T32" fmla="*/ 86 w 86"/>
                <a:gd name="T33" fmla="*/ 31 h 42"/>
                <a:gd name="T34" fmla="*/ 84 w 86"/>
                <a:gd name="T35" fmla="*/ 33 h 42"/>
                <a:gd name="T36" fmla="*/ 81 w 86"/>
                <a:gd name="T37" fmla="*/ 38 h 42"/>
                <a:gd name="T38" fmla="*/ 77 w 86"/>
                <a:gd name="T39" fmla="*/ 40 h 42"/>
                <a:gd name="T40" fmla="*/ 71 w 86"/>
                <a:gd name="T41" fmla="*/ 42 h 42"/>
                <a:gd name="T42" fmla="*/ 64 w 86"/>
                <a:gd name="T43" fmla="*/ 40 h 42"/>
                <a:gd name="T44" fmla="*/ 59 w 86"/>
                <a:gd name="T45" fmla="*/ 38 h 42"/>
                <a:gd name="T46" fmla="*/ 53 w 86"/>
                <a:gd name="T47" fmla="*/ 36 h 42"/>
                <a:gd name="T48" fmla="*/ 50 w 86"/>
                <a:gd name="T49" fmla="*/ 36 h 42"/>
                <a:gd name="T50" fmla="*/ 46 w 86"/>
                <a:gd name="T51" fmla="*/ 34 h 42"/>
                <a:gd name="T52" fmla="*/ 44 w 86"/>
                <a:gd name="T53" fmla="*/ 34 h 42"/>
                <a:gd name="T54" fmla="*/ 39 w 86"/>
                <a:gd name="T55" fmla="*/ 33 h 42"/>
                <a:gd name="T56" fmla="*/ 35 w 86"/>
                <a:gd name="T57" fmla="*/ 33 h 42"/>
                <a:gd name="T58" fmla="*/ 31 w 86"/>
                <a:gd name="T59" fmla="*/ 33 h 42"/>
                <a:gd name="T60" fmla="*/ 26 w 86"/>
                <a:gd name="T61" fmla="*/ 31 h 42"/>
                <a:gd name="T62" fmla="*/ 18 w 86"/>
                <a:gd name="T63" fmla="*/ 31 h 42"/>
                <a:gd name="T64" fmla="*/ 15 w 86"/>
                <a:gd name="T65" fmla="*/ 31 h 42"/>
                <a:gd name="T66" fmla="*/ 8 w 86"/>
                <a:gd name="T67" fmla="*/ 29 h 42"/>
                <a:gd name="T68" fmla="*/ 4 w 86"/>
                <a:gd name="T69" fmla="*/ 23 h 42"/>
                <a:gd name="T70" fmla="*/ 0 w 86"/>
                <a:gd name="T71" fmla="*/ 22 h 42"/>
                <a:gd name="T72" fmla="*/ 0 w 86"/>
                <a:gd name="T73" fmla="*/ 14 h 42"/>
                <a:gd name="T74" fmla="*/ 0 w 86"/>
                <a:gd name="T75" fmla="*/ 9 h 42"/>
                <a:gd name="T76" fmla="*/ 4 w 86"/>
                <a:gd name="T77" fmla="*/ 5 h 42"/>
                <a:gd name="T78" fmla="*/ 8 w 86"/>
                <a:gd name="T79" fmla="*/ 1 h 42"/>
                <a:gd name="T80" fmla="*/ 15 w 86"/>
                <a:gd name="T81" fmla="*/ 0 h 42"/>
                <a:gd name="T82" fmla="*/ 15 w 86"/>
                <a:gd name="T8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42">
                  <a:moveTo>
                    <a:pt x="15" y="0"/>
                  </a:moveTo>
                  <a:lnTo>
                    <a:pt x="20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61" y="14"/>
                  </a:lnTo>
                  <a:lnTo>
                    <a:pt x="66" y="14"/>
                  </a:lnTo>
                  <a:lnTo>
                    <a:pt x="71" y="16"/>
                  </a:lnTo>
                  <a:lnTo>
                    <a:pt x="79" y="18"/>
                  </a:lnTo>
                  <a:lnTo>
                    <a:pt x="82" y="22"/>
                  </a:lnTo>
                  <a:lnTo>
                    <a:pt x="86" y="23"/>
                  </a:lnTo>
                  <a:lnTo>
                    <a:pt x="86" y="31"/>
                  </a:lnTo>
                  <a:lnTo>
                    <a:pt x="84" y="33"/>
                  </a:lnTo>
                  <a:lnTo>
                    <a:pt x="81" y="38"/>
                  </a:lnTo>
                  <a:lnTo>
                    <a:pt x="77" y="40"/>
                  </a:lnTo>
                  <a:lnTo>
                    <a:pt x="71" y="42"/>
                  </a:lnTo>
                  <a:lnTo>
                    <a:pt x="64" y="40"/>
                  </a:lnTo>
                  <a:lnTo>
                    <a:pt x="59" y="38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39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6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8" y="29"/>
                  </a:lnTo>
                  <a:lnTo>
                    <a:pt x="4" y="23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 flipH="1">
              <a:off x="8333973" y="4328542"/>
              <a:ext cx="94966" cy="192087"/>
            </a:xfrm>
            <a:custGeom>
              <a:avLst/>
              <a:gdLst>
                <a:gd name="T0" fmla="*/ 42 w 64"/>
                <a:gd name="T1" fmla="*/ 15 h 121"/>
                <a:gd name="T2" fmla="*/ 37 w 64"/>
                <a:gd name="T3" fmla="*/ 17 h 121"/>
                <a:gd name="T4" fmla="*/ 33 w 64"/>
                <a:gd name="T5" fmla="*/ 20 h 121"/>
                <a:gd name="T6" fmla="*/ 30 w 64"/>
                <a:gd name="T7" fmla="*/ 26 h 121"/>
                <a:gd name="T8" fmla="*/ 28 w 64"/>
                <a:gd name="T9" fmla="*/ 31 h 121"/>
                <a:gd name="T10" fmla="*/ 26 w 64"/>
                <a:gd name="T11" fmla="*/ 37 h 121"/>
                <a:gd name="T12" fmla="*/ 26 w 64"/>
                <a:gd name="T13" fmla="*/ 44 h 121"/>
                <a:gd name="T14" fmla="*/ 24 w 64"/>
                <a:gd name="T15" fmla="*/ 50 h 121"/>
                <a:gd name="T16" fmla="*/ 26 w 64"/>
                <a:gd name="T17" fmla="*/ 57 h 121"/>
                <a:gd name="T18" fmla="*/ 26 w 64"/>
                <a:gd name="T19" fmla="*/ 62 h 121"/>
                <a:gd name="T20" fmla="*/ 26 w 64"/>
                <a:gd name="T21" fmla="*/ 68 h 121"/>
                <a:gd name="T22" fmla="*/ 28 w 64"/>
                <a:gd name="T23" fmla="*/ 75 h 121"/>
                <a:gd name="T24" fmla="*/ 31 w 64"/>
                <a:gd name="T25" fmla="*/ 81 h 121"/>
                <a:gd name="T26" fmla="*/ 35 w 64"/>
                <a:gd name="T27" fmla="*/ 84 h 121"/>
                <a:gd name="T28" fmla="*/ 41 w 64"/>
                <a:gd name="T29" fmla="*/ 90 h 121"/>
                <a:gd name="T30" fmla="*/ 46 w 64"/>
                <a:gd name="T31" fmla="*/ 92 h 121"/>
                <a:gd name="T32" fmla="*/ 52 w 64"/>
                <a:gd name="T33" fmla="*/ 93 h 121"/>
                <a:gd name="T34" fmla="*/ 57 w 64"/>
                <a:gd name="T35" fmla="*/ 95 h 121"/>
                <a:gd name="T36" fmla="*/ 63 w 64"/>
                <a:gd name="T37" fmla="*/ 101 h 121"/>
                <a:gd name="T38" fmla="*/ 64 w 64"/>
                <a:gd name="T39" fmla="*/ 104 h 121"/>
                <a:gd name="T40" fmla="*/ 64 w 64"/>
                <a:gd name="T41" fmla="*/ 110 h 121"/>
                <a:gd name="T42" fmla="*/ 64 w 64"/>
                <a:gd name="T43" fmla="*/ 114 h 121"/>
                <a:gd name="T44" fmla="*/ 61 w 64"/>
                <a:gd name="T45" fmla="*/ 119 h 121"/>
                <a:gd name="T46" fmla="*/ 55 w 64"/>
                <a:gd name="T47" fmla="*/ 121 h 121"/>
                <a:gd name="T48" fmla="*/ 48 w 64"/>
                <a:gd name="T49" fmla="*/ 121 h 121"/>
                <a:gd name="T50" fmla="*/ 37 w 64"/>
                <a:gd name="T51" fmla="*/ 119 h 121"/>
                <a:gd name="T52" fmla="*/ 26 w 64"/>
                <a:gd name="T53" fmla="*/ 114 h 121"/>
                <a:gd name="T54" fmla="*/ 17 w 64"/>
                <a:gd name="T55" fmla="*/ 108 h 121"/>
                <a:gd name="T56" fmla="*/ 10 w 64"/>
                <a:gd name="T57" fmla="*/ 103 h 121"/>
                <a:gd name="T58" fmla="*/ 4 w 64"/>
                <a:gd name="T59" fmla="*/ 93 h 121"/>
                <a:gd name="T60" fmla="*/ 2 w 64"/>
                <a:gd name="T61" fmla="*/ 84 h 121"/>
                <a:gd name="T62" fmla="*/ 0 w 64"/>
                <a:gd name="T63" fmla="*/ 75 h 121"/>
                <a:gd name="T64" fmla="*/ 0 w 64"/>
                <a:gd name="T65" fmla="*/ 66 h 121"/>
                <a:gd name="T66" fmla="*/ 0 w 64"/>
                <a:gd name="T67" fmla="*/ 57 h 121"/>
                <a:gd name="T68" fmla="*/ 2 w 64"/>
                <a:gd name="T69" fmla="*/ 48 h 121"/>
                <a:gd name="T70" fmla="*/ 6 w 64"/>
                <a:gd name="T71" fmla="*/ 37 h 121"/>
                <a:gd name="T72" fmla="*/ 10 w 64"/>
                <a:gd name="T73" fmla="*/ 28 h 121"/>
                <a:gd name="T74" fmla="*/ 15 w 64"/>
                <a:gd name="T75" fmla="*/ 18 h 121"/>
                <a:gd name="T76" fmla="*/ 21 w 64"/>
                <a:gd name="T77" fmla="*/ 11 h 121"/>
                <a:gd name="T78" fmla="*/ 28 w 64"/>
                <a:gd name="T79" fmla="*/ 6 h 121"/>
                <a:gd name="T80" fmla="*/ 35 w 64"/>
                <a:gd name="T81" fmla="*/ 2 h 121"/>
                <a:gd name="T82" fmla="*/ 41 w 64"/>
                <a:gd name="T83" fmla="*/ 0 h 121"/>
                <a:gd name="T84" fmla="*/ 46 w 64"/>
                <a:gd name="T85" fmla="*/ 4 h 121"/>
                <a:gd name="T86" fmla="*/ 46 w 64"/>
                <a:gd name="T87" fmla="*/ 9 h 121"/>
                <a:gd name="T88" fmla="*/ 42 w 64"/>
                <a:gd name="T89" fmla="*/ 15 h 121"/>
                <a:gd name="T90" fmla="*/ 42 w 64"/>
                <a:gd name="T91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121">
                  <a:moveTo>
                    <a:pt x="42" y="15"/>
                  </a:moveTo>
                  <a:lnTo>
                    <a:pt x="37" y="17"/>
                  </a:lnTo>
                  <a:lnTo>
                    <a:pt x="33" y="20"/>
                  </a:lnTo>
                  <a:lnTo>
                    <a:pt x="30" y="26"/>
                  </a:lnTo>
                  <a:lnTo>
                    <a:pt x="28" y="31"/>
                  </a:lnTo>
                  <a:lnTo>
                    <a:pt x="26" y="37"/>
                  </a:lnTo>
                  <a:lnTo>
                    <a:pt x="26" y="44"/>
                  </a:lnTo>
                  <a:lnTo>
                    <a:pt x="24" y="50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8" y="75"/>
                  </a:lnTo>
                  <a:lnTo>
                    <a:pt x="31" y="81"/>
                  </a:lnTo>
                  <a:lnTo>
                    <a:pt x="35" y="84"/>
                  </a:lnTo>
                  <a:lnTo>
                    <a:pt x="41" y="90"/>
                  </a:lnTo>
                  <a:lnTo>
                    <a:pt x="46" y="92"/>
                  </a:lnTo>
                  <a:lnTo>
                    <a:pt x="52" y="93"/>
                  </a:lnTo>
                  <a:lnTo>
                    <a:pt x="57" y="95"/>
                  </a:lnTo>
                  <a:lnTo>
                    <a:pt x="63" y="101"/>
                  </a:lnTo>
                  <a:lnTo>
                    <a:pt x="64" y="104"/>
                  </a:lnTo>
                  <a:lnTo>
                    <a:pt x="64" y="110"/>
                  </a:lnTo>
                  <a:lnTo>
                    <a:pt x="64" y="114"/>
                  </a:lnTo>
                  <a:lnTo>
                    <a:pt x="61" y="119"/>
                  </a:lnTo>
                  <a:lnTo>
                    <a:pt x="55" y="121"/>
                  </a:lnTo>
                  <a:lnTo>
                    <a:pt x="48" y="121"/>
                  </a:lnTo>
                  <a:lnTo>
                    <a:pt x="37" y="119"/>
                  </a:lnTo>
                  <a:lnTo>
                    <a:pt x="26" y="114"/>
                  </a:lnTo>
                  <a:lnTo>
                    <a:pt x="17" y="108"/>
                  </a:lnTo>
                  <a:lnTo>
                    <a:pt x="10" y="103"/>
                  </a:lnTo>
                  <a:lnTo>
                    <a:pt x="4" y="93"/>
                  </a:lnTo>
                  <a:lnTo>
                    <a:pt x="2" y="84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6" y="37"/>
                  </a:lnTo>
                  <a:lnTo>
                    <a:pt x="10" y="28"/>
                  </a:lnTo>
                  <a:lnTo>
                    <a:pt x="15" y="18"/>
                  </a:lnTo>
                  <a:lnTo>
                    <a:pt x="21" y="11"/>
                  </a:lnTo>
                  <a:lnTo>
                    <a:pt x="28" y="6"/>
                  </a:lnTo>
                  <a:lnTo>
                    <a:pt x="35" y="2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6" y="9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 flipH="1">
              <a:off x="8397778" y="4419029"/>
              <a:ext cx="133547" cy="73025"/>
            </a:xfrm>
            <a:custGeom>
              <a:avLst/>
              <a:gdLst>
                <a:gd name="T0" fmla="*/ 79 w 90"/>
                <a:gd name="T1" fmla="*/ 27 h 46"/>
                <a:gd name="T2" fmla="*/ 75 w 90"/>
                <a:gd name="T3" fmla="*/ 27 h 46"/>
                <a:gd name="T4" fmla="*/ 69 w 90"/>
                <a:gd name="T5" fmla="*/ 29 h 46"/>
                <a:gd name="T6" fmla="*/ 66 w 90"/>
                <a:gd name="T7" fmla="*/ 33 h 46"/>
                <a:gd name="T8" fmla="*/ 62 w 90"/>
                <a:gd name="T9" fmla="*/ 36 h 46"/>
                <a:gd name="T10" fmla="*/ 58 w 90"/>
                <a:gd name="T11" fmla="*/ 36 h 46"/>
                <a:gd name="T12" fmla="*/ 53 w 90"/>
                <a:gd name="T13" fmla="*/ 40 h 46"/>
                <a:gd name="T14" fmla="*/ 49 w 90"/>
                <a:gd name="T15" fmla="*/ 44 h 46"/>
                <a:gd name="T16" fmla="*/ 46 w 90"/>
                <a:gd name="T17" fmla="*/ 46 h 46"/>
                <a:gd name="T18" fmla="*/ 40 w 90"/>
                <a:gd name="T19" fmla="*/ 46 h 46"/>
                <a:gd name="T20" fmla="*/ 35 w 90"/>
                <a:gd name="T21" fmla="*/ 44 h 46"/>
                <a:gd name="T22" fmla="*/ 31 w 90"/>
                <a:gd name="T23" fmla="*/ 44 h 46"/>
                <a:gd name="T24" fmla="*/ 26 w 90"/>
                <a:gd name="T25" fmla="*/ 44 h 46"/>
                <a:gd name="T26" fmla="*/ 22 w 90"/>
                <a:gd name="T27" fmla="*/ 42 h 46"/>
                <a:gd name="T28" fmla="*/ 16 w 90"/>
                <a:gd name="T29" fmla="*/ 42 h 46"/>
                <a:gd name="T30" fmla="*/ 13 w 90"/>
                <a:gd name="T31" fmla="*/ 42 h 46"/>
                <a:gd name="T32" fmla="*/ 7 w 90"/>
                <a:gd name="T33" fmla="*/ 44 h 46"/>
                <a:gd name="T34" fmla="*/ 2 w 90"/>
                <a:gd name="T35" fmla="*/ 42 h 46"/>
                <a:gd name="T36" fmla="*/ 0 w 90"/>
                <a:gd name="T37" fmla="*/ 38 h 46"/>
                <a:gd name="T38" fmla="*/ 0 w 90"/>
                <a:gd name="T39" fmla="*/ 35 h 46"/>
                <a:gd name="T40" fmla="*/ 5 w 90"/>
                <a:gd name="T41" fmla="*/ 33 h 46"/>
                <a:gd name="T42" fmla="*/ 9 w 90"/>
                <a:gd name="T43" fmla="*/ 29 h 46"/>
                <a:gd name="T44" fmla="*/ 15 w 90"/>
                <a:gd name="T45" fmla="*/ 27 h 46"/>
                <a:gd name="T46" fmla="*/ 18 w 90"/>
                <a:gd name="T47" fmla="*/ 27 h 46"/>
                <a:gd name="T48" fmla="*/ 24 w 90"/>
                <a:gd name="T49" fmla="*/ 25 h 46"/>
                <a:gd name="T50" fmla="*/ 26 w 90"/>
                <a:gd name="T51" fmla="*/ 22 h 46"/>
                <a:gd name="T52" fmla="*/ 31 w 90"/>
                <a:gd name="T53" fmla="*/ 20 h 46"/>
                <a:gd name="T54" fmla="*/ 35 w 90"/>
                <a:gd name="T55" fmla="*/ 18 h 46"/>
                <a:gd name="T56" fmla="*/ 40 w 90"/>
                <a:gd name="T57" fmla="*/ 18 h 46"/>
                <a:gd name="T58" fmla="*/ 44 w 90"/>
                <a:gd name="T59" fmla="*/ 15 h 46"/>
                <a:gd name="T60" fmla="*/ 49 w 90"/>
                <a:gd name="T61" fmla="*/ 11 h 46"/>
                <a:gd name="T62" fmla="*/ 53 w 90"/>
                <a:gd name="T63" fmla="*/ 9 h 46"/>
                <a:gd name="T64" fmla="*/ 57 w 90"/>
                <a:gd name="T65" fmla="*/ 9 h 46"/>
                <a:gd name="T66" fmla="*/ 60 w 90"/>
                <a:gd name="T67" fmla="*/ 5 h 46"/>
                <a:gd name="T68" fmla="*/ 66 w 90"/>
                <a:gd name="T69" fmla="*/ 4 h 46"/>
                <a:gd name="T70" fmla="*/ 69 w 90"/>
                <a:gd name="T71" fmla="*/ 2 h 46"/>
                <a:gd name="T72" fmla="*/ 73 w 90"/>
                <a:gd name="T73" fmla="*/ 2 h 46"/>
                <a:gd name="T74" fmla="*/ 79 w 90"/>
                <a:gd name="T75" fmla="*/ 0 h 46"/>
                <a:gd name="T76" fmla="*/ 84 w 90"/>
                <a:gd name="T77" fmla="*/ 4 h 46"/>
                <a:gd name="T78" fmla="*/ 88 w 90"/>
                <a:gd name="T79" fmla="*/ 7 h 46"/>
                <a:gd name="T80" fmla="*/ 90 w 90"/>
                <a:gd name="T81" fmla="*/ 11 h 46"/>
                <a:gd name="T82" fmla="*/ 90 w 90"/>
                <a:gd name="T83" fmla="*/ 16 h 46"/>
                <a:gd name="T84" fmla="*/ 88 w 90"/>
                <a:gd name="T85" fmla="*/ 20 h 46"/>
                <a:gd name="T86" fmla="*/ 84 w 90"/>
                <a:gd name="T87" fmla="*/ 24 h 46"/>
                <a:gd name="T88" fmla="*/ 79 w 90"/>
                <a:gd name="T89" fmla="*/ 27 h 46"/>
                <a:gd name="T90" fmla="*/ 79 w 90"/>
                <a:gd name="T91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46">
                  <a:moveTo>
                    <a:pt x="79" y="27"/>
                  </a:moveTo>
                  <a:lnTo>
                    <a:pt x="75" y="27"/>
                  </a:lnTo>
                  <a:lnTo>
                    <a:pt x="69" y="29"/>
                  </a:lnTo>
                  <a:lnTo>
                    <a:pt x="66" y="33"/>
                  </a:lnTo>
                  <a:lnTo>
                    <a:pt x="62" y="36"/>
                  </a:lnTo>
                  <a:lnTo>
                    <a:pt x="58" y="36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35" y="44"/>
                  </a:lnTo>
                  <a:lnTo>
                    <a:pt x="31" y="44"/>
                  </a:lnTo>
                  <a:lnTo>
                    <a:pt x="26" y="44"/>
                  </a:lnTo>
                  <a:lnTo>
                    <a:pt x="22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9" y="29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31" y="20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4" y="4"/>
                  </a:lnTo>
                  <a:lnTo>
                    <a:pt x="88" y="7"/>
                  </a:lnTo>
                  <a:lnTo>
                    <a:pt x="90" y="11"/>
                  </a:lnTo>
                  <a:lnTo>
                    <a:pt x="90" y="16"/>
                  </a:lnTo>
                  <a:lnTo>
                    <a:pt x="88" y="20"/>
                  </a:lnTo>
                  <a:lnTo>
                    <a:pt x="84" y="24"/>
                  </a:lnTo>
                  <a:lnTo>
                    <a:pt x="79" y="27"/>
                  </a:lnTo>
                  <a:lnTo>
                    <a:pt x="79" y="27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 flipH="1">
              <a:off x="8141072" y="6300217"/>
              <a:ext cx="194384" cy="96837"/>
            </a:xfrm>
            <a:custGeom>
              <a:avLst/>
              <a:gdLst>
                <a:gd name="T0" fmla="*/ 10 w 131"/>
                <a:gd name="T1" fmla="*/ 2 h 61"/>
                <a:gd name="T2" fmla="*/ 16 w 131"/>
                <a:gd name="T3" fmla="*/ 0 h 61"/>
                <a:gd name="T4" fmla="*/ 21 w 131"/>
                <a:gd name="T5" fmla="*/ 0 h 61"/>
                <a:gd name="T6" fmla="*/ 29 w 131"/>
                <a:gd name="T7" fmla="*/ 2 h 61"/>
                <a:gd name="T8" fmla="*/ 36 w 131"/>
                <a:gd name="T9" fmla="*/ 2 h 61"/>
                <a:gd name="T10" fmla="*/ 42 w 131"/>
                <a:gd name="T11" fmla="*/ 2 h 61"/>
                <a:gd name="T12" fmla="*/ 49 w 131"/>
                <a:gd name="T13" fmla="*/ 4 h 61"/>
                <a:gd name="T14" fmla="*/ 56 w 131"/>
                <a:gd name="T15" fmla="*/ 6 h 61"/>
                <a:gd name="T16" fmla="*/ 62 w 131"/>
                <a:gd name="T17" fmla="*/ 8 h 61"/>
                <a:gd name="T18" fmla="*/ 67 w 131"/>
                <a:gd name="T19" fmla="*/ 8 h 61"/>
                <a:gd name="T20" fmla="*/ 76 w 131"/>
                <a:gd name="T21" fmla="*/ 10 h 61"/>
                <a:gd name="T22" fmla="*/ 82 w 131"/>
                <a:gd name="T23" fmla="*/ 11 h 61"/>
                <a:gd name="T24" fmla="*/ 87 w 131"/>
                <a:gd name="T25" fmla="*/ 13 h 61"/>
                <a:gd name="T26" fmla="*/ 95 w 131"/>
                <a:gd name="T27" fmla="*/ 13 h 61"/>
                <a:gd name="T28" fmla="*/ 102 w 131"/>
                <a:gd name="T29" fmla="*/ 15 h 61"/>
                <a:gd name="T30" fmla="*/ 107 w 131"/>
                <a:gd name="T31" fmla="*/ 17 h 61"/>
                <a:gd name="T32" fmla="*/ 115 w 131"/>
                <a:gd name="T33" fmla="*/ 17 h 61"/>
                <a:gd name="T34" fmla="*/ 118 w 131"/>
                <a:gd name="T35" fmla="*/ 17 h 61"/>
                <a:gd name="T36" fmla="*/ 122 w 131"/>
                <a:gd name="T37" fmla="*/ 19 h 61"/>
                <a:gd name="T38" fmla="*/ 126 w 131"/>
                <a:gd name="T39" fmla="*/ 22 h 61"/>
                <a:gd name="T40" fmla="*/ 129 w 131"/>
                <a:gd name="T41" fmla="*/ 26 h 61"/>
                <a:gd name="T42" fmla="*/ 129 w 131"/>
                <a:gd name="T43" fmla="*/ 28 h 61"/>
                <a:gd name="T44" fmla="*/ 131 w 131"/>
                <a:gd name="T45" fmla="*/ 33 h 61"/>
                <a:gd name="T46" fmla="*/ 131 w 131"/>
                <a:gd name="T47" fmla="*/ 37 h 61"/>
                <a:gd name="T48" fmla="*/ 131 w 131"/>
                <a:gd name="T49" fmla="*/ 41 h 61"/>
                <a:gd name="T50" fmla="*/ 129 w 131"/>
                <a:gd name="T51" fmla="*/ 48 h 61"/>
                <a:gd name="T52" fmla="*/ 124 w 131"/>
                <a:gd name="T53" fmla="*/ 55 h 61"/>
                <a:gd name="T54" fmla="*/ 120 w 131"/>
                <a:gd name="T55" fmla="*/ 55 h 61"/>
                <a:gd name="T56" fmla="*/ 118 w 131"/>
                <a:gd name="T57" fmla="*/ 59 h 61"/>
                <a:gd name="T58" fmla="*/ 113 w 131"/>
                <a:gd name="T59" fmla="*/ 59 h 61"/>
                <a:gd name="T60" fmla="*/ 109 w 131"/>
                <a:gd name="T61" fmla="*/ 61 h 61"/>
                <a:gd name="T62" fmla="*/ 102 w 131"/>
                <a:gd name="T63" fmla="*/ 57 h 61"/>
                <a:gd name="T64" fmla="*/ 95 w 131"/>
                <a:gd name="T65" fmla="*/ 55 h 61"/>
                <a:gd name="T66" fmla="*/ 89 w 131"/>
                <a:gd name="T67" fmla="*/ 55 h 61"/>
                <a:gd name="T68" fmla="*/ 84 w 131"/>
                <a:gd name="T69" fmla="*/ 54 h 61"/>
                <a:gd name="T70" fmla="*/ 76 w 131"/>
                <a:gd name="T71" fmla="*/ 48 h 61"/>
                <a:gd name="T72" fmla="*/ 71 w 131"/>
                <a:gd name="T73" fmla="*/ 46 h 61"/>
                <a:gd name="T74" fmla="*/ 65 w 131"/>
                <a:gd name="T75" fmla="*/ 43 h 61"/>
                <a:gd name="T76" fmla="*/ 60 w 131"/>
                <a:gd name="T77" fmla="*/ 41 h 61"/>
                <a:gd name="T78" fmla="*/ 53 w 131"/>
                <a:gd name="T79" fmla="*/ 37 h 61"/>
                <a:gd name="T80" fmla="*/ 47 w 131"/>
                <a:gd name="T81" fmla="*/ 35 h 61"/>
                <a:gd name="T82" fmla="*/ 42 w 131"/>
                <a:gd name="T83" fmla="*/ 32 h 61"/>
                <a:gd name="T84" fmla="*/ 36 w 131"/>
                <a:gd name="T85" fmla="*/ 30 h 61"/>
                <a:gd name="T86" fmla="*/ 29 w 131"/>
                <a:gd name="T87" fmla="*/ 26 h 61"/>
                <a:gd name="T88" fmla="*/ 23 w 131"/>
                <a:gd name="T89" fmla="*/ 26 h 61"/>
                <a:gd name="T90" fmla="*/ 18 w 131"/>
                <a:gd name="T91" fmla="*/ 26 h 61"/>
                <a:gd name="T92" fmla="*/ 10 w 131"/>
                <a:gd name="T93" fmla="*/ 26 h 61"/>
                <a:gd name="T94" fmla="*/ 5 w 131"/>
                <a:gd name="T95" fmla="*/ 24 h 61"/>
                <a:gd name="T96" fmla="*/ 1 w 131"/>
                <a:gd name="T97" fmla="*/ 21 h 61"/>
                <a:gd name="T98" fmla="*/ 0 w 131"/>
                <a:gd name="T99" fmla="*/ 17 h 61"/>
                <a:gd name="T100" fmla="*/ 0 w 131"/>
                <a:gd name="T101" fmla="*/ 13 h 61"/>
                <a:gd name="T102" fmla="*/ 0 w 131"/>
                <a:gd name="T103" fmla="*/ 8 h 61"/>
                <a:gd name="T104" fmla="*/ 1 w 131"/>
                <a:gd name="T105" fmla="*/ 6 h 61"/>
                <a:gd name="T106" fmla="*/ 3 w 131"/>
                <a:gd name="T107" fmla="*/ 2 h 61"/>
                <a:gd name="T108" fmla="*/ 10 w 131"/>
                <a:gd name="T109" fmla="*/ 2 h 61"/>
                <a:gd name="T110" fmla="*/ 10 w 131"/>
                <a:gd name="T11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" h="61">
                  <a:moveTo>
                    <a:pt x="10" y="2"/>
                  </a:moveTo>
                  <a:lnTo>
                    <a:pt x="16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7" y="8"/>
                  </a:lnTo>
                  <a:lnTo>
                    <a:pt x="76" y="10"/>
                  </a:lnTo>
                  <a:lnTo>
                    <a:pt x="82" y="11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2" y="19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33"/>
                  </a:lnTo>
                  <a:lnTo>
                    <a:pt x="131" y="37"/>
                  </a:lnTo>
                  <a:lnTo>
                    <a:pt x="131" y="41"/>
                  </a:lnTo>
                  <a:lnTo>
                    <a:pt x="129" y="48"/>
                  </a:lnTo>
                  <a:lnTo>
                    <a:pt x="124" y="55"/>
                  </a:lnTo>
                  <a:lnTo>
                    <a:pt x="120" y="55"/>
                  </a:lnTo>
                  <a:lnTo>
                    <a:pt x="118" y="59"/>
                  </a:lnTo>
                  <a:lnTo>
                    <a:pt x="113" y="59"/>
                  </a:lnTo>
                  <a:lnTo>
                    <a:pt x="109" y="61"/>
                  </a:lnTo>
                  <a:lnTo>
                    <a:pt x="102" y="57"/>
                  </a:lnTo>
                  <a:lnTo>
                    <a:pt x="95" y="55"/>
                  </a:lnTo>
                  <a:lnTo>
                    <a:pt x="89" y="55"/>
                  </a:lnTo>
                  <a:lnTo>
                    <a:pt x="84" y="54"/>
                  </a:lnTo>
                  <a:lnTo>
                    <a:pt x="76" y="48"/>
                  </a:lnTo>
                  <a:lnTo>
                    <a:pt x="71" y="46"/>
                  </a:lnTo>
                  <a:lnTo>
                    <a:pt x="65" y="43"/>
                  </a:lnTo>
                  <a:lnTo>
                    <a:pt x="60" y="41"/>
                  </a:lnTo>
                  <a:lnTo>
                    <a:pt x="53" y="37"/>
                  </a:lnTo>
                  <a:lnTo>
                    <a:pt x="47" y="35"/>
                  </a:lnTo>
                  <a:lnTo>
                    <a:pt x="42" y="32"/>
                  </a:lnTo>
                  <a:lnTo>
                    <a:pt x="36" y="30"/>
                  </a:lnTo>
                  <a:lnTo>
                    <a:pt x="29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 flipH="1">
              <a:off x="6986637" y="3918967"/>
              <a:ext cx="246319" cy="112712"/>
            </a:xfrm>
            <a:custGeom>
              <a:avLst/>
              <a:gdLst>
                <a:gd name="T0" fmla="*/ 2 w 166"/>
                <a:gd name="T1" fmla="*/ 55 h 71"/>
                <a:gd name="T2" fmla="*/ 9 w 166"/>
                <a:gd name="T3" fmla="*/ 45 h 71"/>
                <a:gd name="T4" fmla="*/ 16 w 166"/>
                <a:gd name="T5" fmla="*/ 36 h 71"/>
                <a:gd name="T6" fmla="*/ 26 w 166"/>
                <a:gd name="T7" fmla="*/ 29 h 71"/>
                <a:gd name="T8" fmla="*/ 35 w 166"/>
                <a:gd name="T9" fmla="*/ 23 h 71"/>
                <a:gd name="T10" fmla="*/ 44 w 166"/>
                <a:gd name="T11" fmla="*/ 18 h 71"/>
                <a:gd name="T12" fmla="*/ 53 w 166"/>
                <a:gd name="T13" fmla="*/ 11 h 71"/>
                <a:gd name="T14" fmla="*/ 64 w 166"/>
                <a:gd name="T15" fmla="*/ 7 h 71"/>
                <a:gd name="T16" fmla="*/ 75 w 166"/>
                <a:gd name="T17" fmla="*/ 5 h 71"/>
                <a:gd name="T18" fmla="*/ 86 w 166"/>
                <a:gd name="T19" fmla="*/ 1 h 71"/>
                <a:gd name="T20" fmla="*/ 97 w 166"/>
                <a:gd name="T21" fmla="*/ 0 h 71"/>
                <a:gd name="T22" fmla="*/ 106 w 166"/>
                <a:gd name="T23" fmla="*/ 0 h 71"/>
                <a:gd name="T24" fmla="*/ 117 w 166"/>
                <a:gd name="T25" fmla="*/ 0 h 71"/>
                <a:gd name="T26" fmla="*/ 126 w 166"/>
                <a:gd name="T27" fmla="*/ 0 h 71"/>
                <a:gd name="T28" fmla="*/ 135 w 166"/>
                <a:gd name="T29" fmla="*/ 0 h 71"/>
                <a:gd name="T30" fmla="*/ 144 w 166"/>
                <a:gd name="T31" fmla="*/ 1 h 71"/>
                <a:gd name="T32" fmla="*/ 153 w 166"/>
                <a:gd name="T33" fmla="*/ 3 h 71"/>
                <a:gd name="T34" fmla="*/ 159 w 166"/>
                <a:gd name="T35" fmla="*/ 5 h 71"/>
                <a:gd name="T36" fmla="*/ 163 w 166"/>
                <a:gd name="T37" fmla="*/ 9 h 71"/>
                <a:gd name="T38" fmla="*/ 164 w 166"/>
                <a:gd name="T39" fmla="*/ 11 h 71"/>
                <a:gd name="T40" fmla="*/ 166 w 166"/>
                <a:gd name="T41" fmla="*/ 16 h 71"/>
                <a:gd name="T42" fmla="*/ 164 w 166"/>
                <a:gd name="T43" fmla="*/ 18 h 71"/>
                <a:gd name="T44" fmla="*/ 163 w 166"/>
                <a:gd name="T45" fmla="*/ 20 h 71"/>
                <a:gd name="T46" fmla="*/ 159 w 166"/>
                <a:gd name="T47" fmla="*/ 20 h 71"/>
                <a:gd name="T48" fmla="*/ 153 w 166"/>
                <a:gd name="T49" fmla="*/ 20 h 71"/>
                <a:gd name="T50" fmla="*/ 144 w 166"/>
                <a:gd name="T51" fmla="*/ 18 h 71"/>
                <a:gd name="T52" fmla="*/ 137 w 166"/>
                <a:gd name="T53" fmla="*/ 18 h 71"/>
                <a:gd name="T54" fmla="*/ 130 w 166"/>
                <a:gd name="T55" fmla="*/ 18 h 71"/>
                <a:gd name="T56" fmla="*/ 122 w 166"/>
                <a:gd name="T57" fmla="*/ 18 h 71"/>
                <a:gd name="T58" fmla="*/ 113 w 166"/>
                <a:gd name="T59" fmla="*/ 18 h 71"/>
                <a:gd name="T60" fmla="*/ 104 w 166"/>
                <a:gd name="T61" fmla="*/ 18 h 71"/>
                <a:gd name="T62" fmla="*/ 95 w 166"/>
                <a:gd name="T63" fmla="*/ 20 h 71"/>
                <a:gd name="T64" fmla="*/ 86 w 166"/>
                <a:gd name="T65" fmla="*/ 23 h 71"/>
                <a:gd name="T66" fmla="*/ 77 w 166"/>
                <a:gd name="T67" fmla="*/ 25 h 71"/>
                <a:gd name="T68" fmla="*/ 66 w 166"/>
                <a:gd name="T69" fmla="*/ 29 h 71"/>
                <a:gd name="T70" fmla="*/ 58 w 166"/>
                <a:gd name="T71" fmla="*/ 34 h 71"/>
                <a:gd name="T72" fmla="*/ 49 w 166"/>
                <a:gd name="T73" fmla="*/ 38 h 71"/>
                <a:gd name="T74" fmla="*/ 40 w 166"/>
                <a:gd name="T75" fmla="*/ 44 h 71"/>
                <a:gd name="T76" fmla="*/ 33 w 166"/>
                <a:gd name="T77" fmla="*/ 51 h 71"/>
                <a:gd name="T78" fmla="*/ 26 w 166"/>
                <a:gd name="T79" fmla="*/ 58 h 71"/>
                <a:gd name="T80" fmla="*/ 20 w 166"/>
                <a:gd name="T81" fmla="*/ 66 h 71"/>
                <a:gd name="T82" fmla="*/ 16 w 166"/>
                <a:gd name="T83" fmla="*/ 69 h 71"/>
                <a:gd name="T84" fmla="*/ 11 w 166"/>
                <a:gd name="T85" fmla="*/ 71 h 71"/>
                <a:gd name="T86" fmla="*/ 7 w 166"/>
                <a:gd name="T87" fmla="*/ 69 h 71"/>
                <a:gd name="T88" fmla="*/ 6 w 166"/>
                <a:gd name="T89" fmla="*/ 67 h 71"/>
                <a:gd name="T90" fmla="*/ 0 w 166"/>
                <a:gd name="T91" fmla="*/ 64 h 71"/>
                <a:gd name="T92" fmla="*/ 2 w 166"/>
                <a:gd name="T93" fmla="*/ 55 h 71"/>
                <a:gd name="T94" fmla="*/ 2 w 166"/>
                <a:gd name="T95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71">
                  <a:moveTo>
                    <a:pt x="2" y="55"/>
                  </a:moveTo>
                  <a:lnTo>
                    <a:pt x="9" y="45"/>
                  </a:lnTo>
                  <a:lnTo>
                    <a:pt x="16" y="36"/>
                  </a:lnTo>
                  <a:lnTo>
                    <a:pt x="26" y="29"/>
                  </a:lnTo>
                  <a:lnTo>
                    <a:pt x="35" y="23"/>
                  </a:lnTo>
                  <a:lnTo>
                    <a:pt x="44" y="18"/>
                  </a:lnTo>
                  <a:lnTo>
                    <a:pt x="53" y="11"/>
                  </a:lnTo>
                  <a:lnTo>
                    <a:pt x="64" y="7"/>
                  </a:lnTo>
                  <a:lnTo>
                    <a:pt x="75" y="5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1"/>
                  </a:lnTo>
                  <a:lnTo>
                    <a:pt x="153" y="3"/>
                  </a:lnTo>
                  <a:lnTo>
                    <a:pt x="159" y="5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6" y="16"/>
                  </a:lnTo>
                  <a:lnTo>
                    <a:pt x="164" y="18"/>
                  </a:lnTo>
                  <a:lnTo>
                    <a:pt x="163" y="20"/>
                  </a:lnTo>
                  <a:lnTo>
                    <a:pt x="159" y="20"/>
                  </a:lnTo>
                  <a:lnTo>
                    <a:pt x="153" y="20"/>
                  </a:lnTo>
                  <a:lnTo>
                    <a:pt x="144" y="18"/>
                  </a:lnTo>
                  <a:lnTo>
                    <a:pt x="137" y="18"/>
                  </a:lnTo>
                  <a:lnTo>
                    <a:pt x="130" y="18"/>
                  </a:lnTo>
                  <a:lnTo>
                    <a:pt x="122" y="18"/>
                  </a:lnTo>
                  <a:lnTo>
                    <a:pt x="113" y="18"/>
                  </a:lnTo>
                  <a:lnTo>
                    <a:pt x="104" y="18"/>
                  </a:lnTo>
                  <a:lnTo>
                    <a:pt x="95" y="20"/>
                  </a:lnTo>
                  <a:lnTo>
                    <a:pt x="86" y="23"/>
                  </a:lnTo>
                  <a:lnTo>
                    <a:pt x="77" y="25"/>
                  </a:lnTo>
                  <a:lnTo>
                    <a:pt x="66" y="29"/>
                  </a:lnTo>
                  <a:lnTo>
                    <a:pt x="58" y="34"/>
                  </a:lnTo>
                  <a:lnTo>
                    <a:pt x="49" y="38"/>
                  </a:lnTo>
                  <a:lnTo>
                    <a:pt x="40" y="44"/>
                  </a:lnTo>
                  <a:lnTo>
                    <a:pt x="33" y="51"/>
                  </a:lnTo>
                  <a:lnTo>
                    <a:pt x="26" y="58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11" y="71"/>
                  </a:lnTo>
                  <a:lnTo>
                    <a:pt x="7" y="69"/>
                  </a:lnTo>
                  <a:lnTo>
                    <a:pt x="6" y="67"/>
                  </a:lnTo>
                  <a:lnTo>
                    <a:pt x="0" y="64"/>
                  </a:lnTo>
                  <a:lnTo>
                    <a:pt x="2" y="55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5"/>
            <p:cNvSpPr>
              <a:spLocks/>
            </p:cNvSpPr>
            <p:nvPr/>
          </p:nvSpPr>
          <p:spPr bwMode="auto">
            <a:xfrm flipH="1">
              <a:off x="6970315" y="3971354"/>
              <a:ext cx="252255" cy="122237"/>
            </a:xfrm>
            <a:custGeom>
              <a:avLst/>
              <a:gdLst>
                <a:gd name="T0" fmla="*/ 6 w 170"/>
                <a:gd name="T1" fmla="*/ 53 h 77"/>
                <a:gd name="T2" fmla="*/ 13 w 170"/>
                <a:gd name="T3" fmla="*/ 44 h 77"/>
                <a:gd name="T4" fmla="*/ 20 w 170"/>
                <a:gd name="T5" fmla="*/ 38 h 77"/>
                <a:gd name="T6" fmla="*/ 30 w 170"/>
                <a:gd name="T7" fmla="*/ 31 h 77"/>
                <a:gd name="T8" fmla="*/ 37 w 170"/>
                <a:gd name="T9" fmla="*/ 25 h 77"/>
                <a:gd name="T10" fmla="*/ 46 w 170"/>
                <a:gd name="T11" fmla="*/ 20 h 77"/>
                <a:gd name="T12" fmla="*/ 55 w 170"/>
                <a:gd name="T13" fmla="*/ 16 h 77"/>
                <a:gd name="T14" fmla="*/ 64 w 170"/>
                <a:gd name="T15" fmla="*/ 12 h 77"/>
                <a:gd name="T16" fmla="*/ 73 w 170"/>
                <a:gd name="T17" fmla="*/ 11 h 77"/>
                <a:gd name="T18" fmla="*/ 83 w 170"/>
                <a:gd name="T19" fmla="*/ 7 h 77"/>
                <a:gd name="T20" fmla="*/ 92 w 170"/>
                <a:gd name="T21" fmla="*/ 3 h 77"/>
                <a:gd name="T22" fmla="*/ 101 w 170"/>
                <a:gd name="T23" fmla="*/ 3 h 77"/>
                <a:gd name="T24" fmla="*/ 110 w 170"/>
                <a:gd name="T25" fmla="*/ 1 h 77"/>
                <a:gd name="T26" fmla="*/ 121 w 170"/>
                <a:gd name="T27" fmla="*/ 0 h 77"/>
                <a:gd name="T28" fmla="*/ 132 w 170"/>
                <a:gd name="T29" fmla="*/ 0 h 77"/>
                <a:gd name="T30" fmla="*/ 143 w 170"/>
                <a:gd name="T31" fmla="*/ 0 h 77"/>
                <a:gd name="T32" fmla="*/ 156 w 170"/>
                <a:gd name="T33" fmla="*/ 0 h 77"/>
                <a:gd name="T34" fmla="*/ 161 w 170"/>
                <a:gd name="T35" fmla="*/ 1 h 77"/>
                <a:gd name="T36" fmla="*/ 165 w 170"/>
                <a:gd name="T37" fmla="*/ 3 h 77"/>
                <a:gd name="T38" fmla="*/ 168 w 170"/>
                <a:gd name="T39" fmla="*/ 9 h 77"/>
                <a:gd name="T40" fmla="*/ 170 w 170"/>
                <a:gd name="T41" fmla="*/ 12 h 77"/>
                <a:gd name="T42" fmla="*/ 168 w 170"/>
                <a:gd name="T43" fmla="*/ 18 h 77"/>
                <a:gd name="T44" fmla="*/ 165 w 170"/>
                <a:gd name="T45" fmla="*/ 22 h 77"/>
                <a:gd name="T46" fmla="*/ 161 w 170"/>
                <a:gd name="T47" fmla="*/ 27 h 77"/>
                <a:gd name="T48" fmla="*/ 156 w 170"/>
                <a:gd name="T49" fmla="*/ 29 h 77"/>
                <a:gd name="T50" fmla="*/ 148 w 170"/>
                <a:gd name="T51" fmla="*/ 27 h 77"/>
                <a:gd name="T52" fmla="*/ 143 w 170"/>
                <a:gd name="T53" fmla="*/ 27 h 77"/>
                <a:gd name="T54" fmla="*/ 137 w 170"/>
                <a:gd name="T55" fmla="*/ 25 h 77"/>
                <a:gd name="T56" fmla="*/ 132 w 170"/>
                <a:gd name="T57" fmla="*/ 25 h 77"/>
                <a:gd name="T58" fmla="*/ 128 w 170"/>
                <a:gd name="T59" fmla="*/ 23 h 77"/>
                <a:gd name="T60" fmla="*/ 121 w 170"/>
                <a:gd name="T61" fmla="*/ 22 h 77"/>
                <a:gd name="T62" fmla="*/ 117 w 170"/>
                <a:gd name="T63" fmla="*/ 22 h 77"/>
                <a:gd name="T64" fmla="*/ 112 w 170"/>
                <a:gd name="T65" fmla="*/ 22 h 77"/>
                <a:gd name="T66" fmla="*/ 106 w 170"/>
                <a:gd name="T67" fmla="*/ 22 h 77"/>
                <a:gd name="T68" fmla="*/ 101 w 170"/>
                <a:gd name="T69" fmla="*/ 22 h 77"/>
                <a:gd name="T70" fmla="*/ 92 w 170"/>
                <a:gd name="T71" fmla="*/ 22 h 77"/>
                <a:gd name="T72" fmla="*/ 86 w 170"/>
                <a:gd name="T73" fmla="*/ 23 h 77"/>
                <a:gd name="T74" fmla="*/ 81 w 170"/>
                <a:gd name="T75" fmla="*/ 25 h 77"/>
                <a:gd name="T76" fmla="*/ 73 w 170"/>
                <a:gd name="T77" fmla="*/ 29 h 77"/>
                <a:gd name="T78" fmla="*/ 68 w 170"/>
                <a:gd name="T79" fmla="*/ 31 h 77"/>
                <a:gd name="T80" fmla="*/ 62 w 170"/>
                <a:gd name="T81" fmla="*/ 33 h 77"/>
                <a:gd name="T82" fmla="*/ 55 w 170"/>
                <a:gd name="T83" fmla="*/ 36 h 77"/>
                <a:gd name="T84" fmla="*/ 50 w 170"/>
                <a:gd name="T85" fmla="*/ 40 h 77"/>
                <a:gd name="T86" fmla="*/ 44 w 170"/>
                <a:gd name="T87" fmla="*/ 44 h 77"/>
                <a:gd name="T88" fmla="*/ 39 w 170"/>
                <a:gd name="T89" fmla="*/ 49 h 77"/>
                <a:gd name="T90" fmla="*/ 33 w 170"/>
                <a:gd name="T91" fmla="*/ 55 h 77"/>
                <a:gd name="T92" fmla="*/ 28 w 170"/>
                <a:gd name="T93" fmla="*/ 60 h 77"/>
                <a:gd name="T94" fmla="*/ 22 w 170"/>
                <a:gd name="T95" fmla="*/ 67 h 77"/>
                <a:gd name="T96" fmla="*/ 19 w 170"/>
                <a:gd name="T97" fmla="*/ 75 h 77"/>
                <a:gd name="T98" fmla="*/ 15 w 170"/>
                <a:gd name="T99" fmla="*/ 77 h 77"/>
                <a:gd name="T100" fmla="*/ 11 w 170"/>
                <a:gd name="T101" fmla="*/ 77 h 77"/>
                <a:gd name="T102" fmla="*/ 8 w 170"/>
                <a:gd name="T103" fmla="*/ 75 h 77"/>
                <a:gd name="T104" fmla="*/ 4 w 170"/>
                <a:gd name="T105" fmla="*/ 71 h 77"/>
                <a:gd name="T106" fmla="*/ 2 w 170"/>
                <a:gd name="T107" fmla="*/ 67 h 77"/>
                <a:gd name="T108" fmla="*/ 0 w 170"/>
                <a:gd name="T109" fmla="*/ 60 h 77"/>
                <a:gd name="T110" fmla="*/ 2 w 170"/>
                <a:gd name="T111" fmla="*/ 56 h 77"/>
                <a:gd name="T112" fmla="*/ 6 w 170"/>
                <a:gd name="T113" fmla="*/ 53 h 77"/>
                <a:gd name="T114" fmla="*/ 6 w 170"/>
                <a:gd name="T115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0" h="77">
                  <a:moveTo>
                    <a:pt x="6" y="53"/>
                  </a:moveTo>
                  <a:lnTo>
                    <a:pt x="13" y="44"/>
                  </a:lnTo>
                  <a:lnTo>
                    <a:pt x="20" y="38"/>
                  </a:lnTo>
                  <a:lnTo>
                    <a:pt x="30" y="31"/>
                  </a:lnTo>
                  <a:lnTo>
                    <a:pt x="37" y="25"/>
                  </a:lnTo>
                  <a:lnTo>
                    <a:pt x="46" y="20"/>
                  </a:lnTo>
                  <a:lnTo>
                    <a:pt x="55" y="16"/>
                  </a:lnTo>
                  <a:lnTo>
                    <a:pt x="64" y="12"/>
                  </a:lnTo>
                  <a:lnTo>
                    <a:pt x="73" y="11"/>
                  </a:lnTo>
                  <a:lnTo>
                    <a:pt x="83" y="7"/>
                  </a:lnTo>
                  <a:lnTo>
                    <a:pt x="92" y="3"/>
                  </a:lnTo>
                  <a:lnTo>
                    <a:pt x="101" y="3"/>
                  </a:lnTo>
                  <a:lnTo>
                    <a:pt x="110" y="1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65" y="3"/>
                  </a:lnTo>
                  <a:lnTo>
                    <a:pt x="168" y="9"/>
                  </a:lnTo>
                  <a:lnTo>
                    <a:pt x="170" y="12"/>
                  </a:lnTo>
                  <a:lnTo>
                    <a:pt x="168" y="18"/>
                  </a:lnTo>
                  <a:lnTo>
                    <a:pt x="165" y="22"/>
                  </a:lnTo>
                  <a:lnTo>
                    <a:pt x="161" y="27"/>
                  </a:lnTo>
                  <a:lnTo>
                    <a:pt x="156" y="29"/>
                  </a:lnTo>
                  <a:lnTo>
                    <a:pt x="148" y="27"/>
                  </a:lnTo>
                  <a:lnTo>
                    <a:pt x="143" y="27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3"/>
                  </a:lnTo>
                  <a:lnTo>
                    <a:pt x="121" y="22"/>
                  </a:lnTo>
                  <a:lnTo>
                    <a:pt x="117" y="22"/>
                  </a:lnTo>
                  <a:lnTo>
                    <a:pt x="112" y="22"/>
                  </a:lnTo>
                  <a:lnTo>
                    <a:pt x="106" y="22"/>
                  </a:lnTo>
                  <a:lnTo>
                    <a:pt x="101" y="22"/>
                  </a:lnTo>
                  <a:lnTo>
                    <a:pt x="92" y="22"/>
                  </a:lnTo>
                  <a:lnTo>
                    <a:pt x="86" y="23"/>
                  </a:lnTo>
                  <a:lnTo>
                    <a:pt x="81" y="25"/>
                  </a:lnTo>
                  <a:lnTo>
                    <a:pt x="73" y="29"/>
                  </a:lnTo>
                  <a:lnTo>
                    <a:pt x="68" y="31"/>
                  </a:lnTo>
                  <a:lnTo>
                    <a:pt x="62" y="33"/>
                  </a:lnTo>
                  <a:lnTo>
                    <a:pt x="55" y="36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39" y="49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2" y="67"/>
                  </a:lnTo>
                  <a:lnTo>
                    <a:pt x="19" y="75"/>
                  </a:lnTo>
                  <a:lnTo>
                    <a:pt x="15" y="77"/>
                  </a:lnTo>
                  <a:lnTo>
                    <a:pt x="11" y="77"/>
                  </a:lnTo>
                  <a:lnTo>
                    <a:pt x="8" y="75"/>
                  </a:lnTo>
                  <a:lnTo>
                    <a:pt x="4" y="71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53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6"/>
            <p:cNvSpPr>
              <a:spLocks/>
            </p:cNvSpPr>
            <p:nvPr/>
          </p:nvSpPr>
          <p:spPr bwMode="auto">
            <a:xfrm flipH="1">
              <a:off x="6891671" y="4052317"/>
              <a:ext cx="99418" cy="136525"/>
            </a:xfrm>
            <a:custGeom>
              <a:avLst/>
              <a:gdLst>
                <a:gd name="T0" fmla="*/ 20 w 67"/>
                <a:gd name="T1" fmla="*/ 7 h 86"/>
                <a:gd name="T2" fmla="*/ 22 w 67"/>
                <a:gd name="T3" fmla="*/ 13 h 86"/>
                <a:gd name="T4" fmla="*/ 25 w 67"/>
                <a:gd name="T5" fmla="*/ 16 h 86"/>
                <a:gd name="T6" fmla="*/ 27 w 67"/>
                <a:gd name="T7" fmla="*/ 18 h 86"/>
                <a:gd name="T8" fmla="*/ 29 w 67"/>
                <a:gd name="T9" fmla="*/ 24 h 86"/>
                <a:gd name="T10" fmla="*/ 31 w 67"/>
                <a:gd name="T11" fmla="*/ 27 h 86"/>
                <a:gd name="T12" fmla="*/ 32 w 67"/>
                <a:gd name="T13" fmla="*/ 33 h 86"/>
                <a:gd name="T14" fmla="*/ 34 w 67"/>
                <a:gd name="T15" fmla="*/ 35 h 86"/>
                <a:gd name="T16" fmla="*/ 38 w 67"/>
                <a:gd name="T17" fmla="*/ 37 h 86"/>
                <a:gd name="T18" fmla="*/ 42 w 67"/>
                <a:gd name="T19" fmla="*/ 38 h 86"/>
                <a:gd name="T20" fmla="*/ 47 w 67"/>
                <a:gd name="T21" fmla="*/ 38 h 86"/>
                <a:gd name="T22" fmla="*/ 51 w 67"/>
                <a:gd name="T23" fmla="*/ 40 h 86"/>
                <a:gd name="T24" fmla="*/ 56 w 67"/>
                <a:gd name="T25" fmla="*/ 44 h 86"/>
                <a:gd name="T26" fmla="*/ 62 w 67"/>
                <a:gd name="T27" fmla="*/ 46 h 86"/>
                <a:gd name="T28" fmla="*/ 65 w 67"/>
                <a:gd name="T29" fmla="*/ 51 h 86"/>
                <a:gd name="T30" fmla="*/ 67 w 67"/>
                <a:gd name="T31" fmla="*/ 55 h 86"/>
                <a:gd name="T32" fmla="*/ 67 w 67"/>
                <a:gd name="T33" fmla="*/ 59 h 86"/>
                <a:gd name="T34" fmla="*/ 67 w 67"/>
                <a:gd name="T35" fmla="*/ 64 h 86"/>
                <a:gd name="T36" fmla="*/ 67 w 67"/>
                <a:gd name="T37" fmla="*/ 68 h 86"/>
                <a:gd name="T38" fmla="*/ 65 w 67"/>
                <a:gd name="T39" fmla="*/ 75 h 86"/>
                <a:gd name="T40" fmla="*/ 64 w 67"/>
                <a:gd name="T41" fmla="*/ 82 h 86"/>
                <a:gd name="T42" fmla="*/ 58 w 67"/>
                <a:gd name="T43" fmla="*/ 84 h 86"/>
                <a:gd name="T44" fmla="*/ 53 w 67"/>
                <a:gd name="T45" fmla="*/ 86 h 86"/>
                <a:gd name="T46" fmla="*/ 45 w 67"/>
                <a:gd name="T47" fmla="*/ 82 h 86"/>
                <a:gd name="T48" fmla="*/ 38 w 67"/>
                <a:gd name="T49" fmla="*/ 81 h 86"/>
                <a:gd name="T50" fmla="*/ 34 w 67"/>
                <a:gd name="T51" fmla="*/ 79 h 86"/>
                <a:gd name="T52" fmla="*/ 29 w 67"/>
                <a:gd name="T53" fmla="*/ 75 h 86"/>
                <a:gd name="T54" fmla="*/ 25 w 67"/>
                <a:gd name="T55" fmla="*/ 71 h 86"/>
                <a:gd name="T56" fmla="*/ 23 w 67"/>
                <a:gd name="T57" fmla="*/ 68 h 86"/>
                <a:gd name="T58" fmla="*/ 20 w 67"/>
                <a:gd name="T59" fmla="*/ 64 h 86"/>
                <a:gd name="T60" fmla="*/ 20 w 67"/>
                <a:gd name="T61" fmla="*/ 60 h 86"/>
                <a:gd name="T62" fmla="*/ 16 w 67"/>
                <a:gd name="T63" fmla="*/ 55 h 86"/>
                <a:gd name="T64" fmla="*/ 14 w 67"/>
                <a:gd name="T65" fmla="*/ 49 h 86"/>
                <a:gd name="T66" fmla="*/ 12 w 67"/>
                <a:gd name="T67" fmla="*/ 44 h 86"/>
                <a:gd name="T68" fmla="*/ 11 w 67"/>
                <a:gd name="T69" fmla="*/ 38 h 86"/>
                <a:gd name="T70" fmla="*/ 9 w 67"/>
                <a:gd name="T71" fmla="*/ 33 h 86"/>
                <a:gd name="T72" fmla="*/ 5 w 67"/>
                <a:gd name="T73" fmla="*/ 26 h 86"/>
                <a:gd name="T74" fmla="*/ 1 w 67"/>
                <a:gd name="T75" fmla="*/ 18 h 86"/>
                <a:gd name="T76" fmla="*/ 0 w 67"/>
                <a:gd name="T77" fmla="*/ 15 h 86"/>
                <a:gd name="T78" fmla="*/ 0 w 67"/>
                <a:gd name="T79" fmla="*/ 7 h 86"/>
                <a:gd name="T80" fmla="*/ 5 w 67"/>
                <a:gd name="T81" fmla="*/ 2 h 86"/>
                <a:gd name="T82" fmla="*/ 9 w 67"/>
                <a:gd name="T83" fmla="*/ 0 h 86"/>
                <a:gd name="T84" fmla="*/ 12 w 67"/>
                <a:gd name="T85" fmla="*/ 2 h 86"/>
                <a:gd name="T86" fmla="*/ 16 w 67"/>
                <a:gd name="T87" fmla="*/ 4 h 86"/>
                <a:gd name="T88" fmla="*/ 20 w 67"/>
                <a:gd name="T89" fmla="*/ 7 h 86"/>
                <a:gd name="T90" fmla="*/ 20 w 67"/>
                <a:gd name="T91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" h="86">
                  <a:moveTo>
                    <a:pt x="20" y="7"/>
                  </a:moveTo>
                  <a:lnTo>
                    <a:pt x="22" y="1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9" y="24"/>
                  </a:lnTo>
                  <a:lnTo>
                    <a:pt x="31" y="27"/>
                  </a:lnTo>
                  <a:lnTo>
                    <a:pt x="32" y="33"/>
                  </a:lnTo>
                  <a:lnTo>
                    <a:pt x="34" y="35"/>
                  </a:lnTo>
                  <a:lnTo>
                    <a:pt x="38" y="37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51" y="40"/>
                  </a:lnTo>
                  <a:lnTo>
                    <a:pt x="56" y="44"/>
                  </a:lnTo>
                  <a:lnTo>
                    <a:pt x="62" y="46"/>
                  </a:lnTo>
                  <a:lnTo>
                    <a:pt x="65" y="51"/>
                  </a:lnTo>
                  <a:lnTo>
                    <a:pt x="67" y="55"/>
                  </a:lnTo>
                  <a:lnTo>
                    <a:pt x="67" y="59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65" y="75"/>
                  </a:lnTo>
                  <a:lnTo>
                    <a:pt x="64" y="82"/>
                  </a:lnTo>
                  <a:lnTo>
                    <a:pt x="58" y="84"/>
                  </a:lnTo>
                  <a:lnTo>
                    <a:pt x="53" y="86"/>
                  </a:lnTo>
                  <a:lnTo>
                    <a:pt x="45" y="82"/>
                  </a:lnTo>
                  <a:lnTo>
                    <a:pt x="38" y="81"/>
                  </a:lnTo>
                  <a:lnTo>
                    <a:pt x="34" y="79"/>
                  </a:lnTo>
                  <a:lnTo>
                    <a:pt x="29" y="75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20" y="60"/>
                  </a:lnTo>
                  <a:lnTo>
                    <a:pt x="16" y="55"/>
                  </a:lnTo>
                  <a:lnTo>
                    <a:pt x="14" y="49"/>
                  </a:lnTo>
                  <a:lnTo>
                    <a:pt x="12" y="44"/>
                  </a:lnTo>
                  <a:lnTo>
                    <a:pt x="11" y="38"/>
                  </a:lnTo>
                  <a:lnTo>
                    <a:pt x="9" y="33"/>
                  </a:lnTo>
                  <a:lnTo>
                    <a:pt x="5" y="26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7"/>
            <p:cNvSpPr>
              <a:spLocks/>
            </p:cNvSpPr>
            <p:nvPr/>
          </p:nvSpPr>
          <p:spPr bwMode="auto">
            <a:xfrm flipH="1">
              <a:off x="6281808" y="4147567"/>
              <a:ext cx="571282" cy="596900"/>
            </a:xfrm>
            <a:custGeom>
              <a:avLst/>
              <a:gdLst>
                <a:gd name="T0" fmla="*/ 33 w 385"/>
                <a:gd name="T1" fmla="*/ 4 h 376"/>
                <a:gd name="T2" fmla="*/ 82 w 385"/>
                <a:gd name="T3" fmla="*/ 0 h 376"/>
                <a:gd name="T4" fmla="*/ 140 w 385"/>
                <a:gd name="T5" fmla="*/ 2 h 376"/>
                <a:gd name="T6" fmla="*/ 201 w 385"/>
                <a:gd name="T7" fmla="*/ 13 h 376"/>
                <a:gd name="T8" fmla="*/ 257 w 385"/>
                <a:gd name="T9" fmla="*/ 32 h 376"/>
                <a:gd name="T10" fmla="*/ 310 w 385"/>
                <a:gd name="T11" fmla="*/ 61 h 376"/>
                <a:gd name="T12" fmla="*/ 351 w 385"/>
                <a:gd name="T13" fmla="*/ 99 h 376"/>
                <a:gd name="T14" fmla="*/ 378 w 385"/>
                <a:gd name="T15" fmla="*/ 151 h 376"/>
                <a:gd name="T16" fmla="*/ 385 w 385"/>
                <a:gd name="T17" fmla="*/ 186 h 376"/>
                <a:gd name="T18" fmla="*/ 385 w 385"/>
                <a:gd name="T19" fmla="*/ 195 h 376"/>
                <a:gd name="T20" fmla="*/ 385 w 385"/>
                <a:gd name="T21" fmla="*/ 204 h 376"/>
                <a:gd name="T22" fmla="*/ 385 w 385"/>
                <a:gd name="T23" fmla="*/ 215 h 376"/>
                <a:gd name="T24" fmla="*/ 385 w 385"/>
                <a:gd name="T25" fmla="*/ 224 h 376"/>
                <a:gd name="T26" fmla="*/ 383 w 385"/>
                <a:gd name="T27" fmla="*/ 233 h 376"/>
                <a:gd name="T28" fmla="*/ 382 w 385"/>
                <a:gd name="T29" fmla="*/ 242 h 376"/>
                <a:gd name="T30" fmla="*/ 380 w 385"/>
                <a:gd name="T31" fmla="*/ 251 h 376"/>
                <a:gd name="T32" fmla="*/ 374 w 385"/>
                <a:gd name="T33" fmla="*/ 264 h 376"/>
                <a:gd name="T34" fmla="*/ 367 w 385"/>
                <a:gd name="T35" fmla="*/ 283 h 376"/>
                <a:gd name="T36" fmla="*/ 356 w 385"/>
                <a:gd name="T37" fmla="*/ 299 h 376"/>
                <a:gd name="T38" fmla="*/ 343 w 385"/>
                <a:gd name="T39" fmla="*/ 316 h 376"/>
                <a:gd name="T40" fmla="*/ 332 w 385"/>
                <a:gd name="T41" fmla="*/ 328 h 376"/>
                <a:gd name="T42" fmla="*/ 316 w 385"/>
                <a:gd name="T43" fmla="*/ 343 h 376"/>
                <a:gd name="T44" fmla="*/ 301 w 385"/>
                <a:gd name="T45" fmla="*/ 356 h 376"/>
                <a:gd name="T46" fmla="*/ 287 w 385"/>
                <a:gd name="T47" fmla="*/ 367 h 376"/>
                <a:gd name="T48" fmla="*/ 268 w 385"/>
                <a:gd name="T49" fmla="*/ 376 h 376"/>
                <a:gd name="T50" fmla="*/ 261 w 385"/>
                <a:gd name="T51" fmla="*/ 365 h 376"/>
                <a:gd name="T52" fmla="*/ 272 w 385"/>
                <a:gd name="T53" fmla="*/ 356 h 376"/>
                <a:gd name="T54" fmla="*/ 287 w 385"/>
                <a:gd name="T55" fmla="*/ 343 h 376"/>
                <a:gd name="T56" fmla="*/ 298 w 385"/>
                <a:gd name="T57" fmla="*/ 328 h 376"/>
                <a:gd name="T58" fmla="*/ 310 w 385"/>
                <a:gd name="T59" fmla="*/ 317 h 376"/>
                <a:gd name="T60" fmla="*/ 318 w 385"/>
                <a:gd name="T61" fmla="*/ 305 h 376"/>
                <a:gd name="T62" fmla="*/ 327 w 385"/>
                <a:gd name="T63" fmla="*/ 290 h 376"/>
                <a:gd name="T64" fmla="*/ 334 w 385"/>
                <a:gd name="T65" fmla="*/ 277 h 376"/>
                <a:gd name="T66" fmla="*/ 341 w 385"/>
                <a:gd name="T67" fmla="*/ 261 h 376"/>
                <a:gd name="T68" fmla="*/ 347 w 385"/>
                <a:gd name="T69" fmla="*/ 244 h 376"/>
                <a:gd name="T70" fmla="*/ 351 w 385"/>
                <a:gd name="T71" fmla="*/ 228 h 376"/>
                <a:gd name="T72" fmla="*/ 351 w 385"/>
                <a:gd name="T73" fmla="*/ 217 h 376"/>
                <a:gd name="T74" fmla="*/ 351 w 385"/>
                <a:gd name="T75" fmla="*/ 209 h 376"/>
                <a:gd name="T76" fmla="*/ 351 w 385"/>
                <a:gd name="T77" fmla="*/ 198 h 376"/>
                <a:gd name="T78" fmla="*/ 345 w 385"/>
                <a:gd name="T79" fmla="*/ 165 h 376"/>
                <a:gd name="T80" fmla="*/ 321 w 385"/>
                <a:gd name="T81" fmla="*/ 123 h 376"/>
                <a:gd name="T82" fmla="*/ 287 w 385"/>
                <a:gd name="T83" fmla="*/ 87 h 376"/>
                <a:gd name="T84" fmla="*/ 243 w 385"/>
                <a:gd name="T85" fmla="*/ 59 h 376"/>
                <a:gd name="T86" fmla="*/ 193 w 385"/>
                <a:gd name="T87" fmla="*/ 41 h 376"/>
                <a:gd name="T88" fmla="*/ 139 w 385"/>
                <a:gd name="T89" fmla="*/ 26 h 376"/>
                <a:gd name="T90" fmla="*/ 82 w 385"/>
                <a:gd name="T91" fmla="*/ 22 h 376"/>
                <a:gd name="T92" fmla="*/ 29 w 385"/>
                <a:gd name="T93" fmla="*/ 24 h 376"/>
                <a:gd name="T94" fmla="*/ 2 w 385"/>
                <a:gd name="T95" fmla="*/ 22 h 376"/>
                <a:gd name="T96" fmla="*/ 0 w 385"/>
                <a:gd name="T97" fmla="*/ 15 h 376"/>
                <a:gd name="T98" fmla="*/ 0 w 385"/>
                <a:gd name="T99" fmla="*/ 13 h 376"/>
                <a:gd name="T100" fmla="*/ 7 w 385"/>
                <a:gd name="T101" fmla="*/ 13 h 376"/>
                <a:gd name="T102" fmla="*/ 11 w 385"/>
                <a:gd name="T103" fmla="*/ 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5" h="376">
                  <a:moveTo>
                    <a:pt x="11" y="11"/>
                  </a:moveTo>
                  <a:lnTo>
                    <a:pt x="33" y="4"/>
                  </a:lnTo>
                  <a:lnTo>
                    <a:pt x="56" y="2"/>
                  </a:lnTo>
                  <a:lnTo>
                    <a:pt x="82" y="0"/>
                  </a:lnTo>
                  <a:lnTo>
                    <a:pt x="111" y="0"/>
                  </a:lnTo>
                  <a:lnTo>
                    <a:pt x="140" y="2"/>
                  </a:lnTo>
                  <a:lnTo>
                    <a:pt x="171" y="6"/>
                  </a:lnTo>
                  <a:lnTo>
                    <a:pt x="201" y="13"/>
                  </a:lnTo>
                  <a:lnTo>
                    <a:pt x="230" y="22"/>
                  </a:lnTo>
                  <a:lnTo>
                    <a:pt x="257" y="32"/>
                  </a:lnTo>
                  <a:lnTo>
                    <a:pt x="287" y="46"/>
                  </a:lnTo>
                  <a:lnTo>
                    <a:pt x="310" y="61"/>
                  </a:lnTo>
                  <a:lnTo>
                    <a:pt x="332" y="81"/>
                  </a:lnTo>
                  <a:lnTo>
                    <a:pt x="351" y="99"/>
                  </a:lnTo>
                  <a:lnTo>
                    <a:pt x="367" y="123"/>
                  </a:lnTo>
                  <a:lnTo>
                    <a:pt x="378" y="151"/>
                  </a:lnTo>
                  <a:lnTo>
                    <a:pt x="385" y="180"/>
                  </a:lnTo>
                  <a:lnTo>
                    <a:pt x="385" y="186"/>
                  </a:lnTo>
                  <a:lnTo>
                    <a:pt x="385" y="189"/>
                  </a:lnTo>
                  <a:lnTo>
                    <a:pt x="385" y="195"/>
                  </a:lnTo>
                  <a:lnTo>
                    <a:pt x="385" y="198"/>
                  </a:lnTo>
                  <a:lnTo>
                    <a:pt x="385" y="204"/>
                  </a:lnTo>
                  <a:lnTo>
                    <a:pt x="385" y="207"/>
                  </a:lnTo>
                  <a:lnTo>
                    <a:pt x="385" y="215"/>
                  </a:lnTo>
                  <a:lnTo>
                    <a:pt x="385" y="218"/>
                  </a:lnTo>
                  <a:lnTo>
                    <a:pt x="385" y="224"/>
                  </a:lnTo>
                  <a:lnTo>
                    <a:pt x="383" y="228"/>
                  </a:lnTo>
                  <a:lnTo>
                    <a:pt x="383" y="233"/>
                  </a:lnTo>
                  <a:lnTo>
                    <a:pt x="383" y="237"/>
                  </a:lnTo>
                  <a:lnTo>
                    <a:pt x="382" y="242"/>
                  </a:lnTo>
                  <a:lnTo>
                    <a:pt x="380" y="246"/>
                  </a:lnTo>
                  <a:lnTo>
                    <a:pt x="380" y="251"/>
                  </a:lnTo>
                  <a:lnTo>
                    <a:pt x="378" y="255"/>
                  </a:lnTo>
                  <a:lnTo>
                    <a:pt x="374" y="264"/>
                  </a:lnTo>
                  <a:lnTo>
                    <a:pt x="369" y="275"/>
                  </a:lnTo>
                  <a:lnTo>
                    <a:pt x="367" y="283"/>
                  </a:lnTo>
                  <a:lnTo>
                    <a:pt x="361" y="292"/>
                  </a:lnTo>
                  <a:lnTo>
                    <a:pt x="356" y="299"/>
                  </a:lnTo>
                  <a:lnTo>
                    <a:pt x="351" y="308"/>
                  </a:lnTo>
                  <a:lnTo>
                    <a:pt x="343" y="316"/>
                  </a:lnTo>
                  <a:lnTo>
                    <a:pt x="338" y="323"/>
                  </a:lnTo>
                  <a:lnTo>
                    <a:pt x="332" y="328"/>
                  </a:lnTo>
                  <a:lnTo>
                    <a:pt x="323" y="336"/>
                  </a:lnTo>
                  <a:lnTo>
                    <a:pt x="316" y="343"/>
                  </a:lnTo>
                  <a:lnTo>
                    <a:pt x="310" y="349"/>
                  </a:lnTo>
                  <a:lnTo>
                    <a:pt x="301" y="356"/>
                  </a:lnTo>
                  <a:lnTo>
                    <a:pt x="294" y="361"/>
                  </a:lnTo>
                  <a:lnTo>
                    <a:pt x="287" y="367"/>
                  </a:lnTo>
                  <a:lnTo>
                    <a:pt x="277" y="374"/>
                  </a:lnTo>
                  <a:lnTo>
                    <a:pt x="268" y="376"/>
                  </a:lnTo>
                  <a:lnTo>
                    <a:pt x="265" y="374"/>
                  </a:lnTo>
                  <a:lnTo>
                    <a:pt x="261" y="365"/>
                  </a:lnTo>
                  <a:lnTo>
                    <a:pt x="266" y="361"/>
                  </a:lnTo>
                  <a:lnTo>
                    <a:pt x="272" y="356"/>
                  </a:lnTo>
                  <a:lnTo>
                    <a:pt x="279" y="347"/>
                  </a:lnTo>
                  <a:lnTo>
                    <a:pt x="287" y="343"/>
                  </a:lnTo>
                  <a:lnTo>
                    <a:pt x="294" y="338"/>
                  </a:lnTo>
                  <a:lnTo>
                    <a:pt x="298" y="328"/>
                  </a:lnTo>
                  <a:lnTo>
                    <a:pt x="305" y="325"/>
                  </a:lnTo>
                  <a:lnTo>
                    <a:pt x="310" y="317"/>
                  </a:lnTo>
                  <a:lnTo>
                    <a:pt x="314" y="312"/>
                  </a:lnTo>
                  <a:lnTo>
                    <a:pt x="318" y="305"/>
                  </a:lnTo>
                  <a:lnTo>
                    <a:pt x="323" y="299"/>
                  </a:lnTo>
                  <a:lnTo>
                    <a:pt x="327" y="290"/>
                  </a:lnTo>
                  <a:lnTo>
                    <a:pt x="332" y="284"/>
                  </a:lnTo>
                  <a:lnTo>
                    <a:pt x="334" y="277"/>
                  </a:lnTo>
                  <a:lnTo>
                    <a:pt x="338" y="270"/>
                  </a:lnTo>
                  <a:lnTo>
                    <a:pt x="341" y="261"/>
                  </a:lnTo>
                  <a:lnTo>
                    <a:pt x="345" y="251"/>
                  </a:lnTo>
                  <a:lnTo>
                    <a:pt x="347" y="244"/>
                  </a:lnTo>
                  <a:lnTo>
                    <a:pt x="349" y="237"/>
                  </a:lnTo>
                  <a:lnTo>
                    <a:pt x="351" y="228"/>
                  </a:lnTo>
                  <a:lnTo>
                    <a:pt x="351" y="222"/>
                  </a:lnTo>
                  <a:lnTo>
                    <a:pt x="351" y="217"/>
                  </a:lnTo>
                  <a:lnTo>
                    <a:pt x="351" y="215"/>
                  </a:lnTo>
                  <a:lnTo>
                    <a:pt x="351" y="209"/>
                  </a:lnTo>
                  <a:lnTo>
                    <a:pt x="351" y="206"/>
                  </a:lnTo>
                  <a:lnTo>
                    <a:pt x="351" y="198"/>
                  </a:lnTo>
                  <a:lnTo>
                    <a:pt x="351" y="189"/>
                  </a:lnTo>
                  <a:lnTo>
                    <a:pt x="345" y="165"/>
                  </a:lnTo>
                  <a:lnTo>
                    <a:pt x="334" y="142"/>
                  </a:lnTo>
                  <a:lnTo>
                    <a:pt x="321" y="123"/>
                  </a:lnTo>
                  <a:lnTo>
                    <a:pt x="305" y="105"/>
                  </a:lnTo>
                  <a:lnTo>
                    <a:pt x="287" y="87"/>
                  </a:lnTo>
                  <a:lnTo>
                    <a:pt x="266" y="72"/>
                  </a:lnTo>
                  <a:lnTo>
                    <a:pt x="243" y="59"/>
                  </a:lnTo>
                  <a:lnTo>
                    <a:pt x="219" y="50"/>
                  </a:lnTo>
                  <a:lnTo>
                    <a:pt x="193" y="41"/>
                  </a:lnTo>
                  <a:lnTo>
                    <a:pt x="166" y="32"/>
                  </a:lnTo>
                  <a:lnTo>
                    <a:pt x="139" y="26"/>
                  </a:lnTo>
                  <a:lnTo>
                    <a:pt x="111" y="22"/>
                  </a:lnTo>
                  <a:lnTo>
                    <a:pt x="82" y="22"/>
                  </a:lnTo>
                  <a:lnTo>
                    <a:pt x="56" y="22"/>
                  </a:lnTo>
                  <a:lnTo>
                    <a:pt x="29" y="24"/>
                  </a:lnTo>
                  <a:lnTo>
                    <a:pt x="5" y="30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8"/>
            <p:cNvSpPr>
              <a:spLocks/>
            </p:cNvSpPr>
            <p:nvPr/>
          </p:nvSpPr>
          <p:spPr bwMode="auto">
            <a:xfrm flipH="1">
              <a:off x="6663158" y="4346004"/>
              <a:ext cx="100902" cy="427037"/>
            </a:xfrm>
            <a:custGeom>
              <a:avLst/>
              <a:gdLst>
                <a:gd name="T0" fmla="*/ 66 w 68"/>
                <a:gd name="T1" fmla="*/ 28 h 269"/>
                <a:gd name="T2" fmla="*/ 66 w 68"/>
                <a:gd name="T3" fmla="*/ 51 h 269"/>
                <a:gd name="T4" fmla="*/ 64 w 68"/>
                <a:gd name="T5" fmla="*/ 73 h 269"/>
                <a:gd name="T6" fmla="*/ 60 w 68"/>
                <a:gd name="T7" fmla="*/ 92 h 269"/>
                <a:gd name="T8" fmla="*/ 57 w 68"/>
                <a:gd name="T9" fmla="*/ 110 h 269"/>
                <a:gd name="T10" fmla="*/ 51 w 68"/>
                <a:gd name="T11" fmla="*/ 130 h 269"/>
                <a:gd name="T12" fmla="*/ 44 w 68"/>
                <a:gd name="T13" fmla="*/ 152 h 269"/>
                <a:gd name="T14" fmla="*/ 38 w 68"/>
                <a:gd name="T15" fmla="*/ 174 h 269"/>
                <a:gd name="T16" fmla="*/ 35 w 68"/>
                <a:gd name="T17" fmla="*/ 192 h 269"/>
                <a:gd name="T18" fmla="*/ 33 w 68"/>
                <a:gd name="T19" fmla="*/ 207 h 269"/>
                <a:gd name="T20" fmla="*/ 31 w 68"/>
                <a:gd name="T21" fmla="*/ 220 h 269"/>
                <a:gd name="T22" fmla="*/ 31 w 68"/>
                <a:gd name="T23" fmla="*/ 231 h 269"/>
                <a:gd name="T24" fmla="*/ 31 w 68"/>
                <a:gd name="T25" fmla="*/ 244 h 269"/>
                <a:gd name="T26" fmla="*/ 31 w 68"/>
                <a:gd name="T27" fmla="*/ 251 h 269"/>
                <a:gd name="T28" fmla="*/ 29 w 68"/>
                <a:gd name="T29" fmla="*/ 260 h 269"/>
                <a:gd name="T30" fmla="*/ 20 w 68"/>
                <a:gd name="T31" fmla="*/ 268 h 269"/>
                <a:gd name="T32" fmla="*/ 9 w 68"/>
                <a:gd name="T33" fmla="*/ 268 h 269"/>
                <a:gd name="T34" fmla="*/ 0 w 68"/>
                <a:gd name="T35" fmla="*/ 260 h 269"/>
                <a:gd name="T36" fmla="*/ 0 w 68"/>
                <a:gd name="T37" fmla="*/ 251 h 269"/>
                <a:gd name="T38" fmla="*/ 0 w 68"/>
                <a:gd name="T39" fmla="*/ 244 h 269"/>
                <a:gd name="T40" fmla="*/ 0 w 68"/>
                <a:gd name="T41" fmla="*/ 236 h 269"/>
                <a:gd name="T42" fmla="*/ 0 w 68"/>
                <a:gd name="T43" fmla="*/ 227 h 269"/>
                <a:gd name="T44" fmla="*/ 0 w 68"/>
                <a:gd name="T45" fmla="*/ 218 h 269"/>
                <a:gd name="T46" fmla="*/ 2 w 68"/>
                <a:gd name="T47" fmla="*/ 202 h 269"/>
                <a:gd name="T48" fmla="*/ 4 w 68"/>
                <a:gd name="T49" fmla="*/ 189 h 269"/>
                <a:gd name="T50" fmla="*/ 7 w 68"/>
                <a:gd name="T51" fmla="*/ 169 h 269"/>
                <a:gd name="T52" fmla="*/ 13 w 68"/>
                <a:gd name="T53" fmla="*/ 147 h 269"/>
                <a:gd name="T54" fmla="*/ 18 w 68"/>
                <a:gd name="T55" fmla="*/ 125 h 269"/>
                <a:gd name="T56" fmla="*/ 22 w 68"/>
                <a:gd name="T57" fmla="*/ 103 h 269"/>
                <a:gd name="T58" fmla="*/ 27 w 68"/>
                <a:gd name="T59" fmla="*/ 82 h 269"/>
                <a:gd name="T60" fmla="*/ 31 w 68"/>
                <a:gd name="T61" fmla="*/ 61 h 269"/>
                <a:gd name="T62" fmla="*/ 33 w 68"/>
                <a:gd name="T63" fmla="*/ 39 h 269"/>
                <a:gd name="T64" fmla="*/ 31 w 68"/>
                <a:gd name="T65" fmla="*/ 17 h 269"/>
                <a:gd name="T66" fmla="*/ 31 w 68"/>
                <a:gd name="T67" fmla="*/ 2 h 269"/>
                <a:gd name="T68" fmla="*/ 40 w 68"/>
                <a:gd name="T69" fmla="*/ 0 h 269"/>
                <a:gd name="T70" fmla="*/ 51 w 68"/>
                <a:gd name="T71" fmla="*/ 6 h 269"/>
                <a:gd name="T72" fmla="*/ 62 w 68"/>
                <a:gd name="T73" fmla="*/ 13 h 269"/>
                <a:gd name="T74" fmla="*/ 66 w 68"/>
                <a:gd name="T75" fmla="*/ 1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269">
                  <a:moveTo>
                    <a:pt x="66" y="17"/>
                  </a:moveTo>
                  <a:lnTo>
                    <a:pt x="66" y="28"/>
                  </a:lnTo>
                  <a:lnTo>
                    <a:pt x="68" y="40"/>
                  </a:lnTo>
                  <a:lnTo>
                    <a:pt x="66" y="51"/>
                  </a:lnTo>
                  <a:lnTo>
                    <a:pt x="66" y="62"/>
                  </a:lnTo>
                  <a:lnTo>
                    <a:pt x="64" y="73"/>
                  </a:lnTo>
                  <a:lnTo>
                    <a:pt x="62" y="82"/>
                  </a:lnTo>
                  <a:lnTo>
                    <a:pt x="60" y="92"/>
                  </a:lnTo>
                  <a:lnTo>
                    <a:pt x="60" y="101"/>
                  </a:lnTo>
                  <a:lnTo>
                    <a:pt x="57" y="110"/>
                  </a:lnTo>
                  <a:lnTo>
                    <a:pt x="53" y="121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52"/>
                  </a:lnTo>
                  <a:lnTo>
                    <a:pt x="42" y="163"/>
                  </a:lnTo>
                  <a:lnTo>
                    <a:pt x="38" y="174"/>
                  </a:lnTo>
                  <a:lnTo>
                    <a:pt x="37" y="187"/>
                  </a:lnTo>
                  <a:lnTo>
                    <a:pt x="35" y="192"/>
                  </a:lnTo>
                  <a:lnTo>
                    <a:pt x="35" y="202"/>
                  </a:lnTo>
                  <a:lnTo>
                    <a:pt x="33" y="207"/>
                  </a:lnTo>
                  <a:lnTo>
                    <a:pt x="31" y="213"/>
                  </a:lnTo>
                  <a:lnTo>
                    <a:pt x="31" y="220"/>
                  </a:lnTo>
                  <a:lnTo>
                    <a:pt x="31" y="225"/>
                  </a:lnTo>
                  <a:lnTo>
                    <a:pt x="31" y="231"/>
                  </a:lnTo>
                  <a:lnTo>
                    <a:pt x="31" y="240"/>
                  </a:lnTo>
                  <a:lnTo>
                    <a:pt x="31" y="244"/>
                  </a:lnTo>
                  <a:lnTo>
                    <a:pt x="31" y="247"/>
                  </a:lnTo>
                  <a:lnTo>
                    <a:pt x="31" y="251"/>
                  </a:lnTo>
                  <a:lnTo>
                    <a:pt x="31" y="257"/>
                  </a:lnTo>
                  <a:lnTo>
                    <a:pt x="29" y="260"/>
                  </a:lnTo>
                  <a:lnTo>
                    <a:pt x="26" y="266"/>
                  </a:lnTo>
                  <a:lnTo>
                    <a:pt x="20" y="268"/>
                  </a:lnTo>
                  <a:lnTo>
                    <a:pt x="15" y="269"/>
                  </a:lnTo>
                  <a:lnTo>
                    <a:pt x="9" y="268"/>
                  </a:lnTo>
                  <a:lnTo>
                    <a:pt x="4" y="266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2" y="211"/>
                  </a:lnTo>
                  <a:lnTo>
                    <a:pt x="2" y="202"/>
                  </a:lnTo>
                  <a:lnTo>
                    <a:pt x="4" y="196"/>
                  </a:lnTo>
                  <a:lnTo>
                    <a:pt x="4" y="189"/>
                  </a:lnTo>
                  <a:lnTo>
                    <a:pt x="6" y="181"/>
                  </a:lnTo>
                  <a:lnTo>
                    <a:pt x="7" y="169"/>
                  </a:lnTo>
                  <a:lnTo>
                    <a:pt x="11" y="158"/>
                  </a:lnTo>
                  <a:lnTo>
                    <a:pt x="13" y="147"/>
                  </a:lnTo>
                  <a:lnTo>
                    <a:pt x="17" y="136"/>
                  </a:lnTo>
                  <a:lnTo>
                    <a:pt x="18" y="125"/>
                  </a:lnTo>
                  <a:lnTo>
                    <a:pt x="22" y="114"/>
                  </a:lnTo>
                  <a:lnTo>
                    <a:pt x="22" y="103"/>
                  </a:lnTo>
                  <a:lnTo>
                    <a:pt x="26" y="93"/>
                  </a:lnTo>
                  <a:lnTo>
                    <a:pt x="27" y="82"/>
                  </a:lnTo>
                  <a:lnTo>
                    <a:pt x="31" y="73"/>
                  </a:lnTo>
                  <a:lnTo>
                    <a:pt x="31" y="61"/>
                  </a:lnTo>
                  <a:lnTo>
                    <a:pt x="33" y="51"/>
                  </a:lnTo>
                  <a:lnTo>
                    <a:pt x="33" y="39"/>
                  </a:lnTo>
                  <a:lnTo>
                    <a:pt x="33" y="28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6" y="17"/>
                  </a:lnTo>
                  <a:lnTo>
                    <a:pt x="66" y="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9"/>
            <p:cNvSpPr>
              <a:spLocks/>
            </p:cNvSpPr>
            <p:nvPr/>
          </p:nvSpPr>
          <p:spPr bwMode="auto">
            <a:xfrm flipH="1">
              <a:off x="6999992" y="4338067"/>
              <a:ext cx="121676" cy="465137"/>
            </a:xfrm>
            <a:custGeom>
              <a:avLst/>
              <a:gdLst>
                <a:gd name="T0" fmla="*/ 44 w 82"/>
                <a:gd name="T1" fmla="*/ 16 h 293"/>
                <a:gd name="T2" fmla="*/ 51 w 82"/>
                <a:gd name="T3" fmla="*/ 36 h 293"/>
                <a:gd name="T4" fmla="*/ 58 w 82"/>
                <a:gd name="T5" fmla="*/ 55 h 293"/>
                <a:gd name="T6" fmla="*/ 66 w 82"/>
                <a:gd name="T7" fmla="*/ 73 h 293"/>
                <a:gd name="T8" fmla="*/ 73 w 82"/>
                <a:gd name="T9" fmla="*/ 91 h 293"/>
                <a:gd name="T10" fmla="*/ 78 w 82"/>
                <a:gd name="T11" fmla="*/ 109 h 293"/>
                <a:gd name="T12" fmla="*/ 80 w 82"/>
                <a:gd name="T13" fmla="*/ 130 h 293"/>
                <a:gd name="T14" fmla="*/ 82 w 82"/>
                <a:gd name="T15" fmla="*/ 150 h 293"/>
                <a:gd name="T16" fmla="*/ 78 w 82"/>
                <a:gd name="T17" fmla="*/ 170 h 293"/>
                <a:gd name="T18" fmla="*/ 73 w 82"/>
                <a:gd name="T19" fmla="*/ 188 h 293"/>
                <a:gd name="T20" fmla="*/ 68 w 82"/>
                <a:gd name="T21" fmla="*/ 203 h 293"/>
                <a:gd name="T22" fmla="*/ 62 w 82"/>
                <a:gd name="T23" fmla="*/ 216 h 293"/>
                <a:gd name="T24" fmla="*/ 55 w 82"/>
                <a:gd name="T25" fmla="*/ 227 h 293"/>
                <a:gd name="T26" fmla="*/ 47 w 82"/>
                <a:gd name="T27" fmla="*/ 240 h 293"/>
                <a:gd name="T28" fmla="*/ 40 w 82"/>
                <a:gd name="T29" fmla="*/ 252 h 293"/>
                <a:gd name="T30" fmla="*/ 31 w 82"/>
                <a:gd name="T31" fmla="*/ 271 h 293"/>
                <a:gd name="T32" fmla="*/ 22 w 82"/>
                <a:gd name="T33" fmla="*/ 285 h 293"/>
                <a:gd name="T34" fmla="*/ 11 w 82"/>
                <a:gd name="T35" fmla="*/ 291 h 293"/>
                <a:gd name="T36" fmla="*/ 4 w 82"/>
                <a:gd name="T37" fmla="*/ 291 h 293"/>
                <a:gd name="T38" fmla="*/ 0 w 82"/>
                <a:gd name="T39" fmla="*/ 284 h 293"/>
                <a:gd name="T40" fmla="*/ 5 w 82"/>
                <a:gd name="T41" fmla="*/ 267 h 293"/>
                <a:gd name="T42" fmla="*/ 15 w 82"/>
                <a:gd name="T43" fmla="*/ 249 h 293"/>
                <a:gd name="T44" fmla="*/ 22 w 82"/>
                <a:gd name="T45" fmla="*/ 236 h 293"/>
                <a:gd name="T46" fmla="*/ 25 w 82"/>
                <a:gd name="T47" fmla="*/ 223 h 293"/>
                <a:gd name="T48" fmla="*/ 31 w 82"/>
                <a:gd name="T49" fmla="*/ 208 h 293"/>
                <a:gd name="T50" fmla="*/ 33 w 82"/>
                <a:gd name="T51" fmla="*/ 196 h 293"/>
                <a:gd name="T52" fmla="*/ 36 w 82"/>
                <a:gd name="T53" fmla="*/ 181 h 293"/>
                <a:gd name="T54" fmla="*/ 42 w 82"/>
                <a:gd name="T55" fmla="*/ 163 h 293"/>
                <a:gd name="T56" fmla="*/ 44 w 82"/>
                <a:gd name="T57" fmla="*/ 144 h 293"/>
                <a:gd name="T58" fmla="*/ 44 w 82"/>
                <a:gd name="T59" fmla="*/ 124 h 293"/>
                <a:gd name="T60" fmla="*/ 44 w 82"/>
                <a:gd name="T61" fmla="*/ 108 h 293"/>
                <a:gd name="T62" fmla="*/ 42 w 82"/>
                <a:gd name="T63" fmla="*/ 89 h 293"/>
                <a:gd name="T64" fmla="*/ 40 w 82"/>
                <a:gd name="T65" fmla="*/ 73 h 293"/>
                <a:gd name="T66" fmla="*/ 36 w 82"/>
                <a:gd name="T67" fmla="*/ 55 h 293"/>
                <a:gd name="T68" fmla="*/ 33 w 82"/>
                <a:gd name="T69" fmla="*/ 38 h 293"/>
                <a:gd name="T70" fmla="*/ 27 w 82"/>
                <a:gd name="T71" fmla="*/ 20 h 293"/>
                <a:gd name="T72" fmla="*/ 25 w 82"/>
                <a:gd name="T73" fmla="*/ 5 h 293"/>
                <a:gd name="T74" fmla="*/ 29 w 82"/>
                <a:gd name="T75" fmla="*/ 1 h 293"/>
                <a:gd name="T76" fmla="*/ 35 w 82"/>
                <a:gd name="T77" fmla="*/ 0 h 293"/>
                <a:gd name="T78" fmla="*/ 40 w 82"/>
                <a:gd name="T79" fmla="*/ 3 h 293"/>
                <a:gd name="T80" fmla="*/ 42 w 82"/>
                <a:gd name="T81" fmla="*/ 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293">
                  <a:moveTo>
                    <a:pt x="42" y="7"/>
                  </a:moveTo>
                  <a:lnTo>
                    <a:pt x="44" y="16"/>
                  </a:lnTo>
                  <a:lnTo>
                    <a:pt x="47" y="25"/>
                  </a:lnTo>
                  <a:lnTo>
                    <a:pt x="51" y="36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2" y="64"/>
                  </a:lnTo>
                  <a:lnTo>
                    <a:pt x="66" y="73"/>
                  </a:lnTo>
                  <a:lnTo>
                    <a:pt x="69" y="84"/>
                  </a:lnTo>
                  <a:lnTo>
                    <a:pt x="73" y="91"/>
                  </a:lnTo>
                  <a:lnTo>
                    <a:pt x="77" y="102"/>
                  </a:lnTo>
                  <a:lnTo>
                    <a:pt x="78" y="109"/>
                  </a:lnTo>
                  <a:lnTo>
                    <a:pt x="80" y="120"/>
                  </a:lnTo>
                  <a:lnTo>
                    <a:pt x="80" y="130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0" y="161"/>
                  </a:lnTo>
                  <a:lnTo>
                    <a:pt x="78" y="170"/>
                  </a:lnTo>
                  <a:lnTo>
                    <a:pt x="77" y="179"/>
                  </a:lnTo>
                  <a:lnTo>
                    <a:pt x="73" y="188"/>
                  </a:lnTo>
                  <a:lnTo>
                    <a:pt x="71" y="197"/>
                  </a:lnTo>
                  <a:lnTo>
                    <a:pt x="68" y="203"/>
                  </a:lnTo>
                  <a:lnTo>
                    <a:pt x="64" y="208"/>
                  </a:lnTo>
                  <a:lnTo>
                    <a:pt x="62" y="216"/>
                  </a:lnTo>
                  <a:lnTo>
                    <a:pt x="60" y="221"/>
                  </a:lnTo>
                  <a:lnTo>
                    <a:pt x="55" y="227"/>
                  </a:lnTo>
                  <a:lnTo>
                    <a:pt x="51" y="232"/>
                  </a:lnTo>
                  <a:lnTo>
                    <a:pt x="47" y="240"/>
                  </a:lnTo>
                  <a:lnTo>
                    <a:pt x="42" y="245"/>
                  </a:lnTo>
                  <a:lnTo>
                    <a:pt x="40" y="252"/>
                  </a:lnTo>
                  <a:lnTo>
                    <a:pt x="35" y="262"/>
                  </a:lnTo>
                  <a:lnTo>
                    <a:pt x="31" y="271"/>
                  </a:lnTo>
                  <a:lnTo>
                    <a:pt x="25" y="282"/>
                  </a:lnTo>
                  <a:lnTo>
                    <a:pt x="22" y="285"/>
                  </a:lnTo>
                  <a:lnTo>
                    <a:pt x="16" y="291"/>
                  </a:lnTo>
                  <a:lnTo>
                    <a:pt x="11" y="291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4" y="278"/>
                  </a:lnTo>
                  <a:lnTo>
                    <a:pt x="5" y="267"/>
                  </a:lnTo>
                  <a:lnTo>
                    <a:pt x="11" y="258"/>
                  </a:lnTo>
                  <a:lnTo>
                    <a:pt x="15" y="249"/>
                  </a:lnTo>
                  <a:lnTo>
                    <a:pt x="18" y="243"/>
                  </a:lnTo>
                  <a:lnTo>
                    <a:pt x="22" y="236"/>
                  </a:lnTo>
                  <a:lnTo>
                    <a:pt x="24" y="229"/>
                  </a:lnTo>
                  <a:lnTo>
                    <a:pt x="25" y="223"/>
                  </a:lnTo>
                  <a:lnTo>
                    <a:pt x="29" y="218"/>
                  </a:lnTo>
                  <a:lnTo>
                    <a:pt x="31" y="208"/>
                  </a:lnTo>
                  <a:lnTo>
                    <a:pt x="33" y="203"/>
                  </a:lnTo>
                  <a:lnTo>
                    <a:pt x="33" y="196"/>
                  </a:lnTo>
                  <a:lnTo>
                    <a:pt x="35" y="188"/>
                  </a:lnTo>
                  <a:lnTo>
                    <a:pt x="36" y="181"/>
                  </a:lnTo>
                  <a:lnTo>
                    <a:pt x="40" y="172"/>
                  </a:lnTo>
                  <a:lnTo>
                    <a:pt x="42" y="163"/>
                  </a:lnTo>
                  <a:lnTo>
                    <a:pt x="42" y="153"/>
                  </a:lnTo>
                  <a:lnTo>
                    <a:pt x="44" y="144"/>
                  </a:lnTo>
                  <a:lnTo>
                    <a:pt x="44" y="133"/>
                  </a:lnTo>
                  <a:lnTo>
                    <a:pt x="44" y="124"/>
                  </a:lnTo>
                  <a:lnTo>
                    <a:pt x="44" y="117"/>
                  </a:lnTo>
                  <a:lnTo>
                    <a:pt x="44" y="108"/>
                  </a:lnTo>
                  <a:lnTo>
                    <a:pt x="42" y="98"/>
                  </a:lnTo>
                  <a:lnTo>
                    <a:pt x="42" y="89"/>
                  </a:lnTo>
                  <a:lnTo>
                    <a:pt x="42" y="82"/>
                  </a:lnTo>
                  <a:lnTo>
                    <a:pt x="40" y="73"/>
                  </a:lnTo>
                  <a:lnTo>
                    <a:pt x="38" y="64"/>
                  </a:lnTo>
                  <a:lnTo>
                    <a:pt x="36" y="55"/>
                  </a:lnTo>
                  <a:lnTo>
                    <a:pt x="35" y="47"/>
                  </a:lnTo>
                  <a:lnTo>
                    <a:pt x="33" y="38"/>
                  </a:lnTo>
                  <a:lnTo>
                    <a:pt x="31" y="29"/>
                  </a:lnTo>
                  <a:lnTo>
                    <a:pt x="27" y="20"/>
                  </a:lnTo>
                  <a:lnTo>
                    <a:pt x="25" y="11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0"/>
            <p:cNvSpPr>
              <a:spLocks/>
            </p:cNvSpPr>
            <p:nvPr/>
          </p:nvSpPr>
          <p:spPr bwMode="auto">
            <a:xfrm flipH="1">
              <a:off x="6741802" y="4785742"/>
              <a:ext cx="333866" cy="87312"/>
            </a:xfrm>
            <a:custGeom>
              <a:avLst/>
              <a:gdLst>
                <a:gd name="T0" fmla="*/ 18 w 225"/>
                <a:gd name="T1" fmla="*/ 18 h 55"/>
                <a:gd name="T2" fmla="*/ 33 w 225"/>
                <a:gd name="T3" fmla="*/ 20 h 55"/>
                <a:gd name="T4" fmla="*/ 47 w 225"/>
                <a:gd name="T5" fmla="*/ 22 h 55"/>
                <a:gd name="T6" fmla="*/ 60 w 225"/>
                <a:gd name="T7" fmla="*/ 25 h 55"/>
                <a:gd name="T8" fmla="*/ 73 w 225"/>
                <a:gd name="T9" fmla="*/ 27 h 55"/>
                <a:gd name="T10" fmla="*/ 86 w 225"/>
                <a:gd name="T11" fmla="*/ 27 h 55"/>
                <a:gd name="T12" fmla="*/ 100 w 225"/>
                <a:gd name="T13" fmla="*/ 27 h 55"/>
                <a:gd name="T14" fmla="*/ 115 w 225"/>
                <a:gd name="T15" fmla="*/ 25 h 55"/>
                <a:gd name="T16" fmla="*/ 132 w 225"/>
                <a:gd name="T17" fmla="*/ 24 h 55"/>
                <a:gd name="T18" fmla="*/ 142 w 225"/>
                <a:gd name="T19" fmla="*/ 22 h 55"/>
                <a:gd name="T20" fmla="*/ 153 w 225"/>
                <a:gd name="T21" fmla="*/ 18 h 55"/>
                <a:gd name="T22" fmla="*/ 168 w 225"/>
                <a:gd name="T23" fmla="*/ 16 h 55"/>
                <a:gd name="T24" fmla="*/ 177 w 225"/>
                <a:gd name="T25" fmla="*/ 13 h 55"/>
                <a:gd name="T26" fmla="*/ 186 w 225"/>
                <a:gd name="T27" fmla="*/ 9 h 55"/>
                <a:gd name="T28" fmla="*/ 195 w 225"/>
                <a:gd name="T29" fmla="*/ 5 h 55"/>
                <a:gd name="T30" fmla="*/ 206 w 225"/>
                <a:gd name="T31" fmla="*/ 0 h 55"/>
                <a:gd name="T32" fmla="*/ 217 w 225"/>
                <a:gd name="T33" fmla="*/ 2 h 55"/>
                <a:gd name="T34" fmla="*/ 225 w 225"/>
                <a:gd name="T35" fmla="*/ 9 h 55"/>
                <a:gd name="T36" fmla="*/ 221 w 225"/>
                <a:gd name="T37" fmla="*/ 22 h 55"/>
                <a:gd name="T38" fmla="*/ 208 w 225"/>
                <a:gd name="T39" fmla="*/ 27 h 55"/>
                <a:gd name="T40" fmla="*/ 194 w 225"/>
                <a:gd name="T41" fmla="*/ 36 h 55"/>
                <a:gd name="T42" fmla="*/ 181 w 225"/>
                <a:gd name="T43" fmla="*/ 42 h 55"/>
                <a:gd name="T44" fmla="*/ 168 w 225"/>
                <a:gd name="T45" fmla="*/ 46 h 55"/>
                <a:gd name="T46" fmla="*/ 153 w 225"/>
                <a:gd name="T47" fmla="*/ 47 h 55"/>
                <a:gd name="T48" fmla="*/ 141 w 225"/>
                <a:gd name="T49" fmla="*/ 51 h 55"/>
                <a:gd name="T50" fmla="*/ 124 w 225"/>
                <a:gd name="T51" fmla="*/ 55 h 55"/>
                <a:gd name="T52" fmla="*/ 108 w 225"/>
                <a:gd name="T53" fmla="*/ 53 h 55"/>
                <a:gd name="T54" fmla="*/ 91 w 225"/>
                <a:gd name="T55" fmla="*/ 51 h 55"/>
                <a:gd name="T56" fmla="*/ 77 w 225"/>
                <a:gd name="T57" fmla="*/ 49 h 55"/>
                <a:gd name="T58" fmla="*/ 62 w 225"/>
                <a:gd name="T59" fmla="*/ 46 h 55"/>
                <a:gd name="T60" fmla="*/ 47 w 225"/>
                <a:gd name="T61" fmla="*/ 44 h 55"/>
                <a:gd name="T62" fmla="*/ 31 w 225"/>
                <a:gd name="T63" fmla="*/ 36 h 55"/>
                <a:gd name="T64" fmla="*/ 15 w 225"/>
                <a:gd name="T65" fmla="*/ 33 h 55"/>
                <a:gd name="T66" fmla="*/ 2 w 225"/>
                <a:gd name="T67" fmla="*/ 27 h 55"/>
                <a:gd name="T68" fmla="*/ 0 w 225"/>
                <a:gd name="T69" fmla="*/ 24 h 55"/>
                <a:gd name="T70" fmla="*/ 4 w 225"/>
                <a:gd name="T71" fmla="*/ 16 h 55"/>
                <a:gd name="T72" fmla="*/ 11 w 225"/>
                <a:gd name="T73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55">
                  <a:moveTo>
                    <a:pt x="11" y="16"/>
                  </a:moveTo>
                  <a:lnTo>
                    <a:pt x="18" y="18"/>
                  </a:lnTo>
                  <a:lnTo>
                    <a:pt x="27" y="18"/>
                  </a:lnTo>
                  <a:lnTo>
                    <a:pt x="33" y="20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8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6" y="27"/>
                  </a:lnTo>
                  <a:lnTo>
                    <a:pt x="93" y="27"/>
                  </a:lnTo>
                  <a:lnTo>
                    <a:pt x="100" y="27"/>
                  </a:lnTo>
                  <a:lnTo>
                    <a:pt x="108" y="27"/>
                  </a:lnTo>
                  <a:lnTo>
                    <a:pt x="115" y="25"/>
                  </a:lnTo>
                  <a:lnTo>
                    <a:pt x="124" y="25"/>
                  </a:lnTo>
                  <a:lnTo>
                    <a:pt x="132" y="24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50" y="20"/>
                  </a:lnTo>
                  <a:lnTo>
                    <a:pt x="153" y="18"/>
                  </a:lnTo>
                  <a:lnTo>
                    <a:pt x="159" y="18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6" y="9"/>
                  </a:lnTo>
                  <a:lnTo>
                    <a:pt x="190" y="9"/>
                  </a:lnTo>
                  <a:lnTo>
                    <a:pt x="195" y="5"/>
                  </a:lnTo>
                  <a:lnTo>
                    <a:pt x="201" y="3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17" y="2"/>
                  </a:lnTo>
                  <a:lnTo>
                    <a:pt x="223" y="5"/>
                  </a:lnTo>
                  <a:lnTo>
                    <a:pt x="225" y="9"/>
                  </a:lnTo>
                  <a:lnTo>
                    <a:pt x="225" y="16"/>
                  </a:lnTo>
                  <a:lnTo>
                    <a:pt x="221" y="22"/>
                  </a:lnTo>
                  <a:lnTo>
                    <a:pt x="216" y="27"/>
                  </a:lnTo>
                  <a:lnTo>
                    <a:pt x="208" y="27"/>
                  </a:lnTo>
                  <a:lnTo>
                    <a:pt x="201" y="33"/>
                  </a:lnTo>
                  <a:lnTo>
                    <a:pt x="194" y="36"/>
                  </a:lnTo>
                  <a:lnTo>
                    <a:pt x="186" y="40"/>
                  </a:lnTo>
                  <a:lnTo>
                    <a:pt x="181" y="42"/>
                  </a:lnTo>
                  <a:lnTo>
                    <a:pt x="174" y="44"/>
                  </a:lnTo>
                  <a:lnTo>
                    <a:pt x="168" y="46"/>
                  </a:lnTo>
                  <a:lnTo>
                    <a:pt x="161" y="47"/>
                  </a:lnTo>
                  <a:lnTo>
                    <a:pt x="153" y="47"/>
                  </a:lnTo>
                  <a:lnTo>
                    <a:pt x="148" y="51"/>
                  </a:lnTo>
                  <a:lnTo>
                    <a:pt x="141" y="51"/>
                  </a:lnTo>
                  <a:lnTo>
                    <a:pt x="133" y="55"/>
                  </a:lnTo>
                  <a:lnTo>
                    <a:pt x="124" y="55"/>
                  </a:lnTo>
                  <a:lnTo>
                    <a:pt x="115" y="55"/>
                  </a:lnTo>
                  <a:lnTo>
                    <a:pt x="108" y="53"/>
                  </a:lnTo>
                  <a:lnTo>
                    <a:pt x="99" y="53"/>
                  </a:lnTo>
                  <a:lnTo>
                    <a:pt x="91" y="51"/>
                  </a:lnTo>
                  <a:lnTo>
                    <a:pt x="84" y="51"/>
                  </a:lnTo>
                  <a:lnTo>
                    <a:pt x="77" y="49"/>
                  </a:lnTo>
                  <a:lnTo>
                    <a:pt x="69" y="47"/>
                  </a:lnTo>
                  <a:lnTo>
                    <a:pt x="62" y="46"/>
                  </a:lnTo>
                  <a:lnTo>
                    <a:pt x="55" y="46"/>
                  </a:lnTo>
                  <a:lnTo>
                    <a:pt x="47" y="44"/>
                  </a:lnTo>
                  <a:lnTo>
                    <a:pt x="38" y="40"/>
                  </a:lnTo>
                  <a:lnTo>
                    <a:pt x="31" y="36"/>
                  </a:lnTo>
                  <a:lnTo>
                    <a:pt x="24" y="36"/>
                  </a:lnTo>
                  <a:lnTo>
                    <a:pt x="15" y="33"/>
                  </a:lnTo>
                  <a:lnTo>
                    <a:pt x="7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1"/>
            <p:cNvSpPr>
              <a:spLocks/>
            </p:cNvSpPr>
            <p:nvPr/>
          </p:nvSpPr>
          <p:spPr bwMode="auto">
            <a:xfrm flipH="1">
              <a:off x="6839736" y="4282504"/>
              <a:ext cx="130579" cy="473075"/>
            </a:xfrm>
            <a:custGeom>
              <a:avLst/>
              <a:gdLst>
                <a:gd name="T0" fmla="*/ 33 w 88"/>
                <a:gd name="T1" fmla="*/ 20 h 298"/>
                <a:gd name="T2" fmla="*/ 42 w 88"/>
                <a:gd name="T3" fmla="*/ 44 h 298"/>
                <a:gd name="T4" fmla="*/ 51 w 88"/>
                <a:gd name="T5" fmla="*/ 68 h 298"/>
                <a:gd name="T6" fmla="*/ 64 w 88"/>
                <a:gd name="T7" fmla="*/ 90 h 298"/>
                <a:gd name="T8" fmla="*/ 73 w 88"/>
                <a:gd name="T9" fmla="*/ 111 h 298"/>
                <a:gd name="T10" fmla="*/ 81 w 88"/>
                <a:gd name="T11" fmla="*/ 132 h 298"/>
                <a:gd name="T12" fmla="*/ 86 w 88"/>
                <a:gd name="T13" fmla="*/ 155 h 298"/>
                <a:gd name="T14" fmla="*/ 86 w 88"/>
                <a:gd name="T15" fmla="*/ 181 h 298"/>
                <a:gd name="T16" fmla="*/ 81 w 88"/>
                <a:gd name="T17" fmla="*/ 203 h 298"/>
                <a:gd name="T18" fmla="*/ 77 w 88"/>
                <a:gd name="T19" fmla="*/ 216 h 298"/>
                <a:gd name="T20" fmla="*/ 70 w 88"/>
                <a:gd name="T21" fmla="*/ 227 h 298"/>
                <a:gd name="T22" fmla="*/ 64 w 88"/>
                <a:gd name="T23" fmla="*/ 240 h 298"/>
                <a:gd name="T24" fmla="*/ 57 w 88"/>
                <a:gd name="T25" fmla="*/ 251 h 298"/>
                <a:gd name="T26" fmla="*/ 50 w 88"/>
                <a:gd name="T27" fmla="*/ 262 h 298"/>
                <a:gd name="T28" fmla="*/ 40 w 88"/>
                <a:gd name="T29" fmla="*/ 275 h 298"/>
                <a:gd name="T30" fmla="*/ 33 w 88"/>
                <a:gd name="T31" fmla="*/ 287 h 298"/>
                <a:gd name="T32" fmla="*/ 26 w 88"/>
                <a:gd name="T33" fmla="*/ 298 h 298"/>
                <a:gd name="T34" fmla="*/ 17 w 88"/>
                <a:gd name="T35" fmla="*/ 298 h 298"/>
                <a:gd name="T36" fmla="*/ 6 w 88"/>
                <a:gd name="T37" fmla="*/ 295 h 298"/>
                <a:gd name="T38" fmla="*/ 0 w 88"/>
                <a:gd name="T39" fmla="*/ 289 h 298"/>
                <a:gd name="T40" fmla="*/ 4 w 88"/>
                <a:gd name="T41" fmla="*/ 280 h 298"/>
                <a:gd name="T42" fmla="*/ 11 w 88"/>
                <a:gd name="T43" fmla="*/ 265 h 298"/>
                <a:gd name="T44" fmla="*/ 18 w 88"/>
                <a:gd name="T45" fmla="*/ 253 h 298"/>
                <a:gd name="T46" fmla="*/ 26 w 88"/>
                <a:gd name="T47" fmla="*/ 242 h 298"/>
                <a:gd name="T48" fmla="*/ 33 w 88"/>
                <a:gd name="T49" fmla="*/ 232 h 298"/>
                <a:gd name="T50" fmla="*/ 39 w 88"/>
                <a:gd name="T51" fmla="*/ 220 h 298"/>
                <a:gd name="T52" fmla="*/ 44 w 88"/>
                <a:gd name="T53" fmla="*/ 207 h 298"/>
                <a:gd name="T54" fmla="*/ 50 w 88"/>
                <a:gd name="T55" fmla="*/ 194 h 298"/>
                <a:gd name="T56" fmla="*/ 53 w 88"/>
                <a:gd name="T57" fmla="*/ 174 h 298"/>
                <a:gd name="T58" fmla="*/ 53 w 88"/>
                <a:gd name="T59" fmla="*/ 150 h 298"/>
                <a:gd name="T60" fmla="*/ 51 w 88"/>
                <a:gd name="T61" fmla="*/ 130 h 298"/>
                <a:gd name="T62" fmla="*/ 46 w 88"/>
                <a:gd name="T63" fmla="*/ 108 h 298"/>
                <a:gd name="T64" fmla="*/ 39 w 88"/>
                <a:gd name="T65" fmla="*/ 88 h 298"/>
                <a:gd name="T66" fmla="*/ 31 w 88"/>
                <a:gd name="T67" fmla="*/ 68 h 298"/>
                <a:gd name="T68" fmla="*/ 24 w 88"/>
                <a:gd name="T69" fmla="*/ 46 h 298"/>
                <a:gd name="T70" fmla="*/ 15 w 88"/>
                <a:gd name="T71" fmla="*/ 22 h 298"/>
                <a:gd name="T72" fmla="*/ 11 w 88"/>
                <a:gd name="T73" fmla="*/ 7 h 298"/>
                <a:gd name="T74" fmla="*/ 15 w 88"/>
                <a:gd name="T75" fmla="*/ 2 h 298"/>
                <a:gd name="T76" fmla="*/ 22 w 88"/>
                <a:gd name="T77" fmla="*/ 0 h 298"/>
                <a:gd name="T78" fmla="*/ 26 w 88"/>
                <a:gd name="T79" fmla="*/ 2 h 298"/>
                <a:gd name="T80" fmla="*/ 29 w 88"/>
                <a:gd name="T81" fmla="*/ 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298">
                  <a:moveTo>
                    <a:pt x="29" y="5"/>
                  </a:moveTo>
                  <a:lnTo>
                    <a:pt x="33" y="20"/>
                  </a:lnTo>
                  <a:lnTo>
                    <a:pt x="37" y="33"/>
                  </a:lnTo>
                  <a:lnTo>
                    <a:pt x="42" y="44"/>
                  </a:lnTo>
                  <a:lnTo>
                    <a:pt x="48" y="57"/>
                  </a:lnTo>
                  <a:lnTo>
                    <a:pt x="51" y="68"/>
                  </a:lnTo>
                  <a:lnTo>
                    <a:pt x="59" y="79"/>
                  </a:lnTo>
                  <a:lnTo>
                    <a:pt x="64" y="90"/>
                  </a:lnTo>
                  <a:lnTo>
                    <a:pt x="70" y="101"/>
                  </a:lnTo>
                  <a:lnTo>
                    <a:pt x="73" y="111"/>
                  </a:lnTo>
                  <a:lnTo>
                    <a:pt x="79" y="122"/>
                  </a:lnTo>
                  <a:lnTo>
                    <a:pt x="81" y="132"/>
                  </a:lnTo>
                  <a:lnTo>
                    <a:pt x="84" y="144"/>
                  </a:lnTo>
                  <a:lnTo>
                    <a:pt x="86" y="155"/>
                  </a:lnTo>
                  <a:lnTo>
                    <a:pt x="88" y="168"/>
                  </a:lnTo>
                  <a:lnTo>
                    <a:pt x="86" y="181"/>
                  </a:lnTo>
                  <a:lnTo>
                    <a:pt x="84" y="196"/>
                  </a:lnTo>
                  <a:lnTo>
                    <a:pt x="81" y="203"/>
                  </a:lnTo>
                  <a:lnTo>
                    <a:pt x="79" y="210"/>
                  </a:lnTo>
                  <a:lnTo>
                    <a:pt x="77" y="216"/>
                  </a:lnTo>
                  <a:lnTo>
                    <a:pt x="75" y="223"/>
                  </a:lnTo>
                  <a:lnTo>
                    <a:pt x="70" y="227"/>
                  </a:lnTo>
                  <a:lnTo>
                    <a:pt x="68" y="232"/>
                  </a:lnTo>
                  <a:lnTo>
                    <a:pt x="64" y="240"/>
                  </a:lnTo>
                  <a:lnTo>
                    <a:pt x="61" y="245"/>
                  </a:lnTo>
                  <a:lnTo>
                    <a:pt x="57" y="251"/>
                  </a:lnTo>
                  <a:lnTo>
                    <a:pt x="53" y="256"/>
                  </a:lnTo>
                  <a:lnTo>
                    <a:pt x="50" y="262"/>
                  </a:lnTo>
                  <a:lnTo>
                    <a:pt x="44" y="269"/>
                  </a:lnTo>
                  <a:lnTo>
                    <a:pt x="40" y="275"/>
                  </a:lnTo>
                  <a:lnTo>
                    <a:pt x="37" y="280"/>
                  </a:lnTo>
                  <a:lnTo>
                    <a:pt x="33" y="287"/>
                  </a:lnTo>
                  <a:lnTo>
                    <a:pt x="29" y="297"/>
                  </a:lnTo>
                  <a:lnTo>
                    <a:pt x="26" y="298"/>
                  </a:lnTo>
                  <a:lnTo>
                    <a:pt x="24" y="298"/>
                  </a:lnTo>
                  <a:lnTo>
                    <a:pt x="17" y="298"/>
                  </a:lnTo>
                  <a:lnTo>
                    <a:pt x="13" y="298"/>
                  </a:lnTo>
                  <a:lnTo>
                    <a:pt x="6" y="295"/>
                  </a:lnTo>
                  <a:lnTo>
                    <a:pt x="4" y="293"/>
                  </a:lnTo>
                  <a:lnTo>
                    <a:pt x="0" y="289"/>
                  </a:lnTo>
                  <a:lnTo>
                    <a:pt x="0" y="287"/>
                  </a:lnTo>
                  <a:lnTo>
                    <a:pt x="4" y="280"/>
                  </a:lnTo>
                  <a:lnTo>
                    <a:pt x="8" y="273"/>
                  </a:lnTo>
                  <a:lnTo>
                    <a:pt x="11" y="265"/>
                  </a:lnTo>
                  <a:lnTo>
                    <a:pt x="15" y="260"/>
                  </a:lnTo>
                  <a:lnTo>
                    <a:pt x="18" y="253"/>
                  </a:lnTo>
                  <a:lnTo>
                    <a:pt x="22" y="249"/>
                  </a:lnTo>
                  <a:lnTo>
                    <a:pt x="26" y="242"/>
                  </a:lnTo>
                  <a:lnTo>
                    <a:pt x="29" y="238"/>
                  </a:lnTo>
                  <a:lnTo>
                    <a:pt x="33" y="232"/>
                  </a:lnTo>
                  <a:lnTo>
                    <a:pt x="35" y="225"/>
                  </a:lnTo>
                  <a:lnTo>
                    <a:pt x="39" y="220"/>
                  </a:lnTo>
                  <a:lnTo>
                    <a:pt x="42" y="214"/>
                  </a:lnTo>
                  <a:lnTo>
                    <a:pt x="44" y="207"/>
                  </a:lnTo>
                  <a:lnTo>
                    <a:pt x="48" y="199"/>
                  </a:lnTo>
                  <a:lnTo>
                    <a:pt x="50" y="194"/>
                  </a:lnTo>
                  <a:lnTo>
                    <a:pt x="51" y="187"/>
                  </a:lnTo>
                  <a:lnTo>
                    <a:pt x="53" y="174"/>
                  </a:lnTo>
                  <a:lnTo>
                    <a:pt x="55" y="161"/>
                  </a:lnTo>
                  <a:lnTo>
                    <a:pt x="53" y="150"/>
                  </a:lnTo>
                  <a:lnTo>
                    <a:pt x="53" y="141"/>
                  </a:lnTo>
                  <a:lnTo>
                    <a:pt x="51" y="130"/>
                  </a:lnTo>
                  <a:lnTo>
                    <a:pt x="50" y="119"/>
                  </a:lnTo>
                  <a:lnTo>
                    <a:pt x="46" y="108"/>
                  </a:lnTo>
                  <a:lnTo>
                    <a:pt x="42" y="99"/>
                  </a:lnTo>
                  <a:lnTo>
                    <a:pt x="39" y="88"/>
                  </a:lnTo>
                  <a:lnTo>
                    <a:pt x="35" y="77"/>
                  </a:lnTo>
                  <a:lnTo>
                    <a:pt x="31" y="68"/>
                  </a:lnTo>
                  <a:lnTo>
                    <a:pt x="28" y="57"/>
                  </a:lnTo>
                  <a:lnTo>
                    <a:pt x="24" y="46"/>
                  </a:lnTo>
                  <a:lnTo>
                    <a:pt x="18" y="35"/>
                  </a:lnTo>
                  <a:lnTo>
                    <a:pt x="15" y="22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2"/>
            <p:cNvSpPr>
              <a:spLocks/>
            </p:cNvSpPr>
            <p:nvPr/>
          </p:nvSpPr>
          <p:spPr bwMode="auto">
            <a:xfrm flipH="1">
              <a:off x="7183989" y="4233292"/>
              <a:ext cx="290835" cy="95250"/>
            </a:xfrm>
            <a:custGeom>
              <a:avLst/>
              <a:gdLst>
                <a:gd name="T0" fmla="*/ 185 w 196"/>
                <a:gd name="T1" fmla="*/ 23 h 60"/>
                <a:gd name="T2" fmla="*/ 170 w 196"/>
                <a:gd name="T3" fmla="*/ 23 h 60"/>
                <a:gd name="T4" fmla="*/ 159 w 196"/>
                <a:gd name="T5" fmla="*/ 27 h 60"/>
                <a:gd name="T6" fmla="*/ 148 w 196"/>
                <a:gd name="T7" fmla="*/ 29 h 60"/>
                <a:gd name="T8" fmla="*/ 139 w 196"/>
                <a:gd name="T9" fmla="*/ 33 h 60"/>
                <a:gd name="T10" fmla="*/ 126 w 196"/>
                <a:gd name="T11" fmla="*/ 34 h 60"/>
                <a:gd name="T12" fmla="*/ 117 w 196"/>
                <a:gd name="T13" fmla="*/ 40 h 60"/>
                <a:gd name="T14" fmla="*/ 106 w 196"/>
                <a:gd name="T15" fmla="*/ 44 h 60"/>
                <a:gd name="T16" fmla="*/ 99 w 196"/>
                <a:gd name="T17" fmla="*/ 49 h 60"/>
                <a:gd name="T18" fmla="*/ 88 w 196"/>
                <a:gd name="T19" fmla="*/ 51 h 60"/>
                <a:gd name="T20" fmla="*/ 79 w 196"/>
                <a:gd name="T21" fmla="*/ 53 h 60"/>
                <a:gd name="T22" fmla="*/ 68 w 196"/>
                <a:gd name="T23" fmla="*/ 56 h 60"/>
                <a:gd name="T24" fmla="*/ 59 w 196"/>
                <a:gd name="T25" fmla="*/ 60 h 60"/>
                <a:gd name="T26" fmla="*/ 48 w 196"/>
                <a:gd name="T27" fmla="*/ 60 h 60"/>
                <a:gd name="T28" fmla="*/ 37 w 196"/>
                <a:gd name="T29" fmla="*/ 60 h 60"/>
                <a:gd name="T30" fmla="*/ 26 w 196"/>
                <a:gd name="T31" fmla="*/ 60 h 60"/>
                <a:gd name="T32" fmla="*/ 13 w 196"/>
                <a:gd name="T33" fmla="*/ 60 h 60"/>
                <a:gd name="T34" fmla="*/ 10 w 196"/>
                <a:gd name="T35" fmla="*/ 58 h 60"/>
                <a:gd name="T36" fmla="*/ 6 w 196"/>
                <a:gd name="T37" fmla="*/ 56 h 60"/>
                <a:gd name="T38" fmla="*/ 4 w 196"/>
                <a:gd name="T39" fmla="*/ 53 h 60"/>
                <a:gd name="T40" fmla="*/ 2 w 196"/>
                <a:gd name="T41" fmla="*/ 51 h 60"/>
                <a:gd name="T42" fmla="*/ 0 w 196"/>
                <a:gd name="T43" fmla="*/ 45 h 60"/>
                <a:gd name="T44" fmla="*/ 0 w 196"/>
                <a:gd name="T45" fmla="*/ 42 h 60"/>
                <a:gd name="T46" fmla="*/ 2 w 196"/>
                <a:gd name="T47" fmla="*/ 33 h 60"/>
                <a:gd name="T48" fmla="*/ 6 w 196"/>
                <a:gd name="T49" fmla="*/ 29 h 60"/>
                <a:gd name="T50" fmla="*/ 11 w 196"/>
                <a:gd name="T51" fmla="*/ 27 h 60"/>
                <a:gd name="T52" fmla="*/ 19 w 196"/>
                <a:gd name="T53" fmla="*/ 27 h 60"/>
                <a:gd name="T54" fmla="*/ 30 w 196"/>
                <a:gd name="T55" fmla="*/ 27 h 60"/>
                <a:gd name="T56" fmla="*/ 41 w 196"/>
                <a:gd name="T57" fmla="*/ 29 h 60"/>
                <a:gd name="T58" fmla="*/ 52 w 196"/>
                <a:gd name="T59" fmla="*/ 27 h 60"/>
                <a:gd name="T60" fmla="*/ 63 w 196"/>
                <a:gd name="T61" fmla="*/ 27 h 60"/>
                <a:gd name="T62" fmla="*/ 72 w 196"/>
                <a:gd name="T63" fmla="*/ 25 h 60"/>
                <a:gd name="T64" fmla="*/ 83 w 196"/>
                <a:gd name="T65" fmla="*/ 23 h 60"/>
                <a:gd name="T66" fmla="*/ 92 w 196"/>
                <a:gd name="T67" fmla="*/ 22 h 60"/>
                <a:gd name="T68" fmla="*/ 101 w 196"/>
                <a:gd name="T69" fmla="*/ 20 h 60"/>
                <a:gd name="T70" fmla="*/ 110 w 196"/>
                <a:gd name="T71" fmla="*/ 14 h 60"/>
                <a:gd name="T72" fmla="*/ 119 w 196"/>
                <a:gd name="T73" fmla="*/ 14 h 60"/>
                <a:gd name="T74" fmla="*/ 128 w 196"/>
                <a:gd name="T75" fmla="*/ 9 h 60"/>
                <a:gd name="T76" fmla="*/ 139 w 196"/>
                <a:gd name="T77" fmla="*/ 7 h 60"/>
                <a:gd name="T78" fmla="*/ 148 w 196"/>
                <a:gd name="T79" fmla="*/ 5 h 60"/>
                <a:gd name="T80" fmla="*/ 159 w 196"/>
                <a:gd name="T81" fmla="*/ 3 h 60"/>
                <a:gd name="T82" fmla="*/ 170 w 196"/>
                <a:gd name="T83" fmla="*/ 0 h 60"/>
                <a:gd name="T84" fmla="*/ 183 w 196"/>
                <a:gd name="T85" fmla="*/ 0 h 60"/>
                <a:gd name="T86" fmla="*/ 189 w 196"/>
                <a:gd name="T87" fmla="*/ 0 h 60"/>
                <a:gd name="T88" fmla="*/ 192 w 196"/>
                <a:gd name="T89" fmla="*/ 3 h 60"/>
                <a:gd name="T90" fmla="*/ 194 w 196"/>
                <a:gd name="T91" fmla="*/ 5 h 60"/>
                <a:gd name="T92" fmla="*/ 196 w 196"/>
                <a:gd name="T93" fmla="*/ 11 h 60"/>
                <a:gd name="T94" fmla="*/ 194 w 196"/>
                <a:gd name="T95" fmla="*/ 14 h 60"/>
                <a:gd name="T96" fmla="*/ 192 w 196"/>
                <a:gd name="T97" fmla="*/ 18 h 60"/>
                <a:gd name="T98" fmla="*/ 189 w 196"/>
                <a:gd name="T99" fmla="*/ 22 h 60"/>
                <a:gd name="T100" fmla="*/ 185 w 196"/>
                <a:gd name="T101" fmla="*/ 23 h 60"/>
                <a:gd name="T102" fmla="*/ 185 w 196"/>
                <a:gd name="T10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60">
                  <a:moveTo>
                    <a:pt x="185" y="23"/>
                  </a:moveTo>
                  <a:lnTo>
                    <a:pt x="170" y="23"/>
                  </a:lnTo>
                  <a:lnTo>
                    <a:pt x="159" y="27"/>
                  </a:lnTo>
                  <a:lnTo>
                    <a:pt x="148" y="29"/>
                  </a:lnTo>
                  <a:lnTo>
                    <a:pt x="139" y="33"/>
                  </a:lnTo>
                  <a:lnTo>
                    <a:pt x="126" y="34"/>
                  </a:lnTo>
                  <a:lnTo>
                    <a:pt x="117" y="40"/>
                  </a:lnTo>
                  <a:lnTo>
                    <a:pt x="106" y="44"/>
                  </a:lnTo>
                  <a:lnTo>
                    <a:pt x="99" y="49"/>
                  </a:lnTo>
                  <a:lnTo>
                    <a:pt x="88" y="51"/>
                  </a:lnTo>
                  <a:lnTo>
                    <a:pt x="79" y="53"/>
                  </a:lnTo>
                  <a:lnTo>
                    <a:pt x="68" y="56"/>
                  </a:lnTo>
                  <a:lnTo>
                    <a:pt x="59" y="60"/>
                  </a:lnTo>
                  <a:lnTo>
                    <a:pt x="48" y="60"/>
                  </a:lnTo>
                  <a:lnTo>
                    <a:pt x="37" y="60"/>
                  </a:lnTo>
                  <a:lnTo>
                    <a:pt x="26" y="60"/>
                  </a:lnTo>
                  <a:lnTo>
                    <a:pt x="13" y="60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6" y="29"/>
                  </a:lnTo>
                  <a:lnTo>
                    <a:pt x="11" y="27"/>
                  </a:lnTo>
                  <a:lnTo>
                    <a:pt x="19" y="27"/>
                  </a:lnTo>
                  <a:lnTo>
                    <a:pt x="30" y="27"/>
                  </a:lnTo>
                  <a:lnTo>
                    <a:pt x="41" y="29"/>
                  </a:lnTo>
                  <a:lnTo>
                    <a:pt x="52" y="27"/>
                  </a:lnTo>
                  <a:lnTo>
                    <a:pt x="63" y="27"/>
                  </a:lnTo>
                  <a:lnTo>
                    <a:pt x="72" y="25"/>
                  </a:lnTo>
                  <a:lnTo>
                    <a:pt x="83" y="23"/>
                  </a:lnTo>
                  <a:lnTo>
                    <a:pt x="92" y="22"/>
                  </a:lnTo>
                  <a:lnTo>
                    <a:pt x="101" y="20"/>
                  </a:lnTo>
                  <a:lnTo>
                    <a:pt x="110" y="14"/>
                  </a:lnTo>
                  <a:lnTo>
                    <a:pt x="119" y="14"/>
                  </a:lnTo>
                  <a:lnTo>
                    <a:pt x="128" y="9"/>
                  </a:lnTo>
                  <a:lnTo>
                    <a:pt x="139" y="7"/>
                  </a:lnTo>
                  <a:lnTo>
                    <a:pt x="148" y="5"/>
                  </a:lnTo>
                  <a:lnTo>
                    <a:pt x="159" y="3"/>
                  </a:lnTo>
                  <a:lnTo>
                    <a:pt x="170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2" y="3"/>
                  </a:lnTo>
                  <a:lnTo>
                    <a:pt x="194" y="5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92" y="18"/>
                  </a:lnTo>
                  <a:lnTo>
                    <a:pt x="189" y="22"/>
                  </a:lnTo>
                  <a:lnTo>
                    <a:pt x="185" y="23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23"/>
            <p:cNvSpPr>
              <a:spLocks/>
            </p:cNvSpPr>
            <p:nvPr/>
          </p:nvSpPr>
          <p:spPr bwMode="auto">
            <a:xfrm flipH="1">
              <a:off x="7099410" y="3990404"/>
              <a:ext cx="497090" cy="519112"/>
            </a:xfrm>
            <a:custGeom>
              <a:avLst/>
              <a:gdLst>
                <a:gd name="T0" fmla="*/ 106 w 335"/>
                <a:gd name="T1" fmla="*/ 19 h 327"/>
                <a:gd name="T2" fmla="*/ 93 w 335"/>
                <a:gd name="T3" fmla="*/ 39 h 327"/>
                <a:gd name="T4" fmla="*/ 79 w 335"/>
                <a:gd name="T5" fmla="*/ 59 h 327"/>
                <a:gd name="T6" fmla="*/ 66 w 335"/>
                <a:gd name="T7" fmla="*/ 85 h 327"/>
                <a:gd name="T8" fmla="*/ 57 w 335"/>
                <a:gd name="T9" fmla="*/ 109 h 327"/>
                <a:gd name="T10" fmla="*/ 48 w 335"/>
                <a:gd name="T11" fmla="*/ 132 h 327"/>
                <a:gd name="T12" fmla="*/ 39 w 335"/>
                <a:gd name="T13" fmla="*/ 158 h 327"/>
                <a:gd name="T14" fmla="*/ 37 w 335"/>
                <a:gd name="T15" fmla="*/ 180 h 327"/>
                <a:gd name="T16" fmla="*/ 37 w 335"/>
                <a:gd name="T17" fmla="*/ 208 h 327"/>
                <a:gd name="T18" fmla="*/ 44 w 335"/>
                <a:gd name="T19" fmla="*/ 235 h 327"/>
                <a:gd name="T20" fmla="*/ 59 w 335"/>
                <a:gd name="T21" fmla="*/ 253 h 327"/>
                <a:gd name="T22" fmla="*/ 84 w 335"/>
                <a:gd name="T23" fmla="*/ 263 h 327"/>
                <a:gd name="T24" fmla="*/ 113 w 335"/>
                <a:gd name="T25" fmla="*/ 268 h 327"/>
                <a:gd name="T26" fmla="*/ 146 w 335"/>
                <a:gd name="T27" fmla="*/ 268 h 327"/>
                <a:gd name="T28" fmla="*/ 181 w 335"/>
                <a:gd name="T29" fmla="*/ 264 h 327"/>
                <a:gd name="T30" fmla="*/ 219 w 335"/>
                <a:gd name="T31" fmla="*/ 261 h 327"/>
                <a:gd name="T32" fmla="*/ 243 w 335"/>
                <a:gd name="T33" fmla="*/ 257 h 327"/>
                <a:gd name="T34" fmla="*/ 252 w 335"/>
                <a:gd name="T35" fmla="*/ 255 h 327"/>
                <a:gd name="T36" fmla="*/ 261 w 335"/>
                <a:gd name="T37" fmla="*/ 252 h 327"/>
                <a:gd name="T38" fmla="*/ 271 w 335"/>
                <a:gd name="T39" fmla="*/ 250 h 327"/>
                <a:gd name="T40" fmla="*/ 280 w 335"/>
                <a:gd name="T41" fmla="*/ 248 h 327"/>
                <a:gd name="T42" fmla="*/ 287 w 335"/>
                <a:gd name="T43" fmla="*/ 246 h 327"/>
                <a:gd name="T44" fmla="*/ 296 w 335"/>
                <a:gd name="T45" fmla="*/ 242 h 327"/>
                <a:gd name="T46" fmla="*/ 305 w 335"/>
                <a:gd name="T47" fmla="*/ 241 h 327"/>
                <a:gd name="T48" fmla="*/ 316 w 335"/>
                <a:gd name="T49" fmla="*/ 241 h 327"/>
                <a:gd name="T50" fmla="*/ 325 w 335"/>
                <a:gd name="T51" fmla="*/ 250 h 327"/>
                <a:gd name="T52" fmla="*/ 329 w 335"/>
                <a:gd name="T53" fmla="*/ 261 h 327"/>
                <a:gd name="T54" fmla="*/ 333 w 335"/>
                <a:gd name="T55" fmla="*/ 270 h 327"/>
                <a:gd name="T56" fmla="*/ 335 w 335"/>
                <a:gd name="T57" fmla="*/ 281 h 327"/>
                <a:gd name="T58" fmla="*/ 335 w 335"/>
                <a:gd name="T59" fmla="*/ 288 h 327"/>
                <a:gd name="T60" fmla="*/ 331 w 335"/>
                <a:gd name="T61" fmla="*/ 297 h 327"/>
                <a:gd name="T62" fmla="*/ 325 w 335"/>
                <a:gd name="T63" fmla="*/ 299 h 327"/>
                <a:gd name="T64" fmla="*/ 313 w 335"/>
                <a:gd name="T65" fmla="*/ 303 h 327"/>
                <a:gd name="T66" fmla="*/ 300 w 335"/>
                <a:gd name="T67" fmla="*/ 306 h 327"/>
                <a:gd name="T68" fmla="*/ 287 w 335"/>
                <a:gd name="T69" fmla="*/ 310 h 327"/>
                <a:gd name="T70" fmla="*/ 274 w 335"/>
                <a:gd name="T71" fmla="*/ 314 h 327"/>
                <a:gd name="T72" fmla="*/ 261 w 335"/>
                <a:gd name="T73" fmla="*/ 316 h 327"/>
                <a:gd name="T74" fmla="*/ 249 w 335"/>
                <a:gd name="T75" fmla="*/ 317 h 327"/>
                <a:gd name="T76" fmla="*/ 238 w 335"/>
                <a:gd name="T77" fmla="*/ 321 h 327"/>
                <a:gd name="T78" fmla="*/ 208 w 335"/>
                <a:gd name="T79" fmla="*/ 323 h 327"/>
                <a:gd name="T80" fmla="*/ 168 w 335"/>
                <a:gd name="T81" fmla="*/ 325 h 327"/>
                <a:gd name="T82" fmla="*/ 128 w 335"/>
                <a:gd name="T83" fmla="*/ 325 h 327"/>
                <a:gd name="T84" fmla="*/ 92 w 335"/>
                <a:gd name="T85" fmla="*/ 321 h 327"/>
                <a:gd name="T86" fmla="*/ 61 w 335"/>
                <a:gd name="T87" fmla="*/ 310 h 327"/>
                <a:gd name="T88" fmla="*/ 35 w 335"/>
                <a:gd name="T89" fmla="*/ 294 h 327"/>
                <a:gd name="T90" fmla="*/ 15 w 335"/>
                <a:gd name="T91" fmla="*/ 268 h 327"/>
                <a:gd name="T92" fmla="*/ 4 w 335"/>
                <a:gd name="T93" fmla="*/ 233 h 327"/>
                <a:gd name="T94" fmla="*/ 0 w 335"/>
                <a:gd name="T95" fmla="*/ 197 h 327"/>
                <a:gd name="T96" fmla="*/ 2 w 335"/>
                <a:gd name="T97" fmla="*/ 165 h 327"/>
                <a:gd name="T98" fmla="*/ 11 w 335"/>
                <a:gd name="T99" fmla="*/ 134 h 327"/>
                <a:gd name="T100" fmla="*/ 22 w 335"/>
                <a:gd name="T101" fmla="*/ 103 h 327"/>
                <a:gd name="T102" fmla="*/ 39 w 335"/>
                <a:gd name="T103" fmla="*/ 76 h 327"/>
                <a:gd name="T104" fmla="*/ 57 w 335"/>
                <a:gd name="T105" fmla="*/ 50 h 327"/>
                <a:gd name="T106" fmla="*/ 75 w 335"/>
                <a:gd name="T107" fmla="*/ 28 h 327"/>
                <a:gd name="T108" fmla="*/ 93 w 335"/>
                <a:gd name="T109" fmla="*/ 10 h 327"/>
                <a:gd name="T110" fmla="*/ 108 w 335"/>
                <a:gd name="T111" fmla="*/ 0 h 327"/>
                <a:gd name="T112" fmla="*/ 115 w 335"/>
                <a:gd name="T113" fmla="*/ 6 h 327"/>
                <a:gd name="T114" fmla="*/ 113 w 335"/>
                <a:gd name="T115" fmla="*/ 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5" h="327">
                  <a:moveTo>
                    <a:pt x="113" y="11"/>
                  </a:moveTo>
                  <a:lnTo>
                    <a:pt x="106" y="19"/>
                  </a:lnTo>
                  <a:lnTo>
                    <a:pt x="101" y="28"/>
                  </a:lnTo>
                  <a:lnTo>
                    <a:pt x="93" y="39"/>
                  </a:lnTo>
                  <a:lnTo>
                    <a:pt x="86" y="50"/>
                  </a:lnTo>
                  <a:lnTo>
                    <a:pt x="79" y="59"/>
                  </a:lnTo>
                  <a:lnTo>
                    <a:pt x="73" y="72"/>
                  </a:lnTo>
                  <a:lnTo>
                    <a:pt x="66" y="85"/>
                  </a:lnTo>
                  <a:lnTo>
                    <a:pt x="62" y="98"/>
                  </a:lnTo>
                  <a:lnTo>
                    <a:pt x="57" y="109"/>
                  </a:lnTo>
                  <a:lnTo>
                    <a:pt x="51" y="121"/>
                  </a:lnTo>
                  <a:lnTo>
                    <a:pt x="48" y="132"/>
                  </a:lnTo>
                  <a:lnTo>
                    <a:pt x="44" y="145"/>
                  </a:lnTo>
                  <a:lnTo>
                    <a:pt x="39" y="158"/>
                  </a:lnTo>
                  <a:lnTo>
                    <a:pt x="39" y="169"/>
                  </a:lnTo>
                  <a:lnTo>
                    <a:pt x="37" y="180"/>
                  </a:lnTo>
                  <a:lnTo>
                    <a:pt x="37" y="191"/>
                  </a:lnTo>
                  <a:lnTo>
                    <a:pt x="37" y="208"/>
                  </a:lnTo>
                  <a:lnTo>
                    <a:pt x="39" y="222"/>
                  </a:lnTo>
                  <a:lnTo>
                    <a:pt x="44" y="235"/>
                  </a:lnTo>
                  <a:lnTo>
                    <a:pt x="51" y="246"/>
                  </a:lnTo>
                  <a:lnTo>
                    <a:pt x="59" y="253"/>
                  </a:lnTo>
                  <a:lnTo>
                    <a:pt x="70" y="261"/>
                  </a:lnTo>
                  <a:lnTo>
                    <a:pt x="84" y="263"/>
                  </a:lnTo>
                  <a:lnTo>
                    <a:pt x="97" y="268"/>
                  </a:lnTo>
                  <a:lnTo>
                    <a:pt x="113" y="268"/>
                  </a:lnTo>
                  <a:lnTo>
                    <a:pt x="130" y="270"/>
                  </a:lnTo>
                  <a:lnTo>
                    <a:pt x="146" y="268"/>
                  </a:lnTo>
                  <a:lnTo>
                    <a:pt x="165" y="268"/>
                  </a:lnTo>
                  <a:lnTo>
                    <a:pt x="181" y="264"/>
                  </a:lnTo>
                  <a:lnTo>
                    <a:pt x="201" y="263"/>
                  </a:lnTo>
                  <a:lnTo>
                    <a:pt x="219" y="261"/>
                  </a:lnTo>
                  <a:lnTo>
                    <a:pt x="240" y="259"/>
                  </a:lnTo>
                  <a:lnTo>
                    <a:pt x="243" y="257"/>
                  </a:lnTo>
                  <a:lnTo>
                    <a:pt x="249" y="257"/>
                  </a:lnTo>
                  <a:lnTo>
                    <a:pt x="252" y="255"/>
                  </a:lnTo>
                  <a:lnTo>
                    <a:pt x="258" y="253"/>
                  </a:lnTo>
                  <a:lnTo>
                    <a:pt x="261" y="252"/>
                  </a:lnTo>
                  <a:lnTo>
                    <a:pt x="265" y="252"/>
                  </a:lnTo>
                  <a:lnTo>
                    <a:pt x="271" y="250"/>
                  </a:lnTo>
                  <a:lnTo>
                    <a:pt x="274" y="250"/>
                  </a:lnTo>
                  <a:lnTo>
                    <a:pt x="280" y="248"/>
                  </a:lnTo>
                  <a:lnTo>
                    <a:pt x="283" y="248"/>
                  </a:lnTo>
                  <a:lnTo>
                    <a:pt x="287" y="246"/>
                  </a:lnTo>
                  <a:lnTo>
                    <a:pt x="291" y="244"/>
                  </a:lnTo>
                  <a:lnTo>
                    <a:pt x="296" y="242"/>
                  </a:lnTo>
                  <a:lnTo>
                    <a:pt x="300" y="242"/>
                  </a:lnTo>
                  <a:lnTo>
                    <a:pt x="305" y="241"/>
                  </a:lnTo>
                  <a:lnTo>
                    <a:pt x="309" y="241"/>
                  </a:lnTo>
                  <a:lnTo>
                    <a:pt x="316" y="241"/>
                  </a:lnTo>
                  <a:lnTo>
                    <a:pt x="324" y="246"/>
                  </a:lnTo>
                  <a:lnTo>
                    <a:pt x="325" y="250"/>
                  </a:lnTo>
                  <a:lnTo>
                    <a:pt x="325" y="255"/>
                  </a:lnTo>
                  <a:lnTo>
                    <a:pt x="329" y="261"/>
                  </a:lnTo>
                  <a:lnTo>
                    <a:pt x="331" y="266"/>
                  </a:lnTo>
                  <a:lnTo>
                    <a:pt x="333" y="270"/>
                  </a:lnTo>
                  <a:lnTo>
                    <a:pt x="335" y="275"/>
                  </a:lnTo>
                  <a:lnTo>
                    <a:pt x="335" y="281"/>
                  </a:lnTo>
                  <a:lnTo>
                    <a:pt x="335" y="286"/>
                  </a:lnTo>
                  <a:lnTo>
                    <a:pt x="335" y="288"/>
                  </a:lnTo>
                  <a:lnTo>
                    <a:pt x="333" y="294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5" y="299"/>
                  </a:lnTo>
                  <a:lnTo>
                    <a:pt x="318" y="301"/>
                  </a:lnTo>
                  <a:lnTo>
                    <a:pt x="313" y="303"/>
                  </a:lnTo>
                  <a:lnTo>
                    <a:pt x="307" y="305"/>
                  </a:lnTo>
                  <a:lnTo>
                    <a:pt x="300" y="306"/>
                  </a:lnTo>
                  <a:lnTo>
                    <a:pt x="293" y="308"/>
                  </a:lnTo>
                  <a:lnTo>
                    <a:pt x="287" y="310"/>
                  </a:lnTo>
                  <a:lnTo>
                    <a:pt x="280" y="312"/>
                  </a:lnTo>
                  <a:lnTo>
                    <a:pt x="274" y="314"/>
                  </a:lnTo>
                  <a:lnTo>
                    <a:pt x="267" y="316"/>
                  </a:lnTo>
                  <a:lnTo>
                    <a:pt x="261" y="316"/>
                  </a:lnTo>
                  <a:lnTo>
                    <a:pt x="254" y="317"/>
                  </a:lnTo>
                  <a:lnTo>
                    <a:pt x="249" y="317"/>
                  </a:lnTo>
                  <a:lnTo>
                    <a:pt x="243" y="319"/>
                  </a:lnTo>
                  <a:lnTo>
                    <a:pt x="238" y="321"/>
                  </a:lnTo>
                  <a:lnTo>
                    <a:pt x="232" y="323"/>
                  </a:lnTo>
                  <a:lnTo>
                    <a:pt x="208" y="323"/>
                  </a:lnTo>
                  <a:lnTo>
                    <a:pt x="187" y="325"/>
                  </a:lnTo>
                  <a:lnTo>
                    <a:pt x="168" y="325"/>
                  </a:lnTo>
                  <a:lnTo>
                    <a:pt x="148" y="327"/>
                  </a:lnTo>
                  <a:lnTo>
                    <a:pt x="128" y="325"/>
                  </a:lnTo>
                  <a:lnTo>
                    <a:pt x="110" y="325"/>
                  </a:lnTo>
                  <a:lnTo>
                    <a:pt x="92" y="321"/>
                  </a:lnTo>
                  <a:lnTo>
                    <a:pt x="77" y="317"/>
                  </a:lnTo>
                  <a:lnTo>
                    <a:pt x="61" y="310"/>
                  </a:lnTo>
                  <a:lnTo>
                    <a:pt x="48" y="303"/>
                  </a:lnTo>
                  <a:lnTo>
                    <a:pt x="35" y="294"/>
                  </a:lnTo>
                  <a:lnTo>
                    <a:pt x="26" y="281"/>
                  </a:lnTo>
                  <a:lnTo>
                    <a:pt x="15" y="268"/>
                  </a:lnTo>
                  <a:lnTo>
                    <a:pt x="9" y="252"/>
                  </a:lnTo>
                  <a:lnTo>
                    <a:pt x="4" y="233"/>
                  </a:lnTo>
                  <a:lnTo>
                    <a:pt x="2" y="213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2" y="165"/>
                  </a:lnTo>
                  <a:lnTo>
                    <a:pt x="6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2" y="103"/>
                  </a:lnTo>
                  <a:lnTo>
                    <a:pt x="31" y="90"/>
                  </a:lnTo>
                  <a:lnTo>
                    <a:pt x="39" y="76"/>
                  </a:lnTo>
                  <a:lnTo>
                    <a:pt x="48" y="63"/>
                  </a:lnTo>
                  <a:lnTo>
                    <a:pt x="57" y="50"/>
                  </a:lnTo>
                  <a:lnTo>
                    <a:pt x="66" y="39"/>
                  </a:lnTo>
                  <a:lnTo>
                    <a:pt x="75" y="28"/>
                  </a:lnTo>
                  <a:lnTo>
                    <a:pt x="84" y="19"/>
                  </a:lnTo>
                  <a:lnTo>
                    <a:pt x="93" y="10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5" y="6"/>
                  </a:lnTo>
                  <a:lnTo>
                    <a:pt x="113" y="11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24"/>
            <p:cNvSpPr>
              <a:spLocks/>
            </p:cNvSpPr>
            <p:nvPr/>
          </p:nvSpPr>
          <p:spPr bwMode="auto">
            <a:xfrm flipH="1">
              <a:off x="7396180" y="3990404"/>
              <a:ext cx="99418" cy="352425"/>
            </a:xfrm>
            <a:custGeom>
              <a:avLst/>
              <a:gdLst>
                <a:gd name="T0" fmla="*/ 67 w 67"/>
                <a:gd name="T1" fmla="*/ 15 h 222"/>
                <a:gd name="T2" fmla="*/ 60 w 67"/>
                <a:gd name="T3" fmla="*/ 28 h 222"/>
                <a:gd name="T4" fmla="*/ 55 w 67"/>
                <a:gd name="T5" fmla="*/ 39 h 222"/>
                <a:gd name="T6" fmla="*/ 51 w 67"/>
                <a:gd name="T7" fmla="*/ 52 h 222"/>
                <a:gd name="T8" fmla="*/ 47 w 67"/>
                <a:gd name="T9" fmla="*/ 65 h 222"/>
                <a:gd name="T10" fmla="*/ 45 w 67"/>
                <a:gd name="T11" fmla="*/ 74 h 222"/>
                <a:gd name="T12" fmla="*/ 44 w 67"/>
                <a:gd name="T13" fmla="*/ 85 h 222"/>
                <a:gd name="T14" fmla="*/ 42 w 67"/>
                <a:gd name="T15" fmla="*/ 96 h 222"/>
                <a:gd name="T16" fmla="*/ 42 w 67"/>
                <a:gd name="T17" fmla="*/ 107 h 222"/>
                <a:gd name="T18" fmla="*/ 42 w 67"/>
                <a:gd name="T19" fmla="*/ 118 h 222"/>
                <a:gd name="T20" fmla="*/ 40 w 67"/>
                <a:gd name="T21" fmla="*/ 129 h 222"/>
                <a:gd name="T22" fmla="*/ 40 w 67"/>
                <a:gd name="T23" fmla="*/ 140 h 222"/>
                <a:gd name="T24" fmla="*/ 40 w 67"/>
                <a:gd name="T25" fmla="*/ 151 h 222"/>
                <a:gd name="T26" fmla="*/ 38 w 67"/>
                <a:gd name="T27" fmla="*/ 162 h 222"/>
                <a:gd name="T28" fmla="*/ 38 w 67"/>
                <a:gd name="T29" fmla="*/ 176 h 222"/>
                <a:gd name="T30" fmla="*/ 36 w 67"/>
                <a:gd name="T31" fmla="*/ 189 h 222"/>
                <a:gd name="T32" fmla="*/ 35 w 67"/>
                <a:gd name="T33" fmla="*/ 204 h 222"/>
                <a:gd name="T34" fmla="*/ 31 w 67"/>
                <a:gd name="T35" fmla="*/ 208 h 222"/>
                <a:gd name="T36" fmla="*/ 29 w 67"/>
                <a:gd name="T37" fmla="*/ 213 h 222"/>
                <a:gd name="T38" fmla="*/ 27 w 67"/>
                <a:gd name="T39" fmla="*/ 213 h 222"/>
                <a:gd name="T40" fmla="*/ 25 w 67"/>
                <a:gd name="T41" fmla="*/ 217 h 222"/>
                <a:gd name="T42" fmla="*/ 18 w 67"/>
                <a:gd name="T43" fmla="*/ 220 h 222"/>
                <a:gd name="T44" fmla="*/ 13 w 67"/>
                <a:gd name="T45" fmla="*/ 222 h 222"/>
                <a:gd name="T46" fmla="*/ 7 w 67"/>
                <a:gd name="T47" fmla="*/ 220 h 222"/>
                <a:gd name="T48" fmla="*/ 2 w 67"/>
                <a:gd name="T49" fmla="*/ 215 h 222"/>
                <a:gd name="T50" fmla="*/ 0 w 67"/>
                <a:gd name="T51" fmla="*/ 213 h 222"/>
                <a:gd name="T52" fmla="*/ 0 w 67"/>
                <a:gd name="T53" fmla="*/ 209 h 222"/>
                <a:gd name="T54" fmla="*/ 0 w 67"/>
                <a:gd name="T55" fmla="*/ 204 h 222"/>
                <a:gd name="T56" fmla="*/ 2 w 67"/>
                <a:gd name="T57" fmla="*/ 202 h 222"/>
                <a:gd name="T58" fmla="*/ 3 w 67"/>
                <a:gd name="T59" fmla="*/ 186 h 222"/>
                <a:gd name="T60" fmla="*/ 7 w 67"/>
                <a:gd name="T61" fmla="*/ 173 h 222"/>
                <a:gd name="T62" fmla="*/ 9 w 67"/>
                <a:gd name="T63" fmla="*/ 158 h 222"/>
                <a:gd name="T64" fmla="*/ 11 w 67"/>
                <a:gd name="T65" fmla="*/ 147 h 222"/>
                <a:gd name="T66" fmla="*/ 13 w 67"/>
                <a:gd name="T67" fmla="*/ 136 h 222"/>
                <a:gd name="T68" fmla="*/ 14 w 67"/>
                <a:gd name="T69" fmla="*/ 123 h 222"/>
                <a:gd name="T70" fmla="*/ 18 w 67"/>
                <a:gd name="T71" fmla="*/ 112 h 222"/>
                <a:gd name="T72" fmla="*/ 18 w 67"/>
                <a:gd name="T73" fmla="*/ 103 h 222"/>
                <a:gd name="T74" fmla="*/ 22 w 67"/>
                <a:gd name="T75" fmla="*/ 92 h 222"/>
                <a:gd name="T76" fmla="*/ 24 w 67"/>
                <a:gd name="T77" fmla="*/ 79 h 222"/>
                <a:gd name="T78" fmla="*/ 25 w 67"/>
                <a:gd name="T79" fmla="*/ 68 h 222"/>
                <a:gd name="T80" fmla="*/ 29 w 67"/>
                <a:gd name="T81" fmla="*/ 57 h 222"/>
                <a:gd name="T82" fmla="*/ 35 w 67"/>
                <a:gd name="T83" fmla="*/ 46 h 222"/>
                <a:gd name="T84" fmla="*/ 38 w 67"/>
                <a:gd name="T85" fmla="*/ 33 h 222"/>
                <a:gd name="T86" fmla="*/ 45 w 67"/>
                <a:gd name="T87" fmla="*/ 19 h 222"/>
                <a:gd name="T88" fmla="*/ 53 w 67"/>
                <a:gd name="T89" fmla="*/ 8 h 222"/>
                <a:gd name="T90" fmla="*/ 55 w 67"/>
                <a:gd name="T91" fmla="*/ 2 h 222"/>
                <a:gd name="T92" fmla="*/ 56 w 67"/>
                <a:gd name="T93" fmla="*/ 0 h 222"/>
                <a:gd name="T94" fmla="*/ 60 w 67"/>
                <a:gd name="T95" fmla="*/ 0 h 222"/>
                <a:gd name="T96" fmla="*/ 64 w 67"/>
                <a:gd name="T97" fmla="*/ 2 h 222"/>
                <a:gd name="T98" fmla="*/ 67 w 67"/>
                <a:gd name="T99" fmla="*/ 8 h 222"/>
                <a:gd name="T100" fmla="*/ 67 w 67"/>
                <a:gd name="T101" fmla="*/ 15 h 222"/>
                <a:gd name="T102" fmla="*/ 67 w 67"/>
                <a:gd name="T103" fmla="*/ 1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222">
                  <a:moveTo>
                    <a:pt x="67" y="15"/>
                  </a:moveTo>
                  <a:lnTo>
                    <a:pt x="60" y="28"/>
                  </a:lnTo>
                  <a:lnTo>
                    <a:pt x="55" y="39"/>
                  </a:lnTo>
                  <a:lnTo>
                    <a:pt x="51" y="52"/>
                  </a:lnTo>
                  <a:lnTo>
                    <a:pt x="47" y="65"/>
                  </a:lnTo>
                  <a:lnTo>
                    <a:pt x="45" y="74"/>
                  </a:lnTo>
                  <a:lnTo>
                    <a:pt x="44" y="85"/>
                  </a:lnTo>
                  <a:lnTo>
                    <a:pt x="42" y="96"/>
                  </a:lnTo>
                  <a:lnTo>
                    <a:pt x="42" y="107"/>
                  </a:lnTo>
                  <a:lnTo>
                    <a:pt x="42" y="118"/>
                  </a:lnTo>
                  <a:lnTo>
                    <a:pt x="40" y="129"/>
                  </a:lnTo>
                  <a:lnTo>
                    <a:pt x="40" y="140"/>
                  </a:lnTo>
                  <a:lnTo>
                    <a:pt x="40" y="151"/>
                  </a:lnTo>
                  <a:lnTo>
                    <a:pt x="38" y="162"/>
                  </a:lnTo>
                  <a:lnTo>
                    <a:pt x="38" y="176"/>
                  </a:lnTo>
                  <a:lnTo>
                    <a:pt x="36" y="189"/>
                  </a:lnTo>
                  <a:lnTo>
                    <a:pt x="35" y="204"/>
                  </a:lnTo>
                  <a:lnTo>
                    <a:pt x="31" y="208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5" y="217"/>
                  </a:lnTo>
                  <a:lnTo>
                    <a:pt x="18" y="220"/>
                  </a:lnTo>
                  <a:lnTo>
                    <a:pt x="13" y="222"/>
                  </a:lnTo>
                  <a:lnTo>
                    <a:pt x="7" y="220"/>
                  </a:lnTo>
                  <a:lnTo>
                    <a:pt x="2" y="215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3" y="186"/>
                  </a:lnTo>
                  <a:lnTo>
                    <a:pt x="7" y="173"/>
                  </a:lnTo>
                  <a:lnTo>
                    <a:pt x="9" y="158"/>
                  </a:lnTo>
                  <a:lnTo>
                    <a:pt x="11" y="147"/>
                  </a:lnTo>
                  <a:lnTo>
                    <a:pt x="13" y="136"/>
                  </a:lnTo>
                  <a:lnTo>
                    <a:pt x="14" y="123"/>
                  </a:lnTo>
                  <a:lnTo>
                    <a:pt x="18" y="112"/>
                  </a:lnTo>
                  <a:lnTo>
                    <a:pt x="18" y="103"/>
                  </a:lnTo>
                  <a:lnTo>
                    <a:pt x="22" y="92"/>
                  </a:lnTo>
                  <a:lnTo>
                    <a:pt x="24" y="79"/>
                  </a:lnTo>
                  <a:lnTo>
                    <a:pt x="25" y="68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38" y="33"/>
                  </a:lnTo>
                  <a:lnTo>
                    <a:pt x="45" y="19"/>
                  </a:lnTo>
                  <a:lnTo>
                    <a:pt x="53" y="8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7" y="8"/>
                  </a:lnTo>
                  <a:lnTo>
                    <a:pt x="67" y="15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25"/>
            <p:cNvSpPr>
              <a:spLocks/>
            </p:cNvSpPr>
            <p:nvPr/>
          </p:nvSpPr>
          <p:spPr bwMode="auto">
            <a:xfrm flipH="1">
              <a:off x="7295278" y="3888804"/>
              <a:ext cx="173610" cy="146050"/>
            </a:xfrm>
            <a:custGeom>
              <a:avLst/>
              <a:gdLst>
                <a:gd name="T0" fmla="*/ 9 w 117"/>
                <a:gd name="T1" fmla="*/ 28 h 92"/>
                <a:gd name="T2" fmla="*/ 18 w 117"/>
                <a:gd name="T3" fmla="*/ 20 h 92"/>
                <a:gd name="T4" fmla="*/ 27 w 117"/>
                <a:gd name="T5" fmla="*/ 17 h 92"/>
                <a:gd name="T6" fmla="*/ 40 w 117"/>
                <a:gd name="T7" fmla="*/ 10 h 92"/>
                <a:gd name="T8" fmla="*/ 53 w 117"/>
                <a:gd name="T9" fmla="*/ 6 h 92"/>
                <a:gd name="T10" fmla="*/ 64 w 117"/>
                <a:gd name="T11" fmla="*/ 2 h 92"/>
                <a:gd name="T12" fmla="*/ 77 w 117"/>
                <a:gd name="T13" fmla="*/ 0 h 92"/>
                <a:gd name="T14" fmla="*/ 90 w 117"/>
                <a:gd name="T15" fmla="*/ 2 h 92"/>
                <a:gd name="T16" fmla="*/ 101 w 117"/>
                <a:gd name="T17" fmla="*/ 8 h 92"/>
                <a:gd name="T18" fmla="*/ 110 w 117"/>
                <a:gd name="T19" fmla="*/ 13 h 92"/>
                <a:gd name="T20" fmla="*/ 113 w 117"/>
                <a:gd name="T21" fmla="*/ 24 h 92"/>
                <a:gd name="T22" fmla="*/ 115 w 117"/>
                <a:gd name="T23" fmla="*/ 37 h 92"/>
                <a:gd name="T24" fmla="*/ 115 w 117"/>
                <a:gd name="T25" fmla="*/ 50 h 92"/>
                <a:gd name="T26" fmla="*/ 112 w 117"/>
                <a:gd name="T27" fmla="*/ 64 h 92"/>
                <a:gd name="T28" fmla="*/ 106 w 117"/>
                <a:gd name="T29" fmla="*/ 75 h 92"/>
                <a:gd name="T30" fmla="*/ 99 w 117"/>
                <a:gd name="T31" fmla="*/ 85 h 92"/>
                <a:gd name="T32" fmla="*/ 86 w 117"/>
                <a:gd name="T33" fmla="*/ 92 h 92"/>
                <a:gd name="T34" fmla="*/ 77 w 117"/>
                <a:gd name="T35" fmla="*/ 86 h 92"/>
                <a:gd name="T36" fmla="*/ 71 w 117"/>
                <a:gd name="T37" fmla="*/ 79 h 92"/>
                <a:gd name="T38" fmla="*/ 73 w 117"/>
                <a:gd name="T39" fmla="*/ 68 h 92"/>
                <a:gd name="T40" fmla="*/ 82 w 117"/>
                <a:gd name="T41" fmla="*/ 61 h 92"/>
                <a:gd name="T42" fmla="*/ 90 w 117"/>
                <a:gd name="T43" fmla="*/ 52 h 92"/>
                <a:gd name="T44" fmla="*/ 93 w 117"/>
                <a:gd name="T45" fmla="*/ 41 h 92"/>
                <a:gd name="T46" fmla="*/ 91 w 117"/>
                <a:gd name="T47" fmla="*/ 31 h 92"/>
                <a:gd name="T48" fmla="*/ 82 w 117"/>
                <a:gd name="T49" fmla="*/ 28 h 92"/>
                <a:gd name="T50" fmla="*/ 73 w 117"/>
                <a:gd name="T51" fmla="*/ 28 h 92"/>
                <a:gd name="T52" fmla="*/ 64 w 117"/>
                <a:gd name="T53" fmla="*/ 26 h 92"/>
                <a:gd name="T54" fmla="*/ 57 w 117"/>
                <a:gd name="T55" fmla="*/ 26 h 92"/>
                <a:gd name="T56" fmla="*/ 48 w 117"/>
                <a:gd name="T57" fmla="*/ 28 h 92"/>
                <a:gd name="T58" fmla="*/ 38 w 117"/>
                <a:gd name="T59" fmla="*/ 30 h 92"/>
                <a:gd name="T60" fmla="*/ 29 w 117"/>
                <a:gd name="T61" fmla="*/ 35 h 92"/>
                <a:gd name="T62" fmla="*/ 20 w 117"/>
                <a:gd name="T63" fmla="*/ 41 h 92"/>
                <a:gd name="T64" fmla="*/ 11 w 117"/>
                <a:gd name="T65" fmla="*/ 46 h 92"/>
                <a:gd name="T66" fmla="*/ 4 w 117"/>
                <a:gd name="T67" fmla="*/ 46 h 92"/>
                <a:gd name="T68" fmla="*/ 0 w 117"/>
                <a:gd name="T69" fmla="*/ 39 h 92"/>
                <a:gd name="T70" fmla="*/ 6 w 117"/>
                <a:gd name="T71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92">
                  <a:moveTo>
                    <a:pt x="6" y="33"/>
                  </a:moveTo>
                  <a:lnTo>
                    <a:pt x="9" y="28"/>
                  </a:lnTo>
                  <a:lnTo>
                    <a:pt x="13" y="26"/>
                  </a:lnTo>
                  <a:lnTo>
                    <a:pt x="18" y="20"/>
                  </a:lnTo>
                  <a:lnTo>
                    <a:pt x="22" y="19"/>
                  </a:lnTo>
                  <a:lnTo>
                    <a:pt x="27" y="17"/>
                  </a:lnTo>
                  <a:lnTo>
                    <a:pt x="35" y="13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53" y="6"/>
                  </a:lnTo>
                  <a:lnTo>
                    <a:pt x="59" y="4"/>
                  </a:lnTo>
                  <a:lnTo>
                    <a:pt x="64" y="2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90" y="2"/>
                  </a:lnTo>
                  <a:lnTo>
                    <a:pt x="95" y="6"/>
                  </a:lnTo>
                  <a:lnTo>
                    <a:pt x="101" y="8"/>
                  </a:lnTo>
                  <a:lnTo>
                    <a:pt x="104" y="10"/>
                  </a:lnTo>
                  <a:lnTo>
                    <a:pt x="110" y="13"/>
                  </a:lnTo>
                  <a:lnTo>
                    <a:pt x="112" y="19"/>
                  </a:lnTo>
                  <a:lnTo>
                    <a:pt x="113" y="24"/>
                  </a:lnTo>
                  <a:lnTo>
                    <a:pt x="115" y="30"/>
                  </a:lnTo>
                  <a:lnTo>
                    <a:pt x="115" y="37"/>
                  </a:lnTo>
                  <a:lnTo>
                    <a:pt x="117" y="44"/>
                  </a:lnTo>
                  <a:lnTo>
                    <a:pt x="115" y="50"/>
                  </a:lnTo>
                  <a:lnTo>
                    <a:pt x="113" y="57"/>
                  </a:lnTo>
                  <a:lnTo>
                    <a:pt x="112" y="64"/>
                  </a:lnTo>
                  <a:lnTo>
                    <a:pt x="110" y="70"/>
                  </a:lnTo>
                  <a:lnTo>
                    <a:pt x="106" y="75"/>
                  </a:lnTo>
                  <a:lnTo>
                    <a:pt x="101" y="81"/>
                  </a:lnTo>
                  <a:lnTo>
                    <a:pt x="99" y="85"/>
                  </a:lnTo>
                  <a:lnTo>
                    <a:pt x="93" y="90"/>
                  </a:lnTo>
                  <a:lnTo>
                    <a:pt x="86" y="92"/>
                  </a:lnTo>
                  <a:lnTo>
                    <a:pt x="82" y="90"/>
                  </a:lnTo>
                  <a:lnTo>
                    <a:pt x="77" y="86"/>
                  </a:lnTo>
                  <a:lnTo>
                    <a:pt x="73" y="83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3" y="68"/>
                  </a:lnTo>
                  <a:lnTo>
                    <a:pt x="80" y="64"/>
                  </a:lnTo>
                  <a:lnTo>
                    <a:pt x="82" y="61"/>
                  </a:lnTo>
                  <a:lnTo>
                    <a:pt x="86" y="57"/>
                  </a:lnTo>
                  <a:lnTo>
                    <a:pt x="90" y="52"/>
                  </a:lnTo>
                  <a:lnTo>
                    <a:pt x="91" y="46"/>
                  </a:lnTo>
                  <a:lnTo>
                    <a:pt x="93" y="41"/>
                  </a:lnTo>
                  <a:lnTo>
                    <a:pt x="93" y="37"/>
                  </a:lnTo>
                  <a:lnTo>
                    <a:pt x="91" y="31"/>
                  </a:lnTo>
                  <a:lnTo>
                    <a:pt x="90" y="30"/>
                  </a:lnTo>
                  <a:lnTo>
                    <a:pt x="82" y="28"/>
                  </a:lnTo>
                  <a:lnTo>
                    <a:pt x="79" y="28"/>
                  </a:lnTo>
                  <a:lnTo>
                    <a:pt x="73" y="28"/>
                  </a:lnTo>
                  <a:lnTo>
                    <a:pt x="70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7" y="26"/>
                  </a:lnTo>
                  <a:lnTo>
                    <a:pt x="53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0" y="41"/>
                  </a:lnTo>
                  <a:lnTo>
                    <a:pt x="17" y="44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6" y="33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26"/>
            <p:cNvSpPr>
              <a:spLocks/>
            </p:cNvSpPr>
            <p:nvPr/>
          </p:nvSpPr>
          <p:spPr bwMode="auto">
            <a:xfrm flipH="1">
              <a:off x="7403599" y="3993579"/>
              <a:ext cx="948180" cy="446087"/>
            </a:xfrm>
            <a:custGeom>
              <a:avLst/>
              <a:gdLst>
                <a:gd name="T0" fmla="*/ 624 w 639"/>
                <a:gd name="T1" fmla="*/ 22 h 281"/>
                <a:gd name="T2" fmla="*/ 617 w 639"/>
                <a:gd name="T3" fmla="*/ 24 h 281"/>
                <a:gd name="T4" fmla="*/ 608 w 639"/>
                <a:gd name="T5" fmla="*/ 26 h 281"/>
                <a:gd name="T6" fmla="*/ 595 w 639"/>
                <a:gd name="T7" fmla="*/ 28 h 281"/>
                <a:gd name="T8" fmla="*/ 582 w 639"/>
                <a:gd name="T9" fmla="*/ 33 h 281"/>
                <a:gd name="T10" fmla="*/ 551 w 639"/>
                <a:gd name="T11" fmla="*/ 39 h 281"/>
                <a:gd name="T12" fmla="*/ 511 w 639"/>
                <a:gd name="T13" fmla="*/ 53 h 281"/>
                <a:gd name="T14" fmla="*/ 476 w 639"/>
                <a:gd name="T15" fmla="*/ 66 h 281"/>
                <a:gd name="T16" fmla="*/ 443 w 639"/>
                <a:gd name="T17" fmla="*/ 83 h 281"/>
                <a:gd name="T18" fmla="*/ 411 w 639"/>
                <a:gd name="T19" fmla="*/ 99 h 281"/>
                <a:gd name="T20" fmla="*/ 378 w 639"/>
                <a:gd name="T21" fmla="*/ 118 h 281"/>
                <a:gd name="T22" fmla="*/ 345 w 639"/>
                <a:gd name="T23" fmla="*/ 136 h 281"/>
                <a:gd name="T24" fmla="*/ 306 w 639"/>
                <a:gd name="T25" fmla="*/ 156 h 281"/>
                <a:gd name="T26" fmla="*/ 266 w 639"/>
                <a:gd name="T27" fmla="*/ 174 h 281"/>
                <a:gd name="T28" fmla="*/ 232 w 639"/>
                <a:gd name="T29" fmla="*/ 191 h 281"/>
                <a:gd name="T30" fmla="*/ 197 w 639"/>
                <a:gd name="T31" fmla="*/ 206 h 281"/>
                <a:gd name="T32" fmla="*/ 168 w 639"/>
                <a:gd name="T33" fmla="*/ 220 h 281"/>
                <a:gd name="T34" fmla="*/ 135 w 639"/>
                <a:gd name="T35" fmla="*/ 233 h 281"/>
                <a:gd name="T36" fmla="*/ 104 w 639"/>
                <a:gd name="T37" fmla="*/ 246 h 281"/>
                <a:gd name="T38" fmla="*/ 69 w 639"/>
                <a:gd name="T39" fmla="*/ 259 h 281"/>
                <a:gd name="T40" fmla="*/ 31 w 639"/>
                <a:gd name="T41" fmla="*/ 273 h 281"/>
                <a:gd name="T42" fmla="*/ 7 w 639"/>
                <a:gd name="T43" fmla="*/ 281 h 281"/>
                <a:gd name="T44" fmla="*/ 1 w 639"/>
                <a:gd name="T45" fmla="*/ 277 h 281"/>
                <a:gd name="T46" fmla="*/ 0 w 639"/>
                <a:gd name="T47" fmla="*/ 270 h 281"/>
                <a:gd name="T48" fmla="*/ 1 w 639"/>
                <a:gd name="T49" fmla="*/ 264 h 281"/>
                <a:gd name="T50" fmla="*/ 25 w 639"/>
                <a:gd name="T51" fmla="*/ 255 h 281"/>
                <a:gd name="T52" fmla="*/ 60 w 639"/>
                <a:gd name="T53" fmla="*/ 239 h 281"/>
                <a:gd name="T54" fmla="*/ 95 w 639"/>
                <a:gd name="T55" fmla="*/ 226 h 281"/>
                <a:gd name="T56" fmla="*/ 124 w 639"/>
                <a:gd name="T57" fmla="*/ 211 h 281"/>
                <a:gd name="T58" fmla="*/ 151 w 639"/>
                <a:gd name="T59" fmla="*/ 196 h 281"/>
                <a:gd name="T60" fmla="*/ 182 w 639"/>
                <a:gd name="T61" fmla="*/ 180 h 281"/>
                <a:gd name="T62" fmla="*/ 213 w 639"/>
                <a:gd name="T63" fmla="*/ 165 h 281"/>
                <a:gd name="T64" fmla="*/ 248 w 639"/>
                <a:gd name="T65" fmla="*/ 147 h 281"/>
                <a:gd name="T66" fmla="*/ 288 w 639"/>
                <a:gd name="T67" fmla="*/ 129 h 281"/>
                <a:gd name="T68" fmla="*/ 327 w 639"/>
                <a:gd name="T69" fmla="*/ 110 h 281"/>
                <a:gd name="T70" fmla="*/ 363 w 639"/>
                <a:gd name="T71" fmla="*/ 92 h 281"/>
                <a:gd name="T72" fmla="*/ 396 w 639"/>
                <a:gd name="T73" fmla="*/ 74 h 281"/>
                <a:gd name="T74" fmla="*/ 431 w 639"/>
                <a:gd name="T75" fmla="*/ 57 h 281"/>
                <a:gd name="T76" fmla="*/ 465 w 639"/>
                <a:gd name="T77" fmla="*/ 44 h 281"/>
                <a:gd name="T78" fmla="*/ 502 w 639"/>
                <a:gd name="T79" fmla="*/ 31 h 281"/>
                <a:gd name="T80" fmla="*/ 546 w 639"/>
                <a:gd name="T81" fmla="*/ 17 h 281"/>
                <a:gd name="T82" fmla="*/ 575 w 639"/>
                <a:gd name="T83" fmla="*/ 11 h 281"/>
                <a:gd name="T84" fmla="*/ 590 w 639"/>
                <a:gd name="T85" fmla="*/ 8 h 281"/>
                <a:gd name="T86" fmla="*/ 604 w 639"/>
                <a:gd name="T87" fmla="*/ 6 h 281"/>
                <a:gd name="T88" fmla="*/ 613 w 639"/>
                <a:gd name="T89" fmla="*/ 4 h 281"/>
                <a:gd name="T90" fmla="*/ 622 w 639"/>
                <a:gd name="T91" fmla="*/ 2 h 281"/>
                <a:gd name="T92" fmla="*/ 632 w 639"/>
                <a:gd name="T93" fmla="*/ 0 h 281"/>
                <a:gd name="T94" fmla="*/ 637 w 639"/>
                <a:gd name="T95" fmla="*/ 6 h 281"/>
                <a:gd name="T96" fmla="*/ 639 w 639"/>
                <a:gd name="T97" fmla="*/ 13 h 281"/>
                <a:gd name="T98" fmla="*/ 633 w 639"/>
                <a:gd name="T99" fmla="*/ 19 h 281"/>
                <a:gd name="T100" fmla="*/ 630 w 639"/>
                <a:gd name="T101" fmla="*/ 2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" h="281">
                  <a:moveTo>
                    <a:pt x="630" y="22"/>
                  </a:moveTo>
                  <a:lnTo>
                    <a:pt x="624" y="22"/>
                  </a:lnTo>
                  <a:lnTo>
                    <a:pt x="622" y="22"/>
                  </a:lnTo>
                  <a:lnTo>
                    <a:pt x="617" y="24"/>
                  </a:lnTo>
                  <a:lnTo>
                    <a:pt x="615" y="24"/>
                  </a:lnTo>
                  <a:lnTo>
                    <a:pt x="608" y="26"/>
                  </a:lnTo>
                  <a:lnTo>
                    <a:pt x="602" y="26"/>
                  </a:lnTo>
                  <a:lnTo>
                    <a:pt x="595" y="28"/>
                  </a:lnTo>
                  <a:lnTo>
                    <a:pt x="590" y="31"/>
                  </a:lnTo>
                  <a:lnTo>
                    <a:pt x="582" y="33"/>
                  </a:lnTo>
                  <a:lnTo>
                    <a:pt x="575" y="35"/>
                  </a:lnTo>
                  <a:lnTo>
                    <a:pt x="551" y="39"/>
                  </a:lnTo>
                  <a:lnTo>
                    <a:pt x="531" y="46"/>
                  </a:lnTo>
                  <a:lnTo>
                    <a:pt x="511" y="53"/>
                  </a:lnTo>
                  <a:lnTo>
                    <a:pt x="495" y="59"/>
                  </a:lnTo>
                  <a:lnTo>
                    <a:pt x="476" y="66"/>
                  </a:lnTo>
                  <a:lnTo>
                    <a:pt x="460" y="74"/>
                  </a:lnTo>
                  <a:lnTo>
                    <a:pt x="443" y="83"/>
                  </a:lnTo>
                  <a:lnTo>
                    <a:pt x="429" y="92"/>
                  </a:lnTo>
                  <a:lnTo>
                    <a:pt x="411" y="99"/>
                  </a:lnTo>
                  <a:lnTo>
                    <a:pt x="394" y="108"/>
                  </a:lnTo>
                  <a:lnTo>
                    <a:pt x="378" y="118"/>
                  </a:lnTo>
                  <a:lnTo>
                    <a:pt x="363" y="127"/>
                  </a:lnTo>
                  <a:lnTo>
                    <a:pt x="345" y="136"/>
                  </a:lnTo>
                  <a:lnTo>
                    <a:pt x="325" y="145"/>
                  </a:lnTo>
                  <a:lnTo>
                    <a:pt x="306" y="156"/>
                  </a:lnTo>
                  <a:lnTo>
                    <a:pt x="286" y="165"/>
                  </a:lnTo>
                  <a:lnTo>
                    <a:pt x="266" y="174"/>
                  </a:lnTo>
                  <a:lnTo>
                    <a:pt x="248" y="184"/>
                  </a:lnTo>
                  <a:lnTo>
                    <a:pt x="232" y="191"/>
                  </a:lnTo>
                  <a:lnTo>
                    <a:pt x="215" y="198"/>
                  </a:lnTo>
                  <a:lnTo>
                    <a:pt x="197" y="206"/>
                  </a:lnTo>
                  <a:lnTo>
                    <a:pt x="182" y="213"/>
                  </a:lnTo>
                  <a:lnTo>
                    <a:pt x="168" y="220"/>
                  </a:lnTo>
                  <a:lnTo>
                    <a:pt x="151" y="228"/>
                  </a:lnTo>
                  <a:lnTo>
                    <a:pt x="135" y="233"/>
                  </a:lnTo>
                  <a:lnTo>
                    <a:pt x="120" y="239"/>
                  </a:lnTo>
                  <a:lnTo>
                    <a:pt x="104" y="246"/>
                  </a:lnTo>
                  <a:lnTo>
                    <a:pt x="87" y="253"/>
                  </a:lnTo>
                  <a:lnTo>
                    <a:pt x="69" y="259"/>
                  </a:lnTo>
                  <a:lnTo>
                    <a:pt x="51" y="266"/>
                  </a:lnTo>
                  <a:lnTo>
                    <a:pt x="31" y="273"/>
                  </a:lnTo>
                  <a:lnTo>
                    <a:pt x="12" y="281"/>
                  </a:lnTo>
                  <a:lnTo>
                    <a:pt x="7" y="281"/>
                  </a:lnTo>
                  <a:lnTo>
                    <a:pt x="3" y="279"/>
                  </a:lnTo>
                  <a:lnTo>
                    <a:pt x="1" y="277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1" y="264"/>
                  </a:lnTo>
                  <a:lnTo>
                    <a:pt x="5" y="262"/>
                  </a:lnTo>
                  <a:lnTo>
                    <a:pt x="25" y="255"/>
                  </a:lnTo>
                  <a:lnTo>
                    <a:pt x="43" y="248"/>
                  </a:lnTo>
                  <a:lnTo>
                    <a:pt x="60" y="239"/>
                  </a:lnTo>
                  <a:lnTo>
                    <a:pt x="78" y="233"/>
                  </a:lnTo>
                  <a:lnTo>
                    <a:pt x="95" y="226"/>
                  </a:lnTo>
                  <a:lnTo>
                    <a:pt x="109" y="218"/>
                  </a:lnTo>
                  <a:lnTo>
                    <a:pt x="124" y="211"/>
                  </a:lnTo>
                  <a:lnTo>
                    <a:pt x="138" y="204"/>
                  </a:lnTo>
                  <a:lnTo>
                    <a:pt x="151" y="196"/>
                  </a:lnTo>
                  <a:lnTo>
                    <a:pt x="168" y="189"/>
                  </a:lnTo>
                  <a:lnTo>
                    <a:pt x="182" y="180"/>
                  </a:lnTo>
                  <a:lnTo>
                    <a:pt x="197" y="174"/>
                  </a:lnTo>
                  <a:lnTo>
                    <a:pt x="213" y="165"/>
                  </a:lnTo>
                  <a:lnTo>
                    <a:pt x="230" y="156"/>
                  </a:lnTo>
                  <a:lnTo>
                    <a:pt x="248" y="147"/>
                  </a:lnTo>
                  <a:lnTo>
                    <a:pt x="268" y="138"/>
                  </a:lnTo>
                  <a:lnTo>
                    <a:pt x="288" y="129"/>
                  </a:lnTo>
                  <a:lnTo>
                    <a:pt x="308" y="118"/>
                  </a:lnTo>
                  <a:lnTo>
                    <a:pt x="327" y="110"/>
                  </a:lnTo>
                  <a:lnTo>
                    <a:pt x="345" y="101"/>
                  </a:lnTo>
                  <a:lnTo>
                    <a:pt x="363" y="92"/>
                  </a:lnTo>
                  <a:lnTo>
                    <a:pt x="380" y="83"/>
                  </a:lnTo>
                  <a:lnTo>
                    <a:pt x="396" y="74"/>
                  </a:lnTo>
                  <a:lnTo>
                    <a:pt x="414" y="66"/>
                  </a:lnTo>
                  <a:lnTo>
                    <a:pt x="431" y="57"/>
                  </a:lnTo>
                  <a:lnTo>
                    <a:pt x="447" y="52"/>
                  </a:lnTo>
                  <a:lnTo>
                    <a:pt x="465" y="44"/>
                  </a:lnTo>
                  <a:lnTo>
                    <a:pt x="484" y="37"/>
                  </a:lnTo>
                  <a:lnTo>
                    <a:pt x="502" y="31"/>
                  </a:lnTo>
                  <a:lnTo>
                    <a:pt x="524" y="24"/>
                  </a:lnTo>
                  <a:lnTo>
                    <a:pt x="546" y="17"/>
                  </a:lnTo>
                  <a:lnTo>
                    <a:pt x="568" y="15"/>
                  </a:lnTo>
                  <a:lnTo>
                    <a:pt x="575" y="11"/>
                  </a:lnTo>
                  <a:lnTo>
                    <a:pt x="582" y="9"/>
                  </a:lnTo>
                  <a:lnTo>
                    <a:pt x="590" y="8"/>
                  </a:lnTo>
                  <a:lnTo>
                    <a:pt x="597" y="8"/>
                  </a:lnTo>
                  <a:lnTo>
                    <a:pt x="604" y="6"/>
                  </a:lnTo>
                  <a:lnTo>
                    <a:pt x="610" y="4"/>
                  </a:lnTo>
                  <a:lnTo>
                    <a:pt x="613" y="4"/>
                  </a:lnTo>
                  <a:lnTo>
                    <a:pt x="617" y="2"/>
                  </a:lnTo>
                  <a:lnTo>
                    <a:pt x="622" y="2"/>
                  </a:lnTo>
                  <a:lnTo>
                    <a:pt x="626" y="2"/>
                  </a:lnTo>
                  <a:lnTo>
                    <a:pt x="632" y="0"/>
                  </a:lnTo>
                  <a:lnTo>
                    <a:pt x="633" y="2"/>
                  </a:lnTo>
                  <a:lnTo>
                    <a:pt x="637" y="6"/>
                  </a:lnTo>
                  <a:lnTo>
                    <a:pt x="639" y="8"/>
                  </a:lnTo>
                  <a:lnTo>
                    <a:pt x="639" y="13"/>
                  </a:lnTo>
                  <a:lnTo>
                    <a:pt x="637" y="17"/>
                  </a:lnTo>
                  <a:lnTo>
                    <a:pt x="633" y="19"/>
                  </a:lnTo>
                  <a:lnTo>
                    <a:pt x="630" y="22"/>
                  </a:lnTo>
                  <a:lnTo>
                    <a:pt x="630" y="22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27"/>
            <p:cNvSpPr>
              <a:spLocks/>
            </p:cNvSpPr>
            <p:nvPr/>
          </p:nvSpPr>
          <p:spPr bwMode="auto">
            <a:xfrm flipH="1">
              <a:off x="6347097" y="4299967"/>
              <a:ext cx="411027" cy="401637"/>
            </a:xfrm>
            <a:custGeom>
              <a:avLst/>
              <a:gdLst>
                <a:gd name="T0" fmla="*/ 18 w 277"/>
                <a:gd name="T1" fmla="*/ 2 h 253"/>
                <a:gd name="T2" fmla="*/ 34 w 277"/>
                <a:gd name="T3" fmla="*/ 3 h 253"/>
                <a:gd name="T4" fmla="*/ 47 w 277"/>
                <a:gd name="T5" fmla="*/ 5 h 253"/>
                <a:gd name="T6" fmla="*/ 60 w 277"/>
                <a:gd name="T7" fmla="*/ 5 h 253"/>
                <a:gd name="T8" fmla="*/ 73 w 277"/>
                <a:gd name="T9" fmla="*/ 7 h 253"/>
                <a:gd name="T10" fmla="*/ 87 w 277"/>
                <a:gd name="T11" fmla="*/ 7 h 253"/>
                <a:gd name="T12" fmla="*/ 104 w 277"/>
                <a:gd name="T13" fmla="*/ 7 h 253"/>
                <a:gd name="T14" fmla="*/ 126 w 277"/>
                <a:gd name="T15" fmla="*/ 7 h 253"/>
                <a:gd name="T16" fmla="*/ 150 w 277"/>
                <a:gd name="T17" fmla="*/ 9 h 253"/>
                <a:gd name="T18" fmla="*/ 173 w 277"/>
                <a:gd name="T19" fmla="*/ 16 h 253"/>
                <a:gd name="T20" fmla="*/ 197 w 277"/>
                <a:gd name="T21" fmla="*/ 25 h 253"/>
                <a:gd name="T22" fmla="*/ 221 w 277"/>
                <a:gd name="T23" fmla="*/ 36 h 253"/>
                <a:gd name="T24" fmla="*/ 241 w 277"/>
                <a:gd name="T25" fmla="*/ 49 h 253"/>
                <a:gd name="T26" fmla="*/ 257 w 277"/>
                <a:gd name="T27" fmla="*/ 66 h 253"/>
                <a:gd name="T28" fmla="*/ 268 w 277"/>
                <a:gd name="T29" fmla="*/ 84 h 253"/>
                <a:gd name="T30" fmla="*/ 277 w 277"/>
                <a:gd name="T31" fmla="*/ 102 h 253"/>
                <a:gd name="T32" fmla="*/ 277 w 277"/>
                <a:gd name="T33" fmla="*/ 122 h 253"/>
                <a:gd name="T34" fmla="*/ 272 w 277"/>
                <a:gd name="T35" fmla="*/ 139 h 253"/>
                <a:gd name="T36" fmla="*/ 263 w 277"/>
                <a:gd name="T37" fmla="*/ 157 h 253"/>
                <a:gd name="T38" fmla="*/ 252 w 277"/>
                <a:gd name="T39" fmla="*/ 176 h 253"/>
                <a:gd name="T40" fmla="*/ 241 w 277"/>
                <a:gd name="T41" fmla="*/ 194 h 253"/>
                <a:gd name="T42" fmla="*/ 228 w 277"/>
                <a:gd name="T43" fmla="*/ 209 h 253"/>
                <a:gd name="T44" fmla="*/ 213 w 277"/>
                <a:gd name="T45" fmla="*/ 225 h 253"/>
                <a:gd name="T46" fmla="*/ 202 w 277"/>
                <a:gd name="T47" fmla="*/ 242 h 253"/>
                <a:gd name="T48" fmla="*/ 193 w 277"/>
                <a:gd name="T49" fmla="*/ 253 h 253"/>
                <a:gd name="T50" fmla="*/ 192 w 277"/>
                <a:gd name="T51" fmla="*/ 247 h 253"/>
                <a:gd name="T52" fmla="*/ 192 w 277"/>
                <a:gd name="T53" fmla="*/ 240 h 253"/>
                <a:gd name="T54" fmla="*/ 197 w 277"/>
                <a:gd name="T55" fmla="*/ 229 h 253"/>
                <a:gd name="T56" fmla="*/ 204 w 277"/>
                <a:gd name="T57" fmla="*/ 212 h 253"/>
                <a:gd name="T58" fmla="*/ 213 w 277"/>
                <a:gd name="T59" fmla="*/ 194 h 253"/>
                <a:gd name="T60" fmla="*/ 223 w 277"/>
                <a:gd name="T61" fmla="*/ 176 h 253"/>
                <a:gd name="T62" fmla="*/ 228 w 277"/>
                <a:gd name="T63" fmla="*/ 157 h 253"/>
                <a:gd name="T64" fmla="*/ 232 w 277"/>
                <a:gd name="T65" fmla="*/ 139 h 253"/>
                <a:gd name="T66" fmla="*/ 235 w 277"/>
                <a:gd name="T67" fmla="*/ 122 h 253"/>
                <a:gd name="T68" fmla="*/ 237 w 277"/>
                <a:gd name="T69" fmla="*/ 108 h 253"/>
                <a:gd name="T70" fmla="*/ 235 w 277"/>
                <a:gd name="T71" fmla="*/ 93 h 253"/>
                <a:gd name="T72" fmla="*/ 230 w 277"/>
                <a:gd name="T73" fmla="*/ 82 h 253"/>
                <a:gd name="T74" fmla="*/ 221 w 277"/>
                <a:gd name="T75" fmla="*/ 73 h 253"/>
                <a:gd name="T76" fmla="*/ 206 w 277"/>
                <a:gd name="T77" fmla="*/ 66 h 253"/>
                <a:gd name="T78" fmla="*/ 192 w 277"/>
                <a:gd name="T79" fmla="*/ 58 h 253"/>
                <a:gd name="T80" fmla="*/ 175 w 277"/>
                <a:gd name="T81" fmla="*/ 55 h 253"/>
                <a:gd name="T82" fmla="*/ 157 w 277"/>
                <a:gd name="T83" fmla="*/ 49 h 253"/>
                <a:gd name="T84" fmla="*/ 139 w 277"/>
                <a:gd name="T85" fmla="*/ 46 h 253"/>
                <a:gd name="T86" fmla="*/ 122 w 277"/>
                <a:gd name="T87" fmla="*/ 44 h 253"/>
                <a:gd name="T88" fmla="*/ 106 w 277"/>
                <a:gd name="T89" fmla="*/ 40 h 253"/>
                <a:gd name="T90" fmla="*/ 91 w 277"/>
                <a:gd name="T91" fmla="*/ 36 h 253"/>
                <a:gd name="T92" fmla="*/ 75 w 277"/>
                <a:gd name="T93" fmla="*/ 33 h 253"/>
                <a:gd name="T94" fmla="*/ 62 w 277"/>
                <a:gd name="T95" fmla="*/ 29 h 253"/>
                <a:gd name="T96" fmla="*/ 47 w 277"/>
                <a:gd name="T97" fmla="*/ 27 h 253"/>
                <a:gd name="T98" fmla="*/ 31 w 277"/>
                <a:gd name="T99" fmla="*/ 24 h 253"/>
                <a:gd name="T100" fmla="*/ 14 w 277"/>
                <a:gd name="T101" fmla="*/ 20 h 253"/>
                <a:gd name="T102" fmla="*/ 2 w 277"/>
                <a:gd name="T103" fmla="*/ 16 h 253"/>
                <a:gd name="T104" fmla="*/ 0 w 277"/>
                <a:gd name="T105" fmla="*/ 9 h 253"/>
                <a:gd name="T106" fmla="*/ 0 w 277"/>
                <a:gd name="T107" fmla="*/ 3 h 253"/>
                <a:gd name="T108" fmla="*/ 7 w 277"/>
                <a:gd name="T109" fmla="*/ 0 h 253"/>
                <a:gd name="T110" fmla="*/ 11 w 277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" h="253">
                  <a:moveTo>
                    <a:pt x="11" y="0"/>
                  </a:moveTo>
                  <a:lnTo>
                    <a:pt x="18" y="2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7" y="7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7" y="7"/>
                  </a:lnTo>
                  <a:lnTo>
                    <a:pt x="95" y="7"/>
                  </a:lnTo>
                  <a:lnTo>
                    <a:pt x="104" y="7"/>
                  </a:lnTo>
                  <a:lnTo>
                    <a:pt x="115" y="7"/>
                  </a:lnTo>
                  <a:lnTo>
                    <a:pt x="126" y="7"/>
                  </a:lnTo>
                  <a:lnTo>
                    <a:pt x="139" y="9"/>
                  </a:lnTo>
                  <a:lnTo>
                    <a:pt x="150" y="9"/>
                  </a:lnTo>
                  <a:lnTo>
                    <a:pt x="162" y="13"/>
                  </a:lnTo>
                  <a:lnTo>
                    <a:pt x="173" y="16"/>
                  </a:lnTo>
                  <a:lnTo>
                    <a:pt x="184" y="20"/>
                  </a:lnTo>
                  <a:lnTo>
                    <a:pt x="197" y="25"/>
                  </a:lnTo>
                  <a:lnTo>
                    <a:pt x="208" y="29"/>
                  </a:lnTo>
                  <a:lnTo>
                    <a:pt x="221" y="36"/>
                  </a:lnTo>
                  <a:lnTo>
                    <a:pt x="232" y="44"/>
                  </a:lnTo>
                  <a:lnTo>
                    <a:pt x="241" y="49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5" y="75"/>
                  </a:lnTo>
                  <a:lnTo>
                    <a:pt x="268" y="84"/>
                  </a:lnTo>
                  <a:lnTo>
                    <a:pt x="274" y="93"/>
                  </a:lnTo>
                  <a:lnTo>
                    <a:pt x="277" y="102"/>
                  </a:lnTo>
                  <a:lnTo>
                    <a:pt x="277" y="113"/>
                  </a:lnTo>
                  <a:lnTo>
                    <a:pt x="277" y="122"/>
                  </a:lnTo>
                  <a:lnTo>
                    <a:pt x="276" y="130"/>
                  </a:lnTo>
                  <a:lnTo>
                    <a:pt x="272" y="139"/>
                  </a:lnTo>
                  <a:lnTo>
                    <a:pt x="268" y="148"/>
                  </a:lnTo>
                  <a:lnTo>
                    <a:pt x="263" y="157"/>
                  </a:lnTo>
                  <a:lnTo>
                    <a:pt x="259" y="166"/>
                  </a:lnTo>
                  <a:lnTo>
                    <a:pt x="252" y="176"/>
                  </a:lnTo>
                  <a:lnTo>
                    <a:pt x="248" y="185"/>
                  </a:lnTo>
                  <a:lnTo>
                    <a:pt x="241" y="194"/>
                  </a:lnTo>
                  <a:lnTo>
                    <a:pt x="234" y="201"/>
                  </a:lnTo>
                  <a:lnTo>
                    <a:pt x="228" y="209"/>
                  </a:lnTo>
                  <a:lnTo>
                    <a:pt x="223" y="218"/>
                  </a:lnTo>
                  <a:lnTo>
                    <a:pt x="213" y="225"/>
                  </a:lnTo>
                  <a:lnTo>
                    <a:pt x="208" y="234"/>
                  </a:lnTo>
                  <a:lnTo>
                    <a:pt x="202" y="242"/>
                  </a:lnTo>
                  <a:lnTo>
                    <a:pt x="199" y="251"/>
                  </a:lnTo>
                  <a:lnTo>
                    <a:pt x="193" y="253"/>
                  </a:lnTo>
                  <a:lnTo>
                    <a:pt x="192" y="251"/>
                  </a:lnTo>
                  <a:lnTo>
                    <a:pt x="192" y="247"/>
                  </a:lnTo>
                  <a:lnTo>
                    <a:pt x="192" y="243"/>
                  </a:lnTo>
                  <a:lnTo>
                    <a:pt x="192" y="240"/>
                  </a:lnTo>
                  <a:lnTo>
                    <a:pt x="193" y="236"/>
                  </a:lnTo>
                  <a:lnTo>
                    <a:pt x="197" y="229"/>
                  </a:lnTo>
                  <a:lnTo>
                    <a:pt x="202" y="221"/>
                  </a:lnTo>
                  <a:lnTo>
                    <a:pt x="204" y="212"/>
                  </a:lnTo>
                  <a:lnTo>
                    <a:pt x="210" y="203"/>
                  </a:lnTo>
                  <a:lnTo>
                    <a:pt x="213" y="194"/>
                  </a:lnTo>
                  <a:lnTo>
                    <a:pt x="217" y="187"/>
                  </a:lnTo>
                  <a:lnTo>
                    <a:pt x="223" y="176"/>
                  </a:lnTo>
                  <a:lnTo>
                    <a:pt x="224" y="168"/>
                  </a:lnTo>
                  <a:lnTo>
                    <a:pt x="228" y="157"/>
                  </a:lnTo>
                  <a:lnTo>
                    <a:pt x="232" y="148"/>
                  </a:lnTo>
                  <a:lnTo>
                    <a:pt x="232" y="139"/>
                  </a:lnTo>
                  <a:lnTo>
                    <a:pt x="235" y="130"/>
                  </a:lnTo>
                  <a:lnTo>
                    <a:pt x="235" y="122"/>
                  </a:lnTo>
                  <a:lnTo>
                    <a:pt x="237" y="113"/>
                  </a:lnTo>
                  <a:lnTo>
                    <a:pt x="237" y="108"/>
                  </a:lnTo>
                  <a:lnTo>
                    <a:pt x="239" y="100"/>
                  </a:lnTo>
                  <a:lnTo>
                    <a:pt x="235" y="93"/>
                  </a:lnTo>
                  <a:lnTo>
                    <a:pt x="234" y="88"/>
                  </a:lnTo>
                  <a:lnTo>
                    <a:pt x="230" y="82"/>
                  </a:lnTo>
                  <a:lnTo>
                    <a:pt x="226" y="77"/>
                  </a:lnTo>
                  <a:lnTo>
                    <a:pt x="221" y="73"/>
                  </a:lnTo>
                  <a:lnTo>
                    <a:pt x="213" y="68"/>
                  </a:lnTo>
                  <a:lnTo>
                    <a:pt x="206" y="66"/>
                  </a:lnTo>
                  <a:lnTo>
                    <a:pt x="201" y="64"/>
                  </a:lnTo>
                  <a:lnTo>
                    <a:pt x="192" y="58"/>
                  </a:lnTo>
                  <a:lnTo>
                    <a:pt x="184" y="57"/>
                  </a:lnTo>
                  <a:lnTo>
                    <a:pt x="175" y="55"/>
                  </a:lnTo>
                  <a:lnTo>
                    <a:pt x="166" y="53"/>
                  </a:lnTo>
                  <a:lnTo>
                    <a:pt x="157" y="49"/>
                  </a:lnTo>
                  <a:lnTo>
                    <a:pt x="148" y="47"/>
                  </a:lnTo>
                  <a:lnTo>
                    <a:pt x="139" y="46"/>
                  </a:lnTo>
                  <a:lnTo>
                    <a:pt x="131" y="46"/>
                  </a:lnTo>
                  <a:lnTo>
                    <a:pt x="122" y="44"/>
                  </a:lnTo>
                  <a:lnTo>
                    <a:pt x="113" y="42"/>
                  </a:lnTo>
                  <a:lnTo>
                    <a:pt x="106" y="40"/>
                  </a:lnTo>
                  <a:lnTo>
                    <a:pt x="98" y="38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5" y="33"/>
                  </a:lnTo>
                  <a:lnTo>
                    <a:pt x="69" y="33"/>
                  </a:lnTo>
                  <a:lnTo>
                    <a:pt x="62" y="29"/>
                  </a:lnTo>
                  <a:lnTo>
                    <a:pt x="55" y="27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31" y="24"/>
                  </a:lnTo>
                  <a:lnTo>
                    <a:pt x="23" y="22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28"/>
            <p:cNvSpPr>
              <a:spLocks/>
            </p:cNvSpPr>
            <p:nvPr/>
          </p:nvSpPr>
          <p:spPr bwMode="auto">
            <a:xfrm flipH="1">
              <a:off x="6413871" y="4701604"/>
              <a:ext cx="137998" cy="157162"/>
            </a:xfrm>
            <a:custGeom>
              <a:avLst/>
              <a:gdLst>
                <a:gd name="T0" fmla="*/ 40 w 93"/>
                <a:gd name="T1" fmla="*/ 22 h 99"/>
                <a:gd name="T2" fmla="*/ 31 w 93"/>
                <a:gd name="T3" fmla="*/ 31 h 99"/>
                <a:gd name="T4" fmla="*/ 27 w 93"/>
                <a:gd name="T5" fmla="*/ 38 h 99"/>
                <a:gd name="T6" fmla="*/ 27 w 93"/>
                <a:gd name="T7" fmla="*/ 47 h 99"/>
                <a:gd name="T8" fmla="*/ 32 w 93"/>
                <a:gd name="T9" fmla="*/ 60 h 99"/>
                <a:gd name="T10" fmla="*/ 43 w 93"/>
                <a:gd name="T11" fmla="*/ 67 h 99"/>
                <a:gd name="T12" fmla="*/ 54 w 93"/>
                <a:gd name="T13" fmla="*/ 69 h 99"/>
                <a:gd name="T14" fmla="*/ 63 w 93"/>
                <a:gd name="T15" fmla="*/ 62 h 99"/>
                <a:gd name="T16" fmla="*/ 74 w 93"/>
                <a:gd name="T17" fmla="*/ 55 h 99"/>
                <a:gd name="T18" fmla="*/ 85 w 93"/>
                <a:gd name="T19" fmla="*/ 56 h 99"/>
                <a:gd name="T20" fmla="*/ 93 w 93"/>
                <a:gd name="T21" fmla="*/ 66 h 99"/>
                <a:gd name="T22" fmla="*/ 91 w 93"/>
                <a:gd name="T23" fmla="*/ 78 h 99"/>
                <a:gd name="T24" fmla="*/ 84 w 93"/>
                <a:gd name="T25" fmla="*/ 89 h 99"/>
                <a:gd name="T26" fmla="*/ 74 w 93"/>
                <a:gd name="T27" fmla="*/ 95 h 99"/>
                <a:gd name="T28" fmla="*/ 65 w 93"/>
                <a:gd name="T29" fmla="*/ 97 h 99"/>
                <a:gd name="T30" fmla="*/ 56 w 93"/>
                <a:gd name="T31" fmla="*/ 99 h 99"/>
                <a:gd name="T32" fmla="*/ 49 w 93"/>
                <a:gd name="T33" fmla="*/ 99 h 99"/>
                <a:gd name="T34" fmla="*/ 40 w 93"/>
                <a:gd name="T35" fmla="*/ 99 h 99"/>
                <a:gd name="T36" fmla="*/ 31 w 93"/>
                <a:gd name="T37" fmla="*/ 97 h 99"/>
                <a:gd name="T38" fmla="*/ 21 w 93"/>
                <a:gd name="T39" fmla="*/ 91 h 99"/>
                <a:gd name="T40" fmla="*/ 11 w 93"/>
                <a:gd name="T41" fmla="*/ 86 h 99"/>
                <a:gd name="T42" fmla="*/ 1 w 93"/>
                <a:gd name="T43" fmla="*/ 75 h 99"/>
                <a:gd name="T44" fmla="*/ 0 w 93"/>
                <a:gd name="T45" fmla="*/ 62 h 99"/>
                <a:gd name="T46" fmla="*/ 0 w 93"/>
                <a:gd name="T47" fmla="*/ 53 h 99"/>
                <a:gd name="T48" fmla="*/ 0 w 93"/>
                <a:gd name="T49" fmla="*/ 45 h 99"/>
                <a:gd name="T50" fmla="*/ 3 w 93"/>
                <a:gd name="T51" fmla="*/ 36 h 99"/>
                <a:gd name="T52" fmla="*/ 11 w 93"/>
                <a:gd name="T53" fmla="*/ 25 h 99"/>
                <a:gd name="T54" fmla="*/ 21 w 93"/>
                <a:gd name="T55" fmla="*/ 12 h 99"/>
                <a:gd name="T56" fmla="*/ 31 w 93"/>
                <a:gd name="T57" fmla="*/ 1 h 99"/>
                <a:gd name="T58" fmla="*/ 36 w 93"/>
                <a:gd name="T59" fmla="*/ 0 h 99"/>
                <a:gd name="T60" fmla="*/ 43 w 93"/>
                <a:gd name="T61" fmla="*/ 5 h 99"/>
                <a:gd name="T62" fmla="*/ 45 w 93"/>
                <a:gd name="T63" fmla="*/ 12 h 99"/>
                <a:gd name="T64" fmla="*/ 43 w 93"/>
                <a:gd name="T65" fmla="*/ 1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9">
                  <a:moveTo>
                    <a:pt x="43" y="16"/>
                  </a:moveTo>
                  <a:lnTo>
                    <a:pt x="40" y="22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9" y="34"/>
                  </a:lnTo>
                  <a:lnTo>
                    <a:pt x="27" y="38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3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43" y="67"/>
                  </a:lnTo>
                  <a:lnTo>
                    <a:pt x="49" y="69"/>
                  </a:lnTo>
                  <a:lnTo>
                    <a:pt x="54" y="69"/>
                  </a:lnTo>
                  <a:lnTo>
                    <a:pt x="60" y="67"/>
                  </a:lnTo>
                  <a:lnTo>
                    <a:pt x="63" y="62"/>
                  </a:lnTo>
                  <a:lnTo>
                    <a:pt x="71" y="58"/>
                  </a:lnTo>
                  <a:lnTo>
                    <a:pt x="74" y="55"/>
                  </a:lnTo>
                  <a:lnTo>
                    <a:pt x="82" y="55"/>
                  </a:lnTo>
                  <a:lnTo>
                    <a:pt x="85" y="56"/>
                  </a:lnTo>
                  <a:lnTo>
                    <a:pt x="91" y="62"/>
                  </a:lnTo>
                  <a:lnTo>
                    <a:pt x="93" y="66"/>
                  </a:lnTo>
                  <a:lnTo>
                    <a:pt x="93" y="73"/>
                  </a:lnTo>
                  <a:lnTo>
                    <a:pt x="91" y="78"/>
                  </a:lnTo>
                  <a:lnTo>
                    <a:pt x="87" y="86"/>
                  </a:lnTo>
                  <a:lnTo>
                    <a:pt x="84" y="89"/>
                  </a:lnTo>
                  <a:lnTo>
                    <a:pt x="78" y="91"/>
                  </a:lnTo>
                  <a:lnTo>
                    <a:pt x="74" y="95"/>
                  </a:lnTo>
                  <a:lnTo>
                    <a:pt x="71" y="97"/>
                  </a:lnTo>
                  <a:lnTo>
                    <a:pt x="65" y="97"/>
                  </a:lnTo>
                  <a:lnTo>
                    <a:pt x="62" y="99"/>
                  </a:lnTo>
                  <a:lnTo>
                    <a:pt x="56" y="99"/>
                  </a:lnTo>
                  <a:lnTo>
                    <a:pt x="54" y="99"/>
                  </a:lnTo>
                  <a:lnTo>
                    <a:pt x="49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6" y="97"/>
                  </a:lnTo>
                  <a:lnTo>
                    <a:pt x="31" y="97"/>
                  </a:lnTo>
                  <a:lnTo>
                    <a:pt x="27" y="95"/>
                  </a:lnTo>
                  <a:lnTo>
                    <a:pt x="21" y="91"/>
                  </a:lnTo>
                  <a:lnTo>
                    <a:pt x="18" y="89"/>
                  </a:lnTo>
                  <a:lnTo>
                    <a:pt x="11" y="86"/>
                  </a:lnTo>
                  <a:lnTo>
                    <a:pt x="7" y="80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" y="42"/>
                  </a:lnTo>
                  <a:lnTo>
                    <a:pt x="3" y="36"/>
                  </a:lnTo>
                  <a:lnTo>
                    <a:pt x="7" y="34"/>
                  </a:lnTo>
                  <a:lnTo>
                    <a:pt x="11" y="25"/>
                  </a:lnTo>
                  <a:lnTo>
                    <a:pt x="16" y="20"/>
                  </a:lnTo>
                  <a:lnTo>
                    <a:pt x="21" y="12"/>
                  </a:lnTo>
                  <a:lnTo>
                    <a:pt x="27" y="5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3" y="5"/>
                  </a:lnTo>
                  <a:lnTo>
                    <a:pt x="45" y="7"/>
                  </a:lnTo>
                  <a:lnTo>
                    <a:pt x="45" y="12"/>
                  </a:lnTo>
                  <a:lnTo>
                    <a:pt x="43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29"/>
            <p:cNvSpPr>
              <a:spLocks/>
            </p:cNvSpPr>
            <p:nvPr/>
          </p:nvSpPr>
          <p:spPr bwMode="auto">
            <a:xfrm flipH="1">
              <a:off x="5554721" y="4753992"/>
              <a:ext cx="943729" cy="255587"/>
            </a:xfrm>
            <a:custGeom>
              <a:avLst/>
              <a:gdLst>
                <a:gd name="T0" fmla="*/ 24 w 636"/>
                <a:gd name="T1" fmla="*/ 0 h 161"/>
                <a:gd name="T2" fmla="*/ 49 w 636"/>
                <a:gd name="T3" fmla="*/ 1 h 161"/>
                <a:gd name="T4" fmla="*/ 71 w 636"/>
                <a:gd name="T5" fmla="*/ 3 h 161"/>
                <a:gd name="T6" fmla="*/ 93 w 636"/>
                <a:gd name="T7" fmla="*/ 7 h 161"/>
                <a:gd name="T8" fmla="*/ 112 w 636"/>
                <a:gd name="T9" fmla="*/ 12 h 161"/>
                <a:gd name="T10" fmla="*/ 130 w 636"/>
                <a:gd name="T11" fmla="*/ 18 h 161"/>
                <a:gd name="T12" fmla="*/ 154 w 636"/>
                <a:gd name="T13" fmla="*/ 23 h 161"/>
                <a:gd name="T14" fmla="*/ 177 w 636"/>
                <a:gd name="T15" fmla="*/ 29 h 161"/>
                <a:gd name="T16" fmla="*/ 210 w 636"/>
                <a:gd name="T17" fmla="*/ 36 h 161"/>
                <a:gd name="T18" fmla="*/ 245 w 636"/>
                <a:gd name="T19" fmla="*/ 44 h 161"/>
                <a:gd name="T20" fmla="*/ 276 w 636"/>
                <a:gd name="T21" fmla="*/ 49 h 161"/>
                <a:gd name="T22" fmla="*/ 305 w 636"/>
                <a:gd name="T23" fmla="*/ 56 h 161"/>
                <a:gd name="T24" fmla="*/ 333 w 636"/>
                <a:gd name="T25" fmla="*/ 62 h 161"/>
                <a:gd name="T26" fmla="*/ 362 w 636"/>
                <a:gd name="T27" fmla="*/ 67 h 161"/>
                <a:gd name="T28" fmla="*/ 393 w 636"/>
                <a:gd name="T29" fmla="*/ 75 h 161"/>
                <a:gd name="T30" fmla="*/ 426 w 636"/>
                <a:gd name="T31" fmla="*/ 82 h 161"/>
                <a:gd name="T32" fmla="*/ 459 w 636"/>
                <a:gd name="T33" fmla="*/ 88 h 161"/>
                <a:gd name="T34" fmla="*/ 482 w 636"/>
                <a:gd name="T35" fmla="*/ 93 h 161"/>
                <a:gd name="T36" fmla="*/ 506 w 636"/>
                <a:gd name="T37" fmla="*/ 102 h 161"/>
                <a:gd name="T38" fmla="*/ 528 w 636"/>
                <a:gd name="T39" fmla="*/ 108 h 161"/>
                <a:gd name="T40" fmla="*/ 552 w 636"/>
                <a:gd name="T41" fmla="*/ 117 h 161"/>
                <a:gd name="T42" fmla="*/ 574 w 636"/>
                <a:gd name="T43" fmla="*/ 124 h 161"/>
                <a:gd name="T44" fmla="*/ 596 w 636"/>
                <a:gd name="T45" fmla="*/ 132 h 161"/>
                <a:gd name="T46" fmla="*/ 619 w 636"/>
                <a:gd name="T47" fmla="*/ 141 h 161"/>
                <a:gd name="T48" fmla="*/ 636 w 636"/>
                <a:gd name="T49" fmla="*/ 150 h 161"/>
                <a:gd name="T50" fmla="*/ 634 w 636"/>
                <a:gd name="T51" fmla="*/ 159 h 161"/>
                <a:gd name="T52" fmla="*/ 619 w 636"/>
                <a:gd name="T53" fmla="*/ 159 h 161"/>
                <a:gd name="T54" fmla="*/ 596 w 636"/>
                <a:gd name="T55" fmla="*/ 152 h 161"/>
                <a:gd name="T56" fmla="*/ 574 w 636"/>
                <a:gd name="T57" fmla="*/ 146 h 161"/>
                <a:gd name="T58" fmla="*/ 550 w 636"/>
                <a:gd name="T59" fmla="*/ 141 h 161"/>
                <a:gd name="T60" fmla="*/ 526 w 636"/>
                <a:gd name="T61" fmla="*/ 135 h 161"/>
                <a:gd name="T62" fmla="*/ 502 w 636"/>
                <a:gd name="T63" fmla="*/ 130 h 161"/>
                <a:gd name="T64" fmla="*/ 479 w 636"/>
                <a:gd name="T65" fmla="*/ 124 h 161"/>
                <a:gd name="T66" fmla="*/ 453 w 636"/>
                <a:gd name="T67" fmla="*/ 121 h 161"/>
                <a:gd name="T68" fmla="*/ 422 w 636"/>
                <a:gd name="T69" fmla="*/ 111 h 161"/>
                <a:gd name="T70" fmla="*/ 387 w 636"/>
                <a:gd name="T71" fmla="*/ 104 h 161"/>
                <a:gd name="T72" fmla="*/ 358 w 636"/>
                <a:gd name="T73" fmla="*/ 97 h 161"/>
                <a:gd name="T74" fmla="*/ 329 w 636"/>
                <a:gd name="T75" fmla="*/ 89 h 161"/>
                <a:gd name="T76" fmla="*/ 302 w 636"/>
                <a:gd name="T77" fmla="*/ 82 h 161"/>
                <a:gd name="T78" fmla="*/ 272 w 636"/>
                <a:gd name="T79" fmla="*/ 75 h 161"/>
                <a:gd name="T80" fmla="*/ 241 w 636"/>
                <a:gd name="T81" fmla="*/ 67 h 161"/>
                <a:gd name="T82" fmla="*/ 207 w 636"/>
                <a:gd name="T83" fmla="*/ 60 h 161"/>
                <a:gd name="T84" fmla="*/ 172 w 636"/>
                <a:gd name="T85" fmla="*/ 55 h 161"/>
                <a:gd name="T86" fmla="*/ 148 w 636"/>
                <a:gd name="T87" fmla="*/ 47 h 161"/>
                <a:gd name="T88" fmla="*/ 128 w 636"/>
                <a:gd name="T89" fmla="*/ 42 h 161"/>
                <a:gd name="T90" fmla="*/ 108 w 636"/>
                <a:gd name="T91" fmla="*/ 38 h 161"/>
                <a:gd name="T92" fmla="*/ 90 w 636"/>
                <a:gd name="T93" fmla="*/ 31 h 161"/>
                <a:gd name="T94" fmla="*/ 70 w 636"/>
                <a:gd name="T95" fmla="*/ 27 h 161"/>
                <a:gd name="T96" fmla="*/ 48 w 636"/>
                <a:gd name="T97" fmla="*/ 23 h 161"/>
                <a:gd name="T98" fmla="*/ 24 w 636"/>
                <a:gd name="T99" fmla="*/ 22 h 161"/>
                <a:gd name="T100" fmla="*/ 6 w 636"/>
                <a:gd name="T101" fmla="*/ 20 h 161"/>
                <a:gd name="T102" fmla="*/ 0 w 636"/>
                <a:gd name="T103" fmla="*/ 14 h 161"/>
                <a:gd name="T104" fmla="*/ 0 w 636"/>
                <a:gd name="T105" fmla="*/ 5 h 161"/>
                <a:gd name="T106" fmla="*/ 6 w 636"/>
                <a:gd name="T107" fmla="*/ 0 h 161"/>
                <a:gd name="T108" fmla="*/ 11 w 636"/>
                <a:gd name="T10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161">
                  <a:moveTo>
                    <a:pt x="11" y="0"/>
                  </a:moveTo>
                  <a:lnTo>
                    <a:pt x="24" y="0"/>
                  </a:lnTo>
                  <a:lnTo>
                    <a:pt x="38" y="0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1" y="3"/>
                  </a:lnTo>
                  <a:lnTo>
                    <a:pt x="82" y="5"/>
                  </a:lnTo>
                  <a:lnTo>
                    <a:pt x="93" y="7"/>
                  </a:lnTo>
                  <a:lnTo>
                    <a:pt x="102" y="11"/>
                  </a:lnTo>
                  <a:lnTo>
                    <a:pt x="112" y="12"/>
                  </a:lnTo>
                  <a:lnTo>
                    <a:pt x="121" y="14"/>
                  </a:lnTo>
                  <a:lnTo>
                    <a:pt x="130" y="18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6" y="27"/>
                  </a:lnTo>
                  <a:lnTo>
                    <a:pt x="177" y="29"/>
                  </a:lnTo>
                  <a:lnTo>
                    <a:pt x="192" y="33"/>
                  </a:lnTo>
                  <a:lnTo>
                    <a:pt x="210" y="36"/>
                  </a:lnTo>
                  <a:lnTo>
                    <a:pt x="228" y="40"/>
                  </a:lnTo>
                  <a:lnTo>
                    <a:pt x="245" y="44"/>
                  </a:lnTo>
                  <a:lnTo>
                    <a:pt x="261" y="47"/>
                  </a:lnTo>
                  <a:lnTo>
                    <a:pt x="276" y="49"/>
                  </a:lnTo>
                  <a:lnTo>
                    <a:pt x="291" y="53"/>
                  </a:lnTo>
                  <a:lnTo>
                    <a:pt x="305" y="56"/>
                  </a:lnTo>
                  <a:lnTo>
                    <a:pt x="320" y="58"/>
                  </a:lnTo>
                  <a:lnTo>
                    <a:pt x="333" y="62"/>
                  </a:lnTo>
                  <a:lnTo>
                    <a:pt x="347" y="66"/>
                  </a:lnTo>
                  <a:lnTo>
                    <a:pt x="362" y="67"/>
                  </a:lnTo>
                  <a:lnTo>
                    <a:pt x="378" y="71"/>
                  </a:lnTo>
                  <a:lnTo>
                    <a:pt x="393" y="75"/>
                  </a:lnTo>
                  <a:lnTo>
                    <a:pt x="409" y="78"/>
                  </a:lnTo>
                  <a:lnTo>
                    <a:pt x="426" y="82"/>
                  </a:lnTo>
                  <a:lnTo>
                    <a:pt x="446" y="86"/>
                  </a:lnTo>
                  <a:lnTo>
                    <a:pt x="459" y="88"/>
                  </a:lnTo>
                  <a:lnTo>
                    <a:pt x="471" y="91"/>
                  </a:lnTo>
                  <a:lnTo>
                    <a:pt x="482" y="93"/>
                  </a:lnTo>
                  <a:lnTo>
                    <a:pt x="495" y="99"/>
                  </a:lnTo>
                  <a:lnTo>
                    <a:pt x="506" y="102"/>
                  </a:lnTo>
                  <a:lnTo>
                    <a:pt x="517" y="104"/>
                  </a:lnTo>
                  <a:lnTo>
                    <a:pt x="528" y="108"/>
                  </a:lnTo>
                  <a:lnTo>
                    <a:pt x="541" y="111"/>
                  </a:lnTo>
                  <a:lnTo>
                    <a:pt x="552" y="117"/>
                  </a:lnTo>
                  <a:lnTo>
                    <a:pt x="563" y="121"/>
                  </a:lnTo>
                  <a:lnTo>
                    <a:pt x="574" y="124"/>
                  </a:lnTo>
                  <a:lnTo>
                    <a:pt x="583" y="130"/>
                  </a:lnTo>
                  <a:lnTo>
                    <a:pt x="596" y="132"/>
                  </a:lnTo>
                  <a:lnTo>
                    <a:pt x="607" y="137"/>
                  </a:lnTo>
                  <a:lnTo>
                    <a:pt x="619" y="141"/>
                  </a:lnTo>
                  <a:lnTo>
                    <a:pt x="630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4" y="159"/>
                  </a:lnTo>
                  <a:lnTo>
                    <a:pt x="628" y="161"/>
                  </a:lnTo>
                  <a:lnTo>
                    <a:pt x="619" y="159"/>
                  </a:lnTo>
                  <a:lnTo>
                    <a:pt x="607" y="155"/>
                  </a:lnTo>
                  <a:lnTo>
                    <a:pt x="596" y="152"/>
                  </a:lnTo>
                  <a:lnTo>
                    <a:pt x="585" y="150"/>
                  </a:lnTo>
                  <a:lnTo>
                    <a:pt x="574" y="146"/>
                  </a:lnTo>
                  <a:lnTo>
                    <a:pt x="561" y="144"/>
                  </a:lnTo>
                  <a:lnTo>
                    <a:pt x="550" y="141"/>
                  </a:lnTo>
                  <a:lnTo>
                    <a:pt x="539" y="139"/>
                  </a:lnTo>
                  <a:lnTo>
                    <a:pt x="526" y="135"/>
                  </a:lnTo>
                  <a:lnTo>
                    <a:pt x="515" y="132"/>
                  </a:lnTo>
                  <a:lnTo>
                    <a:pt x="502" y="130"/>
                  </a:lnTo>
                  <a:lnTo>
                    <a:pt x="490" y="128"/>
                  </a:lnTo>
                  <a:lnTo>
                    <a:pt x="479" y="124"/>
                  </a:lnTo>
                  <a:lnTo>
                    <a:pt x="464" y="121"/>
                  </a:lnTo>
                  <a:lnTo>
                    <a:pt x="453" y="121"/>
                  </a:lnTo>
                  <a:lnTo>
                    <a:pt x="442" y="117"/>
                  </a:lnTo>
                  <a:lnTo>
                    <a:pt x="422" y="111"/>
                  </a:lnTo>
                  <a:lnTo>
                    <a:pt x="406" y="110"/>
                  </a:lnTo>
                  <a:lnTo>
                    <a:pt x="387" y="104"/>
                  </a:lnTo>
                  <a:lnTo>
                    <a:pt x="373" y="102"/>
                  </a:lnTo>
                  <a:lnTo>
                    <a:pt x="358" y="97"/>
                  </a:lnTo>
                  <a:lnTo>
                    <a:pt x="344" y="93"/>
                  </a:lnTo>
                  <a:lnTo>
                    <a:pt x="329" y="89"/>
                  </a:lnTo>
                  <a:lnTo>
                    <a:pt x="316" y="86"/>
                  </a:lnTo>
                  <a:lnTo>
                    <a:pt x="302" y="82"/>
                  </a:lnTo>
                  <a:lnTo>
                    <a:pt x="287" y="78"/>
                  </a:lnTo>
                  <a:lnTo>
                    <a:pt x="272" y="75"/>
                  </a:lnTo>
                  <a:lnTo>
                    <a:pt x="259" y="71"/>
                  </a:lnTo>
                  <a:lnTo>
                    <a:pt x="241" y="67"/>
                  </a:lnTo>
                  <a:lnTo>
                    <a:pt x="225" y="64"/>
                  </a:lnTo>
                  <a:lnTo>
                    <a:pt x="207" y="60"/>
                  </a:lnTo>
                  <a:lnTo>
                    <a:pt x="186" y="56"/>
                  </a:lnTo>
                  <a:lnTo>
                    <a:pt x="172" y="55"/>
                  </a:lnTo>
                  <a:lnTo>
                    <a:pt x="159" y="51"/>
                  </a:lnTo>
                  <a:lnTo>
                    <a:pt x="148" y="47"/>
                  </a:lnTo>
                  <a:lnTo>
                    <a:pt x="139" y="45"/>
                  </a:lnTo>
                  <a:lnTo>
                    <a:pt x="128" y="42"/>
                  </a:lnTo>
                  <a:lnTo>
                    <a:pt x="117" y="40"/>
                  </a:lnTo>
                  <a:lnTo>
                    <a:pt x="108" y="38"/>
                  </a:lnTo>
                  <a:lnTo>
                    <a:pt x="99" y="34"/>
                  </a:lnTo>
                  <a:lnTo>
                    <a:pt x="90" y="31"/>
                  </a:lnTo>
                  <a:lnTo>
                    <a:pt x="79" y="29"/>
                  </a:lnTo>
                  <a:lnTo>
                    <a:pt x="70" y="27"/>
                  </a:lnTo>
                  <a:lnTo>
                    <a:pt x="59" y="25"/>
                  </a:lnTo>
                  <a:lnTo>
                    <a:pt x="48" y="23"/>
                  </a:lnTo>
                  <a:lnTo>
                    <a:pt x="37" y="22"/>
                  </a:lnTo>
                  <a:lnTo>
                    <a:pt x="24" y="22"/>
                  </a:lnTo>
                  <a:lnTo>
                    <a:pt x="11" y="22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30"/>
            <p:cNvSpPr>
              <a:spLocks/>
            </p:cNvSpPr>
            <p:nvPr/>
          </p:nvSpPr>
          <p:spPr bwMode="auto">
            <a:xfrm flipH="1">
              <a:off x="5459755" y="4866704"/>
              <a:ext cx="173610" cy="250825"/>
            </a:xfrm>
            <a:custGeom>
              <a:avLst/>
              <a:gdLst>
                <a:gd name="T0" fmla="*/ 82 w 117"/>
                <a:gd name="T1" fmla="*/ 4 h 158"/>
                <a:gd name="T2" fmla="*/ 93 w 117"/>
                <a:gd name="T3" fmla="*/ 13 h 158"/>
                <a:gd name="T4" fmla="*/ 102 w 117"/>
                <a:gd name="T5" fmla="*/ 22 h 158"/>
                <a:gd name="T6" fmla="*/ 111 w 117"/>
                <a:gd name="T7" fmla="*/ 33 h 158"/>
                <a:gd name="T8" fmla="*/ 115 w 117"/>
                <a:gd name="T9" fmla="*/ 50 h 158"/>
                <a:gd name="T10" fmla="*/ 115 w 117"/>
                <a:gd name="T11" fmla="*/ 68 h 158"/>
                <a:gd name="T12" fmla="*/ 109 w 117"/>
                <a:gd name="T13" fmla="*/ 88 h 158"/>
                <a:gd name="T14" fmla="*/ 98 w 117"/>
                <a:gd name="T15" fmla="*/ 114 h 158"/>
                <a:gd name="T16" fmla="*/ 84 w 117"/>
                <a:gd name="T17" fmla="*/ 134 h 158"/>
                <a:gd name="T18" fmla="*/ 73 w 117"/>
                <a:gd name="T19" fmla="*/ 141 h 158"/>
                <a:gd name="T20" fmla="*/ 66 w 117"/>
                <a:gd name="T21" fmla="*/ 145 h 158"/>
                <a:gd name="T22" fmla="*/ 56 w 117"/>
                <a:gd name="T23" fmla="*/ 150 h 158"/>
                <a:gd name="T24" fmla="*/ 45 w 117"/>
                <a:gd name="T25" fmla="*/ 152 h 158"/>
                <a:gd name="T26" fmla="*/ 36 w 117"/>
                <a:gd name="T27" fmla="*/ 154 h 158"/>
                <a:gd name="T28" fmla="*/ 27 w 117"/>
                <a:gd name="T29" fmla="*/ 156 h 158"/>
                <a:gd name="T30" fmla="*/ 13 w 117"/>
                <a:gd name="T31" fmla="*/ 156 h 158"/>
                <a:gd name="T32" fmla="*/ 2 w 117"/>
                <a:gd name="T33" fmla="*/ 152 h 158"/>
                <a:gd name="T34" fmla="*/ 0 w 117"/>
                <a:gd name="T35" fmla="*/ 143 h 158"/>
                <a:gd name="T36" fmla="*/ 3 w 117"/>
                <a:gd name="T37" fmla="*/ 137 h 158"/>
                <a:gd name="T38" fmla="*/ 18 w 117"/>
                <a:gd name="T39" fmla="*/ 136 h 158"/>
                <a:gd name="T40" fmla="*/ 29 w 117"/>
                <a:gd name="T41" fmla="*/ 134 h 158"/>
                <a:gd name="T42" fmla="*/ 44 w 117"/>
                <a:gd name="T43" fmla="*/ 125 h 158"/>
                <a:gd name="T44" fmla="*/ 55 w 117"/>
                <a:gd name="T45" fmla="*/ 115 h 158"/>
                <a:gd name="T46" fmla="*/ 64 w 117"/>
                <a:gd name="T47" fmla="*/ 106 h 158"/>
                <a:gd name="T48" fmla="*/ 71 w 117"/>
                <a:gd name="T49" fmla="*/ 97 h 158"/>
                <a:gd name="T50" fmla="*/ 73 w 117"/>
                <a:gd name="T51" fmla="*/ 84 h 158"/>
                <a:gd name="T52" fmla="*/ 77 w 117"/>
                <a:gd name="T53" fmla="*/ 70 h 158"/>
                <a:gd name="T54" fmla="*/ 75 w 117"/>
                <a:gd name="T55" fmla="*/ 59 h 158"/>
                <a:gd name="T56" fmla="*/ 73 w 117"/>
                <a:gd name="T57" fmla="*/ 46 h 158"/>
                <a:gd name="T58" fmla="*/ 66 w 117"/>
                <a:gd name="T59" fmla="*/ 33 h 158"/>
                <a:gd name="T60" fmla="*/ 56 w 117"/>
                <a:gd name="T61" fmla="*/ 24 h 158"/>
                <a:gd name="T62" fmla="*/ 49 w 117"/>
                <a:gd name="T63" fmla="*/ 17 h 158"/>
                <a:gd name="T64" fmla="*/ 51 w 117"/>
                <a:gd name="T65" fmla="*/ 9 h 158"/>
                <a:gd name="T66" fmla="*/ 58 w 117"/>
                <a:gd name="T67" fmla="*/ 2 h 158"/>
                <a:gd name="T68" fmla="*/ 73 w 117"/>
                <a:gd name="T69" fmla="*/ 0 h 158"/>
                <a:gd name="T70" fmla="*/ 78 w 117"/>
                <a:gd name="T71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58">
                  <a:moveTo>
                    <a:pt x="78" y="2"/>
                  </a:moveTo>
                  <a:lnTo>
                    <a:pt x="82" y="4"/>
                  </a:lnTo>
                  <a:lnTo>
                    <a:pt x="89" y="9"/>
                  </a:lnTo>
                  <a:lnTo>
                    <a:pt x="93" y="13"/>
                  </a:lnTo>
                  <a:lnTo>
                    <a:pt x="98" y="17"/>
                  </a:lnTo>
                  <a:lnTo>
                    <a:pt x="102" y="22"/>
                  </a:lnTo>
                  <a:lnTo>
                    <a:pt x="108" y="29"/>
                  </a:lnTo>
                  <a:lnTo>
                    <a:pt x="111" y="33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17" y="59"/>
                  </a:lnTo>
                  <a:lnTo>
                    <a:pt x="115" y="68"/>
                  </a:lnTo>
                  <a:lnTo>
                    <a:pt x="115" y="79"/>
                  </a:lnTo>
                  <a:lnTo>
                    <a:pt x="109" y="88"/>
                  </a:lnTo>
                  <a:lnTo>
                    <a:pt x="106" y="101"/>
                  </a:lnTo>
                  <a:lnTo>
                    <a:pt x="98" y="114"/>
                  </a:lnTo>
                  <a:lnTo>
                    <a:pt x="91" y="126"/>
                  </a:lnTo>
                  <a:lnTo>
                    <a:pt x="84" y="134"/>
                  </a:lnTo>
                  <a:lnTo>
                    <a:pt x="78" y="137"/>
                  </a:lnTo>
                  <a:lnTo>
                    <a:pt x="73" y="141"/>
                  </a:lnTo>
                  <a:lnTo>
                    <a:pt x="71" y="143"/>
                  </a:lnTo>
                  <a:lnTo>
                    <a:pt x="66" y="145"/>
                  </a:lnTo>
                  <a:lnTo>
                    <a:pt x="62" y="148"/>
                  </a:lnTo>
                  <a:lnTo>
                    <a:pt x="56" y="150"/>
                  </a:lnTo>
                  <a:lnTo>
                    <a:pt x="53" y="152"/>
                  </a:lnTo>
                  <a:lnTo>
                    <a:pt x="45" y="152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0" y="158"/>
                  </a:lnTo>
                  <a:lnTo>
                    <a:pt x="13" y="156"/>
                  </a:lnTo>
                  <a:lnTo>
                    <a:pt x="7" y="154"/>
                  </a:lnTo>
                  <a:lnTo>
                    <a:pt x="2" y="152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3" y="137"/>
                  </a:lnTo>
                  <a:lnTo>
                    <a:pt x="9" y="137"/>
                  </a:lnTo>
                  <a:lnTo>
                    <a:pt x="18" y="136"/>
                  </a:lnTo>
                  <a:lnTo>
                    <a:pt x="24" y="136"/>
                  </a:lnTo>
                  <a:lnTo>
                    <a:pt x="29" y="134"/>
                  </a:lnTo>
                  <a:lnTo>
                    <a:pt x="36" y="130"/>
                  </a:lnTo>
                  <a:lnTo>
                    <a:pt x="44" y="125"/>
                  </a:lnTo>
                  <a:lnTo>
                    <a:pt x="49" y="121"/>
                  </a:lnTo>
                  <a:lnTo>
                    <a:pt x="55" y="115"/>
                  </a:lnTo>
                  <a:lnTo>
                    <a:pt x="60" y="114"/>
                  </a:lnTo>
                  <a:lnTo>
                    <a:pt x="64" y="106"/>
                  </a:lnTo>
                  <a:lnTo>
                    <a:pt x="67" y="103"/>
                  </a:lnTo>
                  <a:lnTo>
                    <a:pt x="71" y="97"/>
                  </a:lnTo>
                  <a:lnTo>
                    <a:pt x="73" y="90"/>
                  </a:lnTo>
                  <a:lnTo>
                    <a:pt x="73" y="84"/>
                  </a:lnTo>
                  <a:lnTo>
                    <a:pt x="77" y="77"/>
                  </a:lnTo>
                  <a:lnTo>
                    <a:pt x="77" y="70"/>
                  </a:lnTo>
                  <a:lnTo>
                    <a:pt x="77" y="64"/>
                  </a:lnTo>
                  <a:lnTo>
                    <a:pt x="75" y="59"/>
                  </a:lnTo>
                  <a:lnTo>
                    <a:pt x="73" y="51"/>
                  </a:lnTo>
                  <a:lnTo>
                    <a:pt x="73" y="46"/>
                  </a:lnTo>
                  <a:lnTo>
                    <a:pt x="71" y="40"/>
                  </a:lnTo>
                  <a:lnTo>
                    <a:pt x="66" y="33"/>
                  </a:lnTo>
                  <a:lnTo>
                    <a:pt x="64" y="29"/>
                  </a:lnTo>
                  <a:lnTo>
                    <a:pt x="56" y="24"/>
                  </a:lnTo>
                  <a:lnTo>
                    <a:pt x="55" y="22"/>
                  </a:lnTo>
                  <a:lnTo>
                    <a:pt x="49" y="17"/>
                  </a:lnTo>
                  <a:lnTo>
                    <a:pt x="47" y="13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31"/>
            <p:cNvSpPr>
              <a:spLocks/>
            </p:cNvSpPr>
            <p:nvPr/>
          </p:nvSpPr>
          <p:spPr bwMode="auto">
            <a:xfrm flipH="1">
              <a:off x="6712125" y="4800029"/>
              <a:ext cx="455542" cy="762000"/>
            </a:xfrm>
            <a:custGeom>
              <a:avLst/>
              <a:gdLst>
                <a:gd name="T0" fmla="*/ 294 w 307"/>
                <a:gd name="T1" fmla="*/ 16 h 480"/>
                <a:gd name="T2" fmla="*/ 298 w 307"/>
                <a:gd name="T3" fmla="*/ 29 h 480"/>
                <a:gd name="T4" fmla="*/ 301 w 307"/>
                <a:gd name="T5" fmla="*/ 44 h 480"/>
                <a:gd name="T6" fmla="*/ 305 w 307"/>
                <a:gd name="T7" fmla="*/ 59 h 480"/>
                <a:gd name="T8" fmla="*/ 307 w 307"/>
                <a:gd name="T9" fmla="*/ 73 h 480"/>
                <a:gd name="T10" fmla="*/ 307 w 307"/>
                <a:gd name="T11" fmla="*/ 90 h 480"/>
                <a:gd name="T12" fmla="*/ 305 w 307"/>
                <a:gd name="T13" fmla="*/ 104 h 480"/>
                <a:gd name="T14" fmla="*/ 303 w 307"/>
                <a:gd name="T15" fmla="*/ 121 h 480"/>
                <a:gd name="T16" fmla="*/ 294 w 307"/>
                <a:gd name="T17" fmla="*/ 141 h 480"/>
                <a:gd name="T18" fmla="*/ 278 w 307"/>
                <a:gd name="T19" fmla="*/ 167 h 480"/>
                <a:gd name="T20" fmla="*/ 254 w 307"/>
                <a:gd name="T21" fmla="*/ 190 h 480"/>
                <a:gd name="T22" fmla="*/ 226 w 307"/>
                <a:gd name="T23" fmla="*/ 212 h 480"/>
                <a:gd name="T24" fmla="*/ 197 w 307"/>
                <a:gd name="T25" fmla="*/ 233 h 480"/>
                <a:gd name="T26" fmla="*/ 168 w 307"/>
                <a:gd name="T27" fmla="*/ 251 h 480"/>
                <a:gd name="T28" fmla="*/ 142 w 307"/>
                <a:gd name="T29" fmla="*/ 267 h 480"/>
                <a:gd name="T30" fmla="*/ 119 w 307"/>
                <a:gd name="T31" fmla="*/ 282 h 480"/>
                <a:gd name="T32" fmla="*/ 100 w 307"/>
                <a:gd name="T33" fmla="*/ 299 h 480"/>
                <a:gd name="T34" fmla="*/ 84 w 307"/>
                <a:gd name="T35" fmla="*/ 317 h 480"/>
                <a:gd name="T36" fmla="*/ 73 w 307"/>
                <a:gd name="T37" fmla="*/ 335 h 480"/>
                <a:gd name="T38" fmla="*/ 64 w 307"/>
                <a:gd name="T39" fmla="*/ 357 h 480"/>
                <a:gd name="T40" fmla="*/ 55 w 307"/>
                <a:gd name="T41" fmla="*/ 379 h 480"/>
                <a:gd name="T42" fmla="*/ 51 w 307"/>
                <a:gd name="T43" fmla="*/ 403 h 480"/>
                <a:gd name="T44" fmla="*/ 46 w 307"/>
                <a:gd name="T45" fmla="*/ 427 h 480"/>
                <a:gd name="T46" fmla="*/ 42 w 307"/>
                <a:gd name="T47" fmla="*/ 454 h 480"/>
                <a:gd name="T48" fmla="*/ 36 w 307"/>
                <a:gd name="T49" fmla="*/ 473 h 480"/>
                <a:gd name="T50" fmla="*/ 25 w 307"/>
                <a:gd name="T51" fmla="*/ 480 h 480"/>
                <a:gd name="T52" fmla="*/ 13 w 307"/>
                <a:gd name="T53" fmla="*/ 478 h 480"/>
                <a:gd name="T54" fmla="*/ 4 w 307"/>
                <a:gd name="T55" fmla="*/ 467 h 480"/>
                <a:gd name="T56" fmla="*/ 2 w 307"/>
                <a:gd name="T57" fmla="*/ 453 h 480"/>
                <a:gd name="T58" fmla="*/ 0 w 307"/>
                <a:gd name="T59" fmla="*/ 427 h 480"/>
                <a:gd name="T60" fmla="*/ 4 w 307"/>
                <a:gd name="T61" fmla="*/ 399 h 480"/>
                <a:gd name="T62" fmla="*/ 9 w 307"/>
                <a:gd name="T63" fmla="*/ 370 h 480"/>
                <a:gd name="T64" fmla="*/ 18 w 307"/>
                <a:gd name="T65" fmla="*/ 341 h 480"/>
                <a:gd name="T66" fmla="*/ 35 w 307"/>
                <a:gd name="T67" fmla="*/ 310 h 480"/>
                <a:gd name="T68" fmla="*/ 53 w 307"/>
                <a:gd name="T69" fmla="*/ 282 h 480"/>
                <a:gd name="T70" fmla="*/ 75 w 307"/>
                <a:gd name="T71" fmla="*/ 262 h 480"/>
                <a:gd name="T72" fmla="*/ 102 w 307"/>
                <a:gd name="T73" fmla="*/ 245 h 480"/>
                <a:gd name="T74" fmla="*/ 131 w 307"/>
                <a:gd name="T75" fmla="*/ 229 h 480"/>
                <a:gd name="T76" fmla="*/ 159 w 307"/>
                <a:gd name="T77" fmla="*/ 212 h 480"/>
                <a:gd name="T78" fmla="*/ 186 w 307"/>
                <a:gd name="T79" fmla="*/ 194 h 480"/>
                <a:gd name="T80" fmla="*/ 212 w 307"/>
                <a:gd name="T81" fmla="*/ 178 h 480"/>
                <a:gd name="T82" fmla="*/ 236 w 307"/>
                <a:gd name="T83" fmla="*/ 159 h 480"/>
                <a:gd name="T84" fmla="*/ 254 w 307"/>
                <a:gd name="T85" fmla="*/ 143 h 480"/>
                <a:gd name="T86" fmla="*/ 267 w 307"/>
                <a:gd name="T87" fmla="*/ 125 h 480"/>
                <a:gd name="T88" fmla="*/ 272 w 307"/>
                <a:gd name="T89" fmla="*/ 112 h 480"/>
                <a:gd name="T90" fmla="*/ 276 w 307"/>
                <a:gd name="T91" fmla="*/ 101 h 480"/>
                <a:gd name="T92" fmla="*/ 276 w 307"/>
                <a:gd name="T93" fmla="*/ 90 h 480"/>
                <a:gd name="T94" fmla="*/ 278 w 307"/>
                <a:gd name="T95" fmla="*/ 77 h 480"/>
                <a:gd name="T96" fmla="*/ 278 w 307"/>
                <a:gd name="T97" fmla="*/ 64 h 480"/>
                <a:gd name="T98" fmla="*/ 276 w 307"/>
                <a:gd name="T99" fmla="*/ 51 h 480"/>
                <a:gd name="T100" fmla="*/ 276 w 307"/>
                <a:gd name="T101" fmla="*/ 37 h 480"/>
                <a:gd name="T102" fmla="*/ 274 w 307"/>
                <a:gd name="T103" fmla="*/ 22 h 480"/>
                <a:gd name="T104" fmla="*/ 272 w 307"/>
                <a:gd name="T105" fmla="*/ 9 h 480"/>
                <a:gd name="T106" fmla="*/ 276 w 307"/>
                <a:gd name="T107" fmla="*/ 2 h 480"/>
                <a:gd name="T108" fmla="*/ 283 w 307"/>
                <a:gd name="T109" fmla="*/ 0 h 480"/>
                <a:gd name="T110" fmla="*/ 289 w 307"/>
                <a:gd name="T111" fmla="*/ 5 h 480"/>
                <a:gd name="T112" fmla="*/ 292 w 307"/>
                <a:gd name="T113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480">
                  <a:moveTo>
                    <a:pt x="292" y="9"/>
                  </a:moveTo>
                  <a:lnTo>
                    <a:pt x="294" y="16"/>
                  </a:lnTo>
                  <a:lnTo>
                    <a:pt x="294" y="24"/>
                  </a:lnTo>
                  <a:lnTo>
                    <a:pt x="298" y="29"/>
                  </a:lnTo>
                  <a:lnTo>
                    <a:pt x="299" y="37"/>
                  </a:lnTo>
                  <a:lnTo>
                    <a:pt x="301" y="44"/>
                  </a:lnTo>
                  <a:lnTo>
                    <a:pt x="303" y="51"/>
                  </a:lnTo>
                  <a:lnTo>
                    <a:pt x="305" y="59"/>
                  </a:lnTo>
                  <a:lnTo>
                    <a:pt x="307" y="66"/>
                  </a:lnTo>
                  <a:lnTo>
                    <a:pt x="307" y="73"/>
                  </a:lnTo>
                  <a:lnTo>
                    <a:pt x="307" y="82"/>
                  </a:lnTo>
                  <a:lnTo>
                    <a:pt x="307" y="90"/>
                  </a:lnTo>
                  <a:lnTo>
                    <a:pt x="307" y="97"/>
                  </a:lnTo>
                  <a:lnTo>
                    <a:pt x="305" y="104"/>
                  </a:lnTo>
                  <a:lnTo>
                    <a:pt x="305" y="112"/>
                  </a:lnTo>
                  <a:lnTo>
                    <a:pt x="303" y="121"/>
                  </a:lnTo>
                  <a:lnTo>
                    <a:pt x="301" y="130"/>
                  </a:lnTo>
                  <a:lnTo>
                    <a:pt x="294" y="141"/>
                  </a:lnTo>
                  <a:lnTo>
                    <a:pt x="287" y="156"/>
                  </a:lnTo>
                  <a:lnTo>
                    <a:pt x="278" y="167"/>
                  </a:lnTo>
                  <a:lnTo>
                    <a:pt x="267" y="179"/>
                  </a:lnTo>
                  <a:lnTo>
                    <a:pt x="254" y="190"/>
                  </a:lnTo>
                  <a:lnTo>
                    <a:pt x="241" y="201"/>
                  </a:lnTo>
                  <a:lnTo>
                    <a:pt x="226" y="212"/>
                  </a:lnTo>
                  <a:lnTo>
                    <a:pt x="212" y="223"/>
                  </a:lnTo>
                  <a:lnTo>
                    <a:pt x="197" y="233"/>
                  </a:lnTo>
                  <a:lnTo>
                    <a:pt x="183" y="242"/>
                  </a:lnTo>
                  <a:lnTo>
                    <a:pt x="168" y="251"/>
                  </a:lnTo>
                  <a:lnTo>
                    <a:pt x="155" y="260"/>
                  </a:lnTo>
                  <a:lnTo>
                    <a:pt x="142" y="267"/>
                  </a:lnTo>
                  <a:lnTo>
                    <a:pt x="130" y="277"/>
                  </a:lnTo>
                  <a:lnTo>
                    <a:pt x="119" y="282"/>
                  </a:lnTo>
                  <a:lnTo>
                    <a:pt x="111" y="289"/>
                  </a:lnTo>
                  <a:lnTo>
                    <a:pt x="100" y="299"/>
                  </a:lnTo>
                  <a:lnTo>
                    <a:pt x="93" y="306"/>
                  </a:lnTo>
                  <a:lnTo>
                    <a:pt x="84" y="317"/>
                  </a:lnTo>
                  <a:lnTo>
                    <a:pt x="78" y="326"/>
                  </a:lnTo>
                  <a:lnTo>
                    <a:pt x="73" y="335"/>
                  </a:lnTo>
                  <a:lnTo>
                    <a:pt x="67" y="346"/>
                  </a:lnTo>
                  <a:lnTo>
                    <a:pt x="64" y="357"/>
                  </a:lnTo>
                  <a:lnTo>
                    <a:pt x="60" y="370"/>
                  </a:lnTo>
                  <a:lnTo>
                    <a:pt x="55" y="379"/>
                  </a:lnTo>
                  <a:lnTo>
                    <a:pt x="53" y="390"/>
                  </a:lnTo>
                  <a:lnTo>
                    <a:pt x="51" y="403"/>
                  </a:lnTo>
                  <a:lnTo>
                    <a:pt x="49" y="416"/>
                  </a:lnTo>
                  <a:lnTo>
                    <a:pt x="46" y="427"/>
                  </a:lnTo>
                  <a:lnTo>
                    <a:pt x="46" y="440"/>
                  </a:lnTo>
                  <a:lnTo>
                    <a:pt x="42" y="454"/>
                  </a:lnTo>
                  <a:lnTo>
                    <a:pt x="40" y="467"/>
                  </a:lnTo>
                  <a:lnTo>
                    <a:pt x="36" y="473"/>
                  </a:lnTo>
                  <a:lnTo>
                    <a:pt x="31" y="478"/>
                  </a:lnTo>
                  <a:lnTo>
                    <a:pt x="25" y="480"/>
                  </a:lnTo>
                  <a:lnTo>
                    <a:pt x="18" y="480"/>
                  </a:lnTo>
                  <a:lnTo>
                    <a:pt x="13" y="478"/>
                  </a:lnTo>
                  <a:lnTo>
                    <a:pt x="7" y="473"/>
                  </a:lnTo>
                  <a:lnTo>
                    <a:pt x="4" y="467"/>
                  </a:lnTo>
                  <a:lnTo>
                    <a:pt x="5" y="462"/>
                  </a:lnTo>
                  <a:lnTo>
                    <a:pt x="2" y="453"/>
                  </a:lnTo>
                  <a:lnTo>
                    <a:pt x="2" y="440"/>
                  </a:lnTo>
                  <a:lnTo>
                    <a:pt x="0" y="427"/>
                  </a:lnTo>
                  <a:lnTo>
                    <a:pt x="2" y="416"/>
                  </a:lnTo>
                  <a:lnTo>
                    <a:pt x="4" y="399"/>
                  </a:lnTo>
                  <a:lnTo>
                    <a:pt x="7" y="385"/>
                  </a:lnTo>
                  <a:lnTo>
                    <a:pt x="9" y="370"/>
                  </a:lnTo>
                  <a:lnTo>
                    <a:pt x="14" y="355"/>
                  </a:lnTo>
                  <a:lnTo>
                    <a:pt x="18" y="341"/>
                  </a:lnTo>
                  <a:lnTo>
                    <a:pt x="27" y="324"/>
                  </a:lnTo>
                  <a:lnTo>
                    <a:pt x="35" y="310"/>
                  </a:lnTo>
                  <a:lnTo>
                    <a:pt x="44" y="297"/>
                  </a:lnTo>
                  <a:lnTo>
                    <a:pt x="53" y="282"/>
                  </a:lnTo>
                  <a:lnTo>
                    <a:pt x="64" y="273"/>
                  </a:lnTo>
                  <a:lnTo>
                    <a:pt x="75" y="262"/>
                  </a:lnTo>
                  <a:lnTo>
                    <a:pt x="91" y="255"/>
                  </a:lnTo>
                  <a:lnTo>
                    <a:pt x="102" y="245"/>
                  </a:lnTo>
                  <a:lnTo>
                    <a:pt x="117" y="236"/>
                  </a:lnTo>
                  <a:lnTo>
                    <a:pt x="131" y="229"/>
                  </a:lnTo>
                  <a:lnTo>
                    <a:pt x="146" y="220"/>
                  </a:lnTo>
                  <a:lnTo>
                    <a:pt x="159" y="212"/>
                  </a:lnTo>
                  <a:lnTo>
                    <a:pt x="173" y="203"/>
                  </a:lnTo>
                  <a:lnTo>
                    <a:pt x="186" y="194"/>
                  </a:lnTo>
                  <a:lnTo>
                    <a:pt x="201" y="185"/>
                  </a:lnTo>
                  <a:lnTo>
                    <a:pt x="212" y="178"/>
                  </a:lnTo>
                  <a:lnTo>
                    <a:pt x="225" y="168"/>
                  </a:lnTo>
                  <a:lnTo>
                    <a:pt x="236" y="159"/>
                  </a:lnTo>
                  <a:lnTo>
                    <a:pt x="246" y="152"/>
                  </a:lnTo>
                  <a:lnTo>
                    <a:pt x="254" y="143"/>
                  </a:lnTo>
                  <a:lnTo>
                    <a:pt x="261" y="134"/>
                  </a:lnTo>
                  <a:lnTo>
                    <a:pt x="267" y="125"/>
                  </a:lnTo>
                  <a:lnTo>
                    <a:pt x="272" y="117"/>
                  </a:lnTo>
                  <a:lnTo>
                    <a:pt x="272" y="112"/>
                  </a:lnTo>
                  <a:lnTo>
                    <a:pt x="274" y="106"/>
                  </a:lnTo>
                  <a:lnTo>
                    <a:pt x="276" y="101"/>
                  </a:lnTo>
                  <a:lnTo>
                    <a:pt x="276" y="95"/>
                  </a:lnTo>
                  <a:lnTo>
                    <a:pt x="276" y="90"/>
                  </a:lnTo>
                  <a:lnTo>
                    <a:pt x="278" y="82"/>
                  </a:lnTo>
                  <a:lnTo>
                    <a:pt x="278" y="77"/>
                  </a:lnTo>
                  <a:lnTo>
                    <a:pt x="278" y="71"/>
                  </a:lnTo>
                  <a:lnTo>
                    <a:pt x="278" y="64"/>
                  </a:lnTo>
                  <a:lnTo>
                    <a:pt x="278" y="57"/>
                  </a:lnTo>
                  <a:lnTo>
                    <a:pt x="276" y="51"/>
                  </a:lnTo>
                  <a:lnTo>
                    <a:pt x="276" y="46"/>
                  </a:lnTo>
                  <a:lnTo>
                    <a:pt x="276" y="37"/>
                  </a:lnTo>
                  <a:lnTo>
                    <a:pt x="274" y="31"/>
                  </a:lnTo>
                  <a:lnTo>
                    <a:pt x="274" y="22"/>
                  </a:lnTo>
                  <a:lnTo>
                    <a:pt x="272" y="16"/>
                  </a:lnTo>
                  <a:lnTo>
                    <a:pt x="272" y="9"/>
                  </a:lnTo>
                  <a:lnTo>
                    <a:pt x="274" y="5"/>
                  </a:lnTo>
                  <a:lnTo>
                    <a:pt x="276" y="2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5" y="2"/>
                  </a:lnTo>
                  <a:lnTo>
                    <a:pt x="289" y="5"/>
                  </a:lnTo>
                  <a:lnTo>
                    <a:pt x="292" y="9"/>
                  </a:lnTo>
                  <a:lnTo>
                    <a:pt x="292" y="9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32"/>
            <p:cNvSpPr>
              <a:spLocks/>
            </p:cNvSpPr>
            <p:nvPr/>
          </p:nvSpPr>
          <p:spPr bwMode="auto">
            <a:xfrm flipH="1">
              <a:off x="6951025" y="4898454"/>
              <a:ext cx="330899" cy="649287"/>
            </a:xfrm>
            <a:custGeom>
              <a:avLst/>
              <a:gdLst>
                <a:gd name="T0" fmla="*/ 205 w 223"/>
                <a:gd name="T1" fmla="*/ 30 h 409"/>
                <a:gd name="T2" fmla="*/ 174 w 223"/>
                <a:gd name="T3" fmla="*/ 52 h 409"/>
                <a:gd name="T4" fmla="*/ 146 w 223"/>
                <a:gd name="T5" fmla="*/ 72 h 409"/>
                <a:gd name="T6" fmla="*/ 121 w 223"/>
                <a:gd name="T7" fmla="*/ 95 h 409"/>
                <a:gd name="T8" fmla="*/ 97 w 223"/>
                <a:gd name="T9" fmla="*/ 117 h 409"/>
                <a:gd name="T10" fmla="*/ 77 w 223"/>
                <a:gd name="T11" fmla="*/ 141 h 409"/>
                <a:gd name="T12" fmla="*/ 60 w 223"/>
                <a:gd name="T13" fmla="*/ 169 h 409"/>
                <a:gd name="T14" fmla="*/ 48 w 223"/>
                <a:gd name="T15" fmla="*/ 200 h 409"/>
                <a:gd name="T16" fmla="*/ 40 w 223"/>
                <a:gd name="T17" fmla="*/ 226 h 409"/>
                <a:gd name="T18" fmla="*/ 35 w 223"/>
                <a:gd name="T19" fmla="*/ 246 h 409"/>
                <a:gd name="T20" fmla="*/ 35 w 223"/>
                <a:gd name="T21" fmla="*/ 268 h 409"/>
                <a:gd name="T22" fmla="*/ 35 w 223"/>
                <a:gd name="T23" fmla="*/ 290 h 409"/>
                <a:gd name="T24" fmla="*/ 35 w 223"/>
                <a:gd name="T25" fmla="*/ 312 h 409"/>
                <a:gd name="T26" fmla="*/ 39 w 223"/>
                <a:gd name="T27" fmla="*/ 336 h 409"/>
                <a:gd name="T28" fmla="*/ 40 w 223"/>
                <a:gd name="T29" fmla="*/ 358 h 409"/>
                <a:gd name="T30" fmla="*/ 44 w 223"/>
                <a:gd name="T31" fmla="*/ 383 h 409"/>
                <a:gd name="T32" fmla="*/ 46 w 223"/>
                <a:gd name="T33" fmla="*/ 402 h 409"/>
                <a:gd name="T34" fmla="*/ 40 w 223"/>
                <a:gd name="T35" fmla="*/ 407 h 409"/>
                <a:gd name="T36" fmla="*/ 31 w 223"/>
                <a:gd name="T37" fmla="*/ 407 h 409"/>
                <a:gd name="T38" fmla="*/ 26 w 223"/>
                <a:gd name="T39" fmla="*/ 402 h 409"/>
                <a:gd name="T40" fmla="*/ 22 w 223"/>
                <a:gd name="T41" fmla="*/ 383 h 409"/>
                <a:gd name="T42" fmla="*/ 17 w 223"/>
                <a:gd name="T43" fmla="*/ 358 h 409"/>
                <a:gd name="T44" fmla="*/ 11 w 223"/>
                <a:gd name="T45" fmla="*/ 332 h 409"/>
                <a:gd name="T46" fmla="*/ 7 w 223"/>
                <a:gd name="T47" fmla="*/ 308 h 409"/>
                <a:gd name="T48" fmla="*/ 2 w 223"/>
                <a:gd name="T49" fmla="*/ 284 h 409"/>
                <a:gd name="T50" fmla="*/ 0 w 223"/>
                <a:gd name="T51" fmla="*/ 262 h 409"/>
                <a:gd name="T52" fmla="*/ 0 w 223"/>
                <a:gd name="T53" fmla="*/ 238 h 409"/>
                <a:gd name="T54" fmla="*/ 2 w 223"/>
                <a:gd name="T55" fmla="*/ 216 h 409"/>
                <a:gd name="T56" fmla="*/ 13 w 223"/>
                <a:gd name="T57" fmla="*/ 185 h 409"/>
                <a:gd name="T58" fmla="*/ 29 w 223"/>
                <a:gd name="T59" fmla="*/ 152 h 409"/>
                <a:gd name="T60" fmla="*/ 49 w 223"/>
                <a:gd name="T61" fmla="*/ 123 h 409"/>
                <a:gd name="T62" fmla="*/ 73 w 223"/>
                <a:gd name="T63" fmla="*/ 99 h 409"/>
                <a:gd name="T64" fmla="*/ 99 w 223"/>
                <a:gd name="T65" fmla="*/ 77 h 409"/>
                <a:gd name="T66" fmla="*/ 128 w 223"/>
                <a:gd name="T67" fmla="*/ 55 h 409"/>
                <a:gd name="T68" fmla="*/ 159 w 223"/>
                <a:gd name="T69" fmla="*/ 33 h 409"/>
                <a:gd name="T70" fmla="*/ 188 w 223"/>
                <a:gd name="T71" fmla="*/ 13 h 409"/>
                <a:gd name="T72" fmla="*/ 208 w 223"/>
                <a:gd name="T73" fmla="*/ 0 h 409"/>
                <a:gd name="T74" fmla="*/ 216 w 223"/>
                <a:gd name="T75" fmla="*/ 2 h 409"/>
                <a:gd name="T76" fmla="*/ 221 w 223"/>
                <a:gd name="T77" fmla="*/ 8 h 409"/>
                <a:gd name="T78" fmla="*/ 223 w 223"/>
                <a:gd name="T79" fmla="*/ 15 h 409"/>
                <a:gd name="T80" fmla="*/ 221 w 223"/>
                <a:gd name="T81" fmla="*/ 1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409">
                  <a:moveTo>
                    <a:pt x="221" y="19"/>
                  </a:moveTo>
                  <a:lnTo>
                    <a:pt x="205" y="30"/>
                  </a:lnTo>
                  <a:lnTo>
                    <a:pt x="188" y="41"/>
                  </a:lnTo>
                  <a:lnTo>
                    <a:pt x="174" y="52"/>
                  </a:lnTo>
                  <a:lnTo>
                    <a:pt x="159" y="63"/>
                  </a:lnTo>
                  <a:lnTo>
                    <a:pt x="146" y="72"/>
                  </a:lnTo>
                  <a:lnTo>
                    <a:pt x="132" y="84"/>
                  </a:lnTo>
                  <a:lnTo>
                    <a:pt x="121" y="95"/>
                  </a:lnTo>
                  <a:lnTo>
                    <a:pt x="110" y="106"/>
                  </a:lnTo>
                  <a:lnTo>
                    <a:pt x="97" y="117"/>
                  </a:lnTo>
                  <a:lnTo>
                    <a:pt x="86" y="130"/>
                  </a:lnTo>
                  <a:lnTo>
                    <a:pt x="77" y="141"/>
                  </a:lnTo>
                  <a:lnTo>
                    <a:pt x="70" y="156"/>
                  </a:lnTo>
                  <a:lnTo>
                    <a:pt x="60" y="169"/>
                  </a:lnTo>
                  <a:lnTo>
                    <a:pt x="53" y="185"/>
                  </a:lnTo>
                  <a:lnTo>
                    <a:pt x="48" y="200"/>
                  </a:lnTo>
                  <a:lnTo>
                    <a:pt x="42" y="216"/>
                  </a:lnTo>
                  <a:lnTo>
                    <a:pt x="40" y="226"/>
                  </a:lnTo>
                  <a:lnTo>
                    <a:pt x="39" y="237"/>
                  </a:lnTo>
                  <a:lnTo>
                    <a:pt x="35" y="246"/>
                  </a:lnTo>
                  <a:lnTo>
                    <a:pt x="35" y="257"/>
                  </a:lnTo>
                  <a:lnTo>
                    <a:pt x="35" y="268"/>
                  </a:lnTo>
                  <a:lnTo>
                    <a:pt x="35" y="279"/>
                  </a:lnTo>
                  <a:lnTo>
                    <a:pt x="35" y="290"/>
                  </a:lnTo>
                  <a:lnTo>
                    <a:pt x="35" y="301"/>
                  </a:lnTo>
                  <a:lnTo>
                    <a:pt x="35" y="312"/>
                  </a:lnTo>
                  <a:lnTo>
                    <a:pt x="37" y="323"/>
                  </a:lnTo>
                  <a:lnTo>
                    <a:pt x="39" y="336"/>
                  </a:lnTo>
                  <a:lnTo>
                    <a:pt x="40" y="347"/>
                  </a:lnTo>
                  <a:lnTo>
                    <a:pt x="40" y="358"/>
                  </a:lnTo>
                  <a:lnTo>
                    <a:pt x="42" y="372"/>
                  </a:lnTo>
                  <a:lnTo>
                    <a:pt x="44" y="383"/>
                  </a:lnTo>
                  <a:lnTo>
                    <a:pt x="48" y="396"/>
                  </a:lnTo>
                  <a:lnTo>
                    <a:pt x="46" y="402"/>
                  </a:lnTo>
                  <a:lnTo>
                    <a:pt x="44" y="405"/>
                  </a:lnTo>
                  <a:lnTo>
                    <a:pt x="40" y="407"/>
                  </a:lnTo>
                  <a:lnTo>
                    <a:pt x="37" y="409"/>
                  </a:lnTo>
                  <a:lnTo>
                    <a:pt x="31" y="407"/>
                  </a:lnTo>
                  <a:lnTo>
                    <a:pt x="29" y="405"/>
                  </a:lnTo>
                  <a:lnTo>
                    <a:pt x="26" y="402"/>
                  </a:lnTo>
                  <a:lnTo>
                    <a:pt x="24" y="400"/>
                  </a:lnTo>
                  <a:lnTo>
                    <a:pt x="22" y="383"/>
                  </a:lnTo>
                  <a:lnTo>
                    <a:pt x="20" y="370"/>
                  </a:lnTo>
                  <a:lnTo>
                    <a:pt x="17" y="358"/>
                  </a:lnTo>
                  <a:lnTo>
                    <a:pt x="15" y="345"/>
                  </a:lnTo>
                  <a:lnTo>
                    <a:pt x="11" y="332"/>
                  </a:lnTo>
                  <a:lnTo>
                    <a:pt x="9" y="319"/>
                  </a:lnTo>
                  <a:lnTo>
                    <a:pt x="7" y="308"/>
                  </a:lnTo>
                  <a:lnTo>
                    <a:pt x="4" y="297"/>
                  </a:lnTo>
                  <a:lnTo>
                    <a:pt x="2" y="284"/>
                  </a:lnTo>
                  <a:lnTo>
                    <a:pt x="2" y="273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2" y="227"/>
                  </a:lnTo>
                  <a:lnTo>
                    <a:pt x="2" y="216"/>
                  </a:lnTo>
                  <a:lnTo>
                    <a:pt x="7" y="204"/>
                  </a:lnTo>
                  <a:lnTo>
                    <a:pt x="13" y="185"/>
                  </a:lnTo>
                  <a:lnTo>
                    <a:pt x="20" y="169"/>
                  </a:lnTo>
                  <a:lnTo>
                    <a:pt x="29" y="152"/>
                  </a:lnTo>
                  <a:lnTo>
                    <a:pt x="39" y="138"/>
                  </a:lnTo>
                  <a:lnTo>
                    <a:pt x="49" y="123"/>
                  </a:lnTo>
                  <a:lnTo>
                    <a:pt x="60" y="112"/>
                  </a:lnTo>
                  <a:lnTo>
                    <a:pt x="73" y="99"/>
                  </a:lnTo>
                  <a:lnTo>
                    <a:pt x="86" y="88"/>
                  </a:lnTo>
                  <a:lnTo>
                    <a:pt x="99" y="77"/>
                  </a:lnTo>
                  <a:lnTo>
                    <a:pt x="113" y="66"/>
                  </a:lnTo>
                  <a:lnTo>
                    <a:pt x="128" y="55"/>
                  </a:lnTo>
                  <a:lnTo>
                    <a:pt x="143" y="44"/>
                  </a:lnTo>
                  <a:lnTo>
                    <a:pt x="159" y="33"/>
                  </a:lnTo>
                  <a:lnTo>
                    <a:pt x="174" y="24"/>
                  </a:lnTo>
                  <a:lnTo>
                    <a:pt x="188" y="13"/>
                  </a:lnTo>
                  <a:lnTo>
                    <a:pt x="205" y="2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19" y="4"/>
                  </a:lnTo>
                  <a:lnTo>
                    <a:pt x="221" y="8"/>
                  </a:lnTo>
                  <a:lnTo>
                    <a:pt x="223" y="11"/>
                  </a:lnTo>
                  <a:lnTo>
                    <a:pt x="223" y="15"/>
                  </a:lnTo>
                  <a:lnTo>
                    <a:pt x="221" y="19"/>
                  </a:lnTo>
                  <a:lnTo>
                    <a:pt x="221" y="19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33"/>
            <p:cNvSpPr>
              <a:spLocks/>
            </p:cNvSpPr>
            <p:nvPr/>
          </p:nvSpPr>
          <p:spPr bwMode="auto">
            <a:xfrm flipH="1">
              <a:off x="7078636" y="4814317"/>
              <a:ext cx="367995" cy="738187"/>
            </a:xfrm>
            <a:custGeom>
              <a:avLst/>
              <a:gdLst>
                <a:gd name="T0" fmla="*/ 235 w 248"/>
                <a:gd name="T1" fmla="*/ 26 h 465"/>
                <a:gd name="T2" fmla="*/ 217 w 248"/>
                <a:gd name="T3" fmla="*/ 40 h 465"/>
                <a:gd name="T4" fmla="*/ 199 w 248"/>
                <a:gd name="T5" fmla="*/ 55 h 465"/>
                <a:gd name="T6" fmla="*/ 184 w 248"/>
                <a:gd name="T7" fmla="*/ 68 h 465"/>
                <a:gd name="T8" fmla="*/ 166 w 248"/>
                <a:gd name="T9" fmla="*/ 83 h 465"/>
                <a:gd name="T10" fmla="*/ 151 w 248"/>
                <a:gd name="T11" fmla="*/ 95 h 465"/>
                <a:gd name="T12" fmla="*/ 131 w 248"/>
                <a:gd name="T13" fmla="*/ 110 h 465"/>
                <a:gd name="T14" fmla="*/ 115 w 248"/>
                <a:gd name="T15" fmla="*/ 126 h 465"/>
                <a:gd name="T16" fmla="*/ 86 w 248"/>
                <a:gd name="T17" fmla="*/ 156 h 465"/>
                <a:gd name="T18" fmla="*/ 58 w 248"/>
                <a:gd name="T19" fmla="*/ 194 h 465"/>
                <a:gd name="T20" fmla="*/ 40 w 248"/>
                <a:gd name="T21" fmla="*/ 231 h 465"/>
                <a:gd name="T22" fmla="*/ 29 w 248"/>
                <a:gd name="T23" fmla="*/ 269 h 465"/>
                <a:gd name="T24" fmla="*/ 23 w 248"/>
                <a:gd name="T25" fmla="*/ 306 h 465"/>
                <a:gd name="T26" fmla="*/ 22 w 248"/>
                <a:gd name="T27" fmla="*/ 345 h 465"/>
                <a:gd name="T28" fmla="*/ 23 w 248"/>
                <a:gd name="T29" fmla="*/ 389 h 465"/>
                <a:gd name="T30" fmla="*/ 23 w 248"/>
                <a:gd name="T31" fmla="*/ 434 h 465"/>
                <a:gd name="T32" fmla="*/ 22 w 248"/>
                <a:gd name="T33" fmla="*/ 464 h 465"/>
                <a:gd name="T34" fmla="*/ 7 w 248"/>
                <a:gd name="T35" fmla="*/ 464 h 465"/>
                <a:gd name="T36" fmla="*/ 3 w 248"/>
                <a:gd name="T37" fmla="*/ 429 h 465"/>
                <a:gd name="T38" fmla="*/ 2 w 248"/>
                <a:gd name="T39" fmla="*/ 376 h 465"/>
                <a:gd name="T40" fmla="*/ 0 w 248"/>
                <a:gd name="T41" fmla="*/ 330 h 465"/>
                <a:gd name="T42" fmla="*/ 0 w 248"/>
                <a:gd name="T43" fmla="*/ 288 h 465"/>
                <a:gd name="T44" fmla="*/ 3 w 248"/>
                <a:gd name="T45" fmla="*/ 249 h 465"/>
                <a:gd name="T46" fmla="*/ 16 w 248"/>
                <a:gd name="T47" fmla="*/ 213 h 465"/>
                <a:gd name="T48" fmla="*/ 36 w 248"/>
                <a:gd name="T49" fmla="*/ 176 h 465"/>
                <a:gd name="T50" fmla="*/ 67 w 248"/>
                <a:gd name="T51" fmla="*/ 137 h 465"/>
                <a:gd name="T52" fmla="*/ 95 w 248"/>
                <a:gd name="T53" fmla="*/ 106 h 465"/>
                <a:gd name="T54" fmla="*/ 113 w 248"/>
                <a:gd name="T55" fmla="*/ 92 h 465"/>
                <a:gd name="T56" fmla="*/ 131 w 248"/>
                <a:gd name="T57" fmla="*/ 77 h 465"/>
                <a:gd name="T58" fmla="*/ 151 w 248"/>
                <a:gd name="T59" fmla="*/ 64 h 465"/>
                <a:gd name="T60" fmla="*/ 170 w 248"/>
                <a:gd name="T61" fmla="*/ 53 h 465"/>
                <a:gd name="T62" fmla="*/ 186 w 248"/>
                <a:gd name="T63" fmla="*/ 42 h 465"/>
                <a:gd name="T64" fmla="*/ 206 w 248"/>
                <a:gd name="T65" fmla="*/ 28 h 465"/>
                <a:gd name="T66" fmla="*/ 224 w 248"/>
                <a:gd name="T67" fmla="*/ 11 h 465"/>
                <a:gd name="T68" fmla="*/ 241 w 248"/>
                <a:gd name="T69" fmla="*/ 0 h 465"/>
                <a:gd name="T70" fmla="*/ 248 w 248"/>
                <a:gd name="T71" fmla="*/ 9 h 465"/>
                <a:gd name="T72" fmla="*/ 244 w 248"/>
                <a:gd name="T73" fmla="*/ 1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" h="465">
                  <a:moveTo>
                    <a:pt x="244" y="17"/>
                  </a:moveTo>
                  <a:lnTo>
                    <a:pt x="235" y="26"/>
                  </a:lnTo>
                  <a:lnTo>
                    <a:pt x="224" y="33"/>
                  </a:lnTo>
                  <a:lnTo>
                    <a:pt x="217" y="40"/>
                  </a:lnTo>
                  <a:lnTo>
                    <a:pt x="208" y="48"/>
                  </a:lnTo>
                  <a:lnTo>
                    <a:pt x="199" y="55"/>
                  </a:lnTo>
                  <a:lnTo>
                    <a:pt x="192" y="62"/>
                  </a:lnTo>
                  <a:lnTo>
                    <a:pt x="184" y="68"/>
                  </a:lnTo>
                  <a:lnTo>
                    <a:pt x="175" y="75"/>
                  </a:lnTo>
                  <a:lnTo>
                    <a:pt x="166" y="83"/>
                  </a:lnTo>
                  <a:lnTo>
                    <a:pt x="159" y="88"/>
                  </a:lnTo>
                  <a:lnTo>
                    <a:pt x="151" y="95"/>
                  </a:lnTo>
                  <a:lnTo>
                    <a:pt x="142" y="103"/>
                  </a:lnTo>
                  <a:lnTo>
                    <a:pt x="131" y="110"/>
                  </a:lnTo>
                  <a:lnTo>
                    <a:pt x="124" y="119"/>
                  </a:lnTo>
                  <a:lnTo>
                    <a:pt x="115" y="126"/>
                  </a:lnTo>
                  <a:lnTo>
                    <a:pt x="106" y="137"/>
                  </a:lnTo>
                  <a:lnTo>
                    <a:pt x="86" y="156"/>
                  </a:lnTo>
                  <a:lnTo>
                    <a:pt x="71" y="176"/>
                  </a:lnTo>
                  <a:lnTo>
                    <a:pt x="58" y="194"/>
                  </a:lnTo>
                  <a:lnTo>
                    <a:pt x="49" y="213"/>
                  </a:lnTo>
                  <a:lnTo>
                    <a:pt x="40" y="231"/>
                  </a:lnTo>
                  <a:lnTo>
                    <a:pt x="33" y="249"/>
                  </a:lnTo>
                  <a:lnTo>
                    <a:pt x="29" y="269"/>
                  </a:lnTo>
                  <a:lnTo>
                    <a:pt x="25" y="288"/>
                  </a:lnTo>
                  <a:lnTo>
                    <a:pt x="23" y="306"/>
                  </a:lnTo>
                  <a:lnTo>
                    <a:pt x="22" y="326"/>
                  </a:lnTo>
                  <a:lnTo>
                    <a:pt x="22" y="345"/>
                  </a:lnTo>
                  <a:lnTo>
                    <a:pt x="23" y="367"/>
                  </a:lnTo>
                  <a:lnTo>
                    <a:pt x="23" y="389"/>
                  </a:lnTo>
                  <a:lnTo>
                    <a:pt x="23" y="411"/>
                  </a:lnTo>
                  <a:lnTo>
                    <a:pt x="23" y="434"/>
                  </a:lnTo>
                  <a:lnTo>
                    <a:pt x="25" y="458"/>
                  </a:lnTo>
                  <a:lnTo>
                    <a:pt x="22" y="464"/>
                  </a:lnTo>
                  <a:lnTo>
                    <a:pt x="14" y="465"/>
                  </a:lnTo>
                  <a:lnTo>
                    <a:pt x="7" y="464"/>
                  </a:lnTo>
                  <a:lnTo>
                    <a:pt x="3" y="458"/>
                  </a:lnTo>
                  <a:lnTo>
                    <a:pt x="3" y="429"/>
                  </a:lnTo>
                  <a:lnTo>
                    <a:pt x="3" y="401"/>
                  </a:lnTo>
                  <a:lnTo>
                    <a:pt x="2" y="376"/>
                  </a:lnTo>
                  <a:lnTo>
                    <a:pt x="2" y="352"/>
                  </a:lnTo>
                  <a:lnTo>
                    <a:pt x="0" y="330"/>
                  </a:lnTo>
                  <a:lnTo>
                    <a:pt x="0" y="308"/>
                  </a:lnTo>
                  <a:lnTo>
                    <a:pt x="0" y="288"/>
                  </a:lnTo>
                  <a:lnTo>
                    <a:pt x="3" y="269"/>
                  </a:lnTo>
                  <a:lnTo>
                    <a:pt x="3" y="249"/>
                  </a:lnTo>
                  <a:lnTo>
                    <a:pt x="9" y="231"/>
                  </a:lnTo>
                  <a:lnTo>
                    <a:pt x="16" y="213"/>
                  </a:lnTo>
                  <a:lnTo>
                    <a:pt x="25" y="194"/>
                  </a:lnTo>
                  <a:lnTo>
                    <a:pt x="36" y="176"/>
                  </a:lnTo>
                  <a:lnTo>
                    <a:pt x="49" y="158"/>
                  </a:lnTo>
                  <a:lnTo>
                    <a:pt x="67" y="137"/>
                  </a:lnTo>
                  <a:lnTo>
                    <a:pt x="86" y="117"/>
                  </a:lnTo>
                  <a:lnTo>
                    <a:pt x="95" y="106"/>
                  </a:lnTo>
                  <a:lnTo>
                    <a:pt x="104" y="99"/>
                  </a:lnTo>
                  <a:lnTo>
                    <a:pt x="113" y="92"/>
                  </a:lnTo>
                  <a:lnTo>
                    <a:pt x="124" y="84"/>
                  </a:lnTo>
                  <a:lnTo>
                    <a:pt x="131" y="77"/>
                  </a:lnTo>
                  <a:lnTo>
                    <a:pt x="140" y="72"/>
                  </a:lnTo>
                  <a:lnTo>
                    <a:pt x="151" y="64"/>
                  </a:lnTo>
                  <a:lnTo>
                    <a:pt x="160" y="61"/>
                  </a:lnTo>
                  <a:lnTo>
                    <a:pt x="170" y="53"/>
                  </a:lnTo>
                  <a:lnTo>
                    <a:pt x="179" y="46"/>
                  </a:lnTo>
                  <a:lnTo>
                    <a:pt x="186" y="42"/>
                  </a:lnTo>
                  <a:lnTo>
                    <a:pt x="197" y="37"/>
                  </a:lnTo>
                  <a:lnTo>
                    <a:pt x="206" y="28"/>
                  </a:lnTo>
                  <a:lnTo>
                    <a:pt x="215" y="20"/>
                  </a:lnTo>
                  <a:lnTo>
                    <a:pt x="224" y="11"/>
                  </a:lnTo>
                  <a:lnTo>
                    <a:pt x="234" y="4"/>
                  </a:lnTo>
                  <a:lnTo>
                    <a:pt x="241" y="0"/>
                  </a:lnTo>
                  <a:lnTo>
                    <a:pt x="244" y="4"/>
                  </a:lnTo>
                  <a:lnTo>
                    <a:pt x="248" y="9"/>
                  </a:lnTo>
                  <a:lnTo>
                    <a:pt x="244" y="17"/>
                  </a:lnTo>
                  <a:lnTo>
                    <a:pt x="244" y="17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34"/>
            <p:cNvSpPr>
              <a:spLocks/>
            </p:cNvSpPr>
            <p:nvPr/>
          </p:nvSpPr>
          <p:spPr bwMode="auto">
            <a:xfrm flipH="1">
              <a:off x="7273020" y="5614417"/>
              <a:ext cx="157288" cy="66675"/>
            </a:xfrm>
            <a:custGeom>
              <a:avLst/>
              <a:gdLst>
                <a:gd name="T0" fmla="*/ 12 w 106"/>
                <a:gd name="T1" fmla="*/ 2 h 42"/>
                <a:gd name="T2" fmla="*/ 18 w 106"/>
                <a:gd name="T3" fmla="*/ 4 h 42"/>
                <a:gd name="T4" fmla="*/ 20 w 106"/>
                <a:gd name="T5" fmla="*/ 5 h 42"/>
                <a:gd name="T6" fmla="*/ 25 w 106"/>
                <a:gd name="T7" fmla="*/ 5 h 42"/>
                <a:gd name="T8" fmla="*/ 31 w 106"/>
                <a:gd name="T9" fmla="*/ 7 h 42"/>
                <a:gd name="T10" fmla="*/ 36 w 106"/>
                <a:gd name="T11" fmla="*/ 9 h 42"/>
                <a:gd name="T12" fmla="*/ 40 w 106"/>
                <a:gd name="T13" fmla="*/ 9 h 42"/>
                <a:gd name="T14" fmla="*/ 45 w 106"/>
                <a:gd name="T15" fmla="*/ 11 h 42"/>
                <a:gd name="T16" fmla="*/ 49 w 106"/>
                <a:gd name="T17" fmla="*/ 11 h 42"/>
                <a:gd name="T18" fmla="*/ 54 w 106"/>
                <a:gd name="T19" fmla="*/ 11 h 42"/>
                <a:gd name="T20" fmla="*/ 58 w 106"/>
                <a:gd name="T21" fmla="*/ 11 h 42"/>
                <a:gd name="T22" fmla="*/ 64 w 106"/>
                <a:gd name="T23" fmla="*/ 11 h 42"/>
                <a:gd name="T24" fmla="*/ 69 w 106"/>
                <a:gd name="T25" fmla="*/ 11 h 42"/>
                <a:gd name="T26" fmla="*/ 75 w 106"/>
                <a:gd name="T27" fmla="*/ 11 h 42"/>
                <a:gd name="T28" fmla="*/ 80 w 106"/>
                <a:gd name="T29" fmla="*/ 11 h 42"/>
                <a:gd name="T30" fmla="*/ 84 w 106"/>
                <a:gd name="T31" fmla="*/ 11 h 42"/>
                <a:gd name="T32" fmla="*/ 93 w 106"/>
                <a:gd name="T33" fmla="*/ 11 h 42"/>
                <a:gd name="T34" fmla="*/ 96 w 106"/>
                <a:gd name="T35" fmla="*/ 11 h 42"/>
                <a:gd name="T36" fmla="*/ 102 w 106"/>
                <a:gd name="T37" fmla="*/ 15 h 42"/>
                <a:gd name="T38" fmla="*/ 104 w 106"/>
                <a:gd name="T39" fmla="*/ 20 h 42"/>
                <a:gd name="T40" fmla="*/ 106 w 106"/>
                <a:gd name="T41" fmla="*/ 26 h 42"/>
                <a:gd name="T42" fmla="*/ 104 w 106"/>
                <a:gd name="T43" fmla="*/ 31 h 42"/>
                <a:gd name="T44" fmla="*/ 102 w 106"/>
                <a:gd name="T45" fmla="*/ 35 h 42"/>
                <a:gd name="T46" fmla="*/ 96 w 106"/>
                <a:gd name="T47" fmla="*/ 40 h 42"/>
                <a:gd name="T48" fmla="*/ 93 w 106"/>
                <a:gd name="T49" fmla="*/ 42 h 42"/>
                <a:gd name="T50" fmla="*/ 84 w 106"/>
                <a:gd name="T51" fmla="*/ 40 h 42"/>
                <a:gd name="T52" fmla="*/ 78 w 106"/>
                <a:gd name="T53" fmla="*/ 40 h 42"/>
                <a:gd name="T54" fmla="*/ 73 w 106"/>
                <a:gd name="T55" fmla="*/ 40 h 42"/>
                <a:gd name="T56" fmla="*/ 65 w 106"/>
                <a:gd name="T57" fmla="*/ 38 h 42"/>
                <a:gd name="T58" fmla="*/ 60 w 106"/>
                <a:gd name="T59" fmla="*/ 37 h 42"/>
                <a:gd name="T60" fmla="*/ 56 w 106"/>
                <a:gd name="T61" fmla="*/ 37 h 42"/>
                <a:gd name="T62" fmla="*/ 49 w 106"/>
                <a:gd name="T63" fmla="*/ 35 h 42"/>
                <a:gd name="T64" fmla="*/ 45 w 106"/>
                <a:gd name="T65" fmla="*/ 33 h 42"/>
                <a:gd name="T66" fmla="*/ 38 w 106"/>
                <a:gd name="T67" fmla="*/ 33 h 42"/>
                <a:gd name="T68" fmla="*/ 34 w 106"/>
                <a:gd name="T69" fmla="*/ 31 h 42"/>
                <a:gd name="T70" fmla="*/ 29 w 106"/>
                <a:gd name="T71" fmla="*/ 27 h 42"/>
                <a:gd name="T72" fmla="*/ 25 w 106"/>
                <a:gd name="T73" fmla="*/ 26 h 42"/>
                <a:gd name="T74" fmla="*/ 20 w 106"/>
                <a:gd name="T75" fmla="*/ 24 h 42"/>
                <a:gd name="T76" fmla="*/ 14 w 106"/>
                <a:gd name="T77" fmla="*/ 22 h 42"/>
                <a:gd name="T78" fmla="*/ 11 w 106"/>
                <a:gd name="T79" fmla="*/ 18 h 42"/>
                <a:gd name="T80" fmla="*/ 3 w 106"/>
                <a:gd name="T81" fmla="*/ 15 h 42"/>
                <a:gd name="T82" fmla="*/ 0 w 106"/>
                <a:gd name="T83" fmla="*/ 9 h 42"/>
                <a:gd name="T84" fmla="*/ 1 w 106"/>
                <a:gd name="T85" fmla="*/ 5 h 42"/>
                <a:gd name="T86" fmla="*/ 5 w 106"/>
                <a:gd name="T87" fmla="*/ 0 h 42"/>
                <a:gd name="T88" fmla="*/ 12 w 106"/>
                <a:gd name="T89" fmla="*/ 2 h 42"/>
                <a:gd name="T90" fmla="*/ 12 w 106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42">
                  <a:moveTo>
                    <a:pt x="12" y="2"/>
                  </a:moveTo>
                  <a:lnTo>
                    <a:pt x="18" y="4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1" y="7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8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80" y="11"/>
                  </a:lnTo>
                  <a:lnTo>
                    <a:pt x="84" y="11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2" y="15"/>
                  </a:lnTo>
                  <a:lnTo>
                    <a:pt x="104" y="20"/>
                  </a:lnTo>
                  <a:lnTo>
                    <a:pt x="106" y="26"/>
                  </a:lnTo>
                  <a:lnTo>
                    <a:pt x="104" y="31"/>
                  </a:lnTo>
                  <a:lnTo>
                    <a:pt x="102" y="35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84" y="40"/>
                  </a:lnTo>
                  <a:lnTo>
                    <a:pt x="78" y="40"/>
                  </a:lnTo>
                  <a:lnTo>
                    <a:pt x="73" y="40"/>
                  </a:lnTo>
                  <a:lnTo>
                    <a:pt x="65" y="38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49" y="35"/>
                  </a:lnTo>
                  <a:lnTo>
                    <a:pt x="45" y="33"/>
                  </a:lnTo>
                  <a:lnTo>
                    <a:pt x="38" y="33"/>
                  </a:lnTo>
                  <a:lnTo>
                    <a:pt x="34" y="31"/>
                  </a:lnTo>
                  <a:lnTo>
                    <a:pt x="29" y="27"/>
                  </a:lnTo>
                  <a:lnTo>
                    <a:pt x="25" y="26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1" y="18"/>
                  </a:lnTo>
                  <a:lnTo>
                    <a:pt x="3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35"/>
            <p:cNvSpPr>
              <a:spLocks/>
            </p:cNvSpPr>
            <p:nvPr/>
          </p:nvSpPr>
          <p:spPr bwMode="auto">
            <a:xfrm flipH="1">
              <a:off x="7099410" y="5544567"/>
              <a:ext cx="195868" cy="84137"/>
            </a:xfrm>
            <a:custGeom>
              <a:avLst/>
              <a:gdLst>
                <a:gd name="T0" fmla="*/ 11 w 132"/>
                <a:gd name="T1" fmla="*/ 2 h 53"/>
                <a:gd name="T2" fmla="*/ 16 w 132"/>
                <a:gd name="T3" fmla="*/ 4 h 53"/>
                <a:gd name="T4" fmla="*/ 20 w 132"/>
                <a:gd name="T5" fmla="*/ 7 h 53"/>
                <a:gd name="T6" fmla="*/ 26 w 132"/>
                <a:gd name="T7" fmla="*/ 9 h 53"/>
                <a:gd name="T8" fmla="*/ 29 w 132"/>
                <a:gd name="T9" fmla="*/ 11 h 53"/>
                <a:gd name="T10" fmla="*/ 35 w 132"/>
                <a:gd name="T11" fmla="*/ 13 h 53"/>
                <a:gd name="T12" fmla="*/ 38 w 132"/>
                <a:gd name="T13" fmla="*/ 13 h 53"/>
                <a:gd name="T14" fmla="*/ 44 w 132"/>
                <a:gd name="T15" fmla="*/ 15 h 53"/>
                <a:gd name="T16" fmla="*/ 48 w 132"/>
                <a:gd name="T17" fmla="*/ 16 h 53"/>
                <a:gd name="T18" fmla="*/ 51 w 132"/>
                <a:gd name="T19" fmla="*/ 18 h 53"/>
                <a:gd name="T20" fmla="*/ 57 w 132"/>
                <a:gd name="T21" fmla="*/ 18 h 53"/>
                <a:gd name="T22" fmla="*/ 60 w 132"/>
                <a:gd name="T23" fmla="*/ 18 h 53"/>
                <a:gd name="T24" fmla="*/ 66 w 132"/>
                <a:gd name="T25" fmla="*/ 20 h 53"/>
                <a:gd name="T26" fmla="*/ 71 w 132"/>
                <a:gd name="T27" fmla="*/ 20 h 53"/>
                <a:gd name="T28" fmla="*/ 77 w 132"/>
                <a:gd name="T29" fmla="*/ 20 h 53"/>
                <a:gd name="T30" fmla="*/ 82 w 132"/>
                <a:gd name="T31" fmla="*/ 20 h 53"/>
                <a:gd name="T32" fmla="*/ 88 w 132"/>
                <a:gd name="T33" fmla="*/ 20 h 53"/>
                <a:gd name="T34" fmla="*/ 91 w 132"/>
                <a:gd name="T35" fmla="*/ 20 h 53"/>
                <a:gd name="T36" fmla="*/ 95 w 132"/>
                <a:gd name="T37" fmla="*/ 20 h 53"/>
                <a:gd name="T38" fmla="*/ 100 w 132"/>
                <a:gd name="T39" fmla="*/ 18 h 53"/>
                <a:gd name="T40" fmla="*/ 104 w 132"/>
                <a:gd name="T41" fmla="*/ 18 h 53"/>
                <a:gd name="T42" fmla="*/ 108 w 132"/>
                <a:gd name="T43" fmla="*/ 16 h 53"/>
                <a:gd name="T44" fmla="*/ 113 w 132"/>
                <a:gd name="T45" fmla="*/ 15 h 53"/>
                <a:gd name="T46" fmla="*/ 115 w 132"/>
                <a:gd name="T47" fmla="*/ 13 h 53"/>
                <a:gd name="T48" fmla="*/ 119 w 132"/>
                <a:gd name="T49" fmla="*/ 13 h 53"/>
                <a:gd name="T50" fmla="*/ 122 w 132"/>
                <a:gd name="T51" fmla="*/ 9 h 53"/>
                <a:gd name="T52" fmla="*/ 128 w 132"/>
                <a:gd name="T53" fmla="*/ 11 h 53"/>
                <a:gd name="T54" fmla="*/ 132 w 132"/>
                <a:gd name="T55" fmla="*/ 13 h 53"/>
                <a:gd name="T56" fmla="*/ 132 w 132"/>
                <a:gd name="T57" fmla="*/ 20 h 53"/>
                <a:gd name="T58" fmla="*/ 126 w 132"/>
                <a:gd name="T59" fmla="*/ 24 h 53"/>
                <a:gd name="T60" fmla="*/ 124 w 132"/>
                <a:gd name="T61" fmla="*/ 29 h 53"/>
                <a:gd name="T62" fmla="*/ 122 w 132"/>
                <a:gd name="T63" fmla="*/ 33 h 53"/>
                <a:gd name="T64" fmla="*/ 121 w 132"/>
                <a:gd name="T65" fmla="*/ 37 h 53"/>
                <a:gd name="T66" fmla="*/ 115 w 132"/>
                <a:gd name="T67" fmla="*/ 40 h 53"/>
                <a:gd name="T68" fmla="*/ 113 w 132"/>
                <a:gd name="T69" fmla="*/ 44 h 53"/>
                <a:gd name="T70" fmla="*/ 108 w 132"/>
                <a:gd name="T71" fmla="*/ 48 h 53"/>
                <a:gd name="T72" fmla="*/ 104 w 132"/>
                <a:gd name="T73" fmla="*/ 49 h 53"/>
                <a:gd name="T74" fmla="*/ 95 w 132"/>
                <a:gd name="T75" fmla="*/ 51 h 53"/>
                <a:gd name="T76" fmla="*/ 90 w 132"/>
                <a:gd name="T77" fmla="*/ 51 h 53"/>
                <a:gd name="T78" fmla="*/ 82 w 132"/>
                <a:gd name="T79" fmla="*/ 51 h 53"/>
                <a:gd name="T80" fmla="*/ 77 w 132"/>
                <a:gd name="T81" fmla="*/ 53 h 53"/>
                <a:gd name="T82" fmla="*/ 69 w 132"/>
                <a:gd name="T83" fmla="*/ 51 h 53"/>
                <a:gd name="T84" fmla="*/ 62 w 132"/>
                <a:gd name="T85" fmla="*/ 49 h 53"/>
                <a:gd name="T86" fmla="*/ 57 w 132"/>
                <a:gd name="T87" fmla="*/ 49 h 53"/>
                <a:gd name="T88" fmla="*/ 49 w 132"/>
                <a:gd name="T89" fmla="*/ 46 h 53"/>
                <a:gd name="T90" fmla="*/ 44 w 132"/>
                <a:gd name="T91" fmla="*/ 42 h 53"/>
                <a:gd name="T92" fmla="*/ 38 w 132"/>
                <a:gd name="T93" fmla="*/ 38 h 53"/>
                <a:gd name="T94" fmla="*/ 31 w 132"/>
                <a:gd name="T95" fmla="*/ 35 h 53"/>
                <a:gd name="T96" fmla="*/ 26 w 132"/>
                <a:gd name="T97" fmla="*/ 31 h 53"/>
                <a:gd name="T98" fmla="*/ 20 w 132"/>
                <a:gd name="T99" fmla="*/ 27 h 53"/>
                <a:gd name="T100" fmla="*/ 15 w 132"/>
                <a:gd name="T101" fmla="*/ 22 h 53"/>
                <a:gd name="T102" fmla="*/ 7 w 132"/>
                <a:gd name="T103" fmla="*/ 18 h 53"/>
                <a:gd name="T104" fmla="*/ 2 w 132"/>
                <a:gd name="T105" fmla="*/ 13 h 53"/>
                <a:gd name="T106" fmla="*/ 0 w 132"/>
                <a:gd name="T107" fmla="*/ 7 h 53"/>
                <a:gd name="T108" fmla="*/ 2 w 132"/>
                <a:gd name="T109" fmla="*/ 4 h 53"/>
                <a:gd name="T110" fmla="*/ 5 w 132"/>
                <a:gd name="T111" fmla="*/ 0 h 53"/>
                <a:gd name="T112" fmla="*/ 11 w 132"/>
                <a:gd name="T113" fmla="*/ 2 h 53"/>
                <a:gd name="T114" fmla="*/ 11 w 132"/>
                <a:gd name="T11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53">
                  <a:moveTo>
                    <a:pt x="11" y="2"/>
                  </a:moveTo>
                  <a:lnTo>
                    <a:pt x="16" y="4"/>
                  </a:lnTo>
                  <a:lnTo>
                    <a:pt x="20" y="7"/>
                  </a:lnTo>
                  <a:lnTo>
                    <a:pt x="26" y="9"/>
                  </a:lnTo>
                  <a:lnTo>
                    <a:pt x="29" y="11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4" y="15"/>
                  </a:lnTo>
                  <a:lnTo>
                    <a:pt x="48" y="16"/>
                  </a:lnTo>
                  <a:lnTo>
                    <a:pt x="51" y="18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6" y="2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2" y="20"/>
                  </a:lnTo>
                  <a:lnTo>
                    <a:pt x="88" y="20"/>
                  </a:lnTo>
                  <a:lnTo>
                    <a:pt x="91" y="20"/>
                  </a:lnTo>
                  <a:lnTo>
                    <a:pt x="95" y="20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6"/>
                  </a:lnTo>
                  <a:lnTo>
                    <a:pt x="113" y="15"/>
                  </a:lnTo>
                  <a:lnTo>
                    <a:pt x="115" y="13"/>
                  </a:lnTo>
                  <a:lnTo>
                    <a:pt x="119" y="13"/>
                  </a:lnTo>
                  <a:lnTo>
                    <a:pt x="122" y="9"/>
                  </a:lnTo>
                  <a:lnTo>
                    <a:pt x="128" y="11"/>
                  </a:lnTo>
                  <a:lnTo>
                    <a:pt x="132" y="13"/>
                  </a:lnTo>
                  <a:lnTo>
                    <a:pt x="132" y="20"/>
                  </a:lnTo>
                  <a:lnTo>
                    <a:pt x="126" y="24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1" y="37"/>
                  </a:lnTo>
                  <a:lnTo>
                    <a:pt x="115" y="40"/>
                  </a:lnTo>
                  <a:lnTo>
                    <a:pt x="113" y="44"/>
                  </a:lnTo>
                  <a:lnTo>
                    <a:pt x="108" y="48"/>
                  </a:lnTo>
                  <a:lnTo>
                    <a:pt x="104" y="49"/>
                  </a:lnTo>
                  <a:lnTo>
                    <a:pt x="95" y="51"/>
                  </a:lnTo>
                  <a:lnTo>
                    <a:pt x="90" y="51"/>
                  </a:lnTo>
                  <a:lnTo>
                    <a:pt x="82" y="51"/>
                  </a:lnTo>
                  <a:lnTo>
                    <a:pt x="77" y="53"/>
                  </a:lnTo>
                  <a:lnTo>
                    <a:pt x="69" y="51"/>
                  </a:lnTo>
                  <a:lnTo>
                    <a:pt x="62" y="49"/>
                  </a:lnTo>
                  <a:lnTo>
                    <a:pt x="57" y="49"/>
                  </a:lnTo>
                  <a:lnTo>
                    <a:pt x="49" y="46"/>
                  </a:lnTo>
                  <a:lnTo>
                    <a:pt x="44" y="42"/>
                  </a:lnTo>
                  <a:lnTo>
                    <a:pt x="38" y="38"/>
                  </a:lnTo>
                  <a:lnTo>
                    <a:pt x="31" y="35"/>
                  </a:lnTo>
                  <a:lnTo>
                    <a:pt x="26" y="31"/>
                  </a:lnTo>
                  <a:lnTo>
                    <a:pt x="20" y="27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36"/>
            <p:cNvSpPr>
              <a:spLocks/>
            </p:cNvSpPr>
            <p:nvPr/>
          </p:nvSpPr>
          <p:spPr bwMode="auto">
            <a:xfrm flipH="1">
              <a:off x="7053410" y="5562029"/>
              <a:ext cx="93483" cy="430212"/>
            </a:xfrm>
            <a:custGeom>
              <a:avLst/>
              <a:gdLst>
                <a:gd name="T0" fmla="*/ 41 w 63"/>
                <a:gd name="T1" fmla="*/ 20 h 271"/>
                <a:gd name="T2" fmla="*/ 46 w 63"/>
                <a:gd name="T3" fmla="*/ 48 h 271"/>
                <a:gd name="T4" fmla="*/ 50 w 63"/>
                <a:gd name="T5" fmla="*/ 71 h 271"/>
                <a:gd name="T6" fmla="*/ 55 w 63"/>
                <a:gd name="T7" fmla="*/ 97 h 271"/>
                <a:gd name="T8" fmla="*/ 59 w 63"/>
                <a:gd name="T9" fmla="*/ 121 h 271"/>
                <a:gd name="T10" fmla="*/ 59 w 63"/>
                <a:gd name="T11" fmla="*/ 145 h 271"/>
                <a:gd name="T12" fmla="*/ 61 w 63"/>
                <a:gd name="T13" fmla="*/ 170 h 271"/>
                <a:gd name="T14" fmla="*/ 63 w 63"/>
                <a:gd name="T15" fmla="*/ 200 h 271"/>
                <a:gd name="T16" fmla="*/ 61 w 63"/>
                <a:gd name="T17" fmla="*/ 220 h 271"/>
                <a:gd name="T18" fmla="*/ 59 w 63"/>
                <a:gd name="T19" fmla="*/ 231 h 271"/>
                <a:gd name="T20" fmla="*/ 59 w 63"/>
                <a:gd name="T21" fmla="*/ 240 h 271"/>
                <a:gd name="T22" fmla="*/ 55 w 63"/>
                <a:gd name="T23" fmla="*/ 247 h 271"/>
                <a:gd name="T24" fmla="*/ 50 w 63"/>
                <a:gd name="T25" fmla="*/ 257 h 271"/>
                <a:gd name="T26" fmla="*/ 42 w 63"/>
                <a:gd name="T27" fmla="*/ 264 h 271"/>
                <a:gd name="T28" fmla="*/ 33 w 63"/>
                <a:gd name="T29" fmla="*/ 269 h 271"/>
                <a:gd name="T30" fmla="*/ 19 w 63"/>
                <a:gd name="T31" fmla="*/ 269 h 271"/>
                <a:gd name="T32" fmla="*/ 4 w 63"/>
                <a:gd name="T33" fmla="*/ 264 h 271"/>
                <a:gd name="T34" fmla="*/ 0 w 63"/>
                <a:gd name="T35" fmla="*/ 251 h 271"/>
                <a:gd name="T36" fmla="*/ 0 w 63"/>
                <a:gd name="T37" fmla="*/ 242 h 271"/>
                <a:gd name="T38" fmla="*/ 8 w 63"/>
                <a:gd name="T39" fmla="*/ 242 h 271"/>
                <a:gd name="T40" fmla="*/ 17 w 63"/>
                <a:gd name="T41" fmla="*/ 235 h 271"/>
                <a:gd name="T42" fmla="*/ 22 w 63"/>
                <a:gd name="T43" fmla="*/ 225 h 271"/>
                <a:gd name="T44" fmla="*/ 28 w 63"/>
                <a:gd name="T45" fmla="*/ 220 h 271"/>
                <a:gd name="T46" fmla="*/ 32 w 63"/>
                <a:gd name="T47" fmla="*/ 202 h 271"/>
                <a:gd name="T48" fmla="*/ 33 w 63"/>
                <a:gd name="T49" fmla="*/ 178 h 271"/>
                <a:gd name="T50" fmla="*/ 35 w 63"/>
                <a:gd name="T51" fmla="*/ 154 h 271"/>
                <a:gd name="T52" fmla="*/ 35 w 63"/>
                <a:gd name="T53" fmla="*/ 130 h 271"/>
                <a:gd name="T54" fmla="*/ 33 w 63"/>
                <a:gd name="T55" fmla="*/ 108 h 271"/>
                <a:gd name="T56" fmla="*/ 32 w 63"/>
                <a:gd name="T57" fmla="*/ 82 h 271"/>
                <a:gd name="T58" fmla="*/ 28 w 63"/>
                <a:gd name="T59" fmla="*/ 57 h 271"/>
                <a:gd name="T60" fmla="*/ 24 w 63"/>
                <a:gd name="T61" fmla="*/ 27 h 271"/>
                <a:gd name="T62" fmla="*/ 26 w 63"/>
                <a:gd name="T63" fmla="*/ 4 h 271"/>
                <a:gd name="T64" fmla="*/ 37 w 63"/>
                <a:gd name="T65" fmla="*/ 0 h 271"/>
                <a:gd name="T66" fmla="*/ 39 w 63"/>
                <a:gd name="T67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271">
                  <a:moveTo>
                    <a:pt x="39" y="5"/>
                  </a:moveTo>
                  <a:lnTo>
                    <a:pt x="41" y="20"/>
                  </a:lnTo>
                  <a:lnTo>
                    <a:pt x="42" y="33"/>
                  </a:lnTo>
                  <a:lnTo>
                    <a:pt x="46" y="48"/>
                  </a:lnTo>
                  <a:lnTo>
                    <a:pt x="48" y="60"/>
                  </a:lnTo>
                  <a:lnTo>
                    <a:pt x="50" y="71"/>
                  </a:lnTo>
                  <a:lnTo>
                    <a:pt x="52" y="84"/>
                  </a:lnTo>
                  <a:lnTo>
                    <a:pt x="55" y="97"/>
                  </a:lnTo>
                  <a:lnTo>
                    <a:pt x="57" y="110"/>
                  </a:lnTo>
                  <a:lnTo>
                    <a:pt x="59" y="121"/>
                  </a:lnTo>
                  <a:lnTo>
                    <a:pt x="59" y="132"/>
                  </a:lnTo>
                  <a:lnTo>
                    <a:pt x="59" y="145"/>
                  </a:lnTo>
                  <a:lnTo>
                    <a:pt x="61" y="159"/>
                  </a:lnTo>
                  <a:lnTo>
                    <a:pt x="61" y="170"/>
                  </a:lnTo>
                  <a:lnTo>
                    <a:pt x="63" y="185"/>
                  </a:lnTo>
                  <a:lnTo>
                    <a:pt x="63" y="200"/>
                  </a:lnTo>
                  <a:lnTo>
                    <a:pt x="63" y="214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59" y="231"/>
                  </a:lnTo>
                  <a:lnTo>
                    <a:pt x="59" y="235"/>
                  </a:lnTo>
                  <a:lnTo>
                    <a:pt x="59" y="240"/>
                  </a:lnTo>
                  <a:lnTo>
                    <a:pt x="57" y="242"/>
                  </a:lnTo>
                  <a:lnTo>
                    <a:pt x="55" y="247"/>
                  </a:lnTo>
                  <a:lnTo>
                    <a:pt x="55" y="251"/>
                  </a:lnTo>
                  <a:lnTo>
                    <a:pt x="50" y="257"/>
                  </a:lnTo>
                  <a:lnTo>
                    <a:pt x="48" y="260"/>
                  </a:lnTo>
                  <a:lnTo>
                    <a:pt x="42" y="264"/>
                  </a:lnTo>
                  <a:lnTo>
                    <a:pt x="41" y="268"/>
                  </a:lnTo>
                  <a:lnTo>
                    <a:pt x="33" y="269"/>
                  </a:lnTo>
                  <a:lnTo>
                    <a:pt x="26" y="271"/>
                  </a:lnTo>
                  <a:lnTo>
                    <a:pt x="19" y="269"/>
                  </a:lnTo>
                  <a:lnTo>
                    <a:pt x="13" y="269"/>
                  </a:lnTo>
                  <a:lnTo>
                    <a:pt x="4" y="264"/>
                  </a:lnTo>
                  <a:lnTo>
                    <a:pt x="2" y="260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13" y="240"/>
                  </a:lnTo>
                  <a:lnTo>
                    <a:pt x="17" y="235"/>
                  </a:lnTo>
                  <a:lnTo>
                    <a:pt x="22" y="231"/>
                  </a:lnTo>
                  <a:lnTo>
                    <a:pt x="22" y="225"/>
                  </a:lnTo>
                  <a:lnTo>
                    <a:pt x="24" y="224"/>
                  </a:lnTo>
                  <a:lnTo>
                    <a:pt x="28" y="220"/>
                  </a:lnTo>
                  <a:lnTo>
                    <a:pt x="30" y="214"/>
                  </a:lnTo>
                  <a:lnTo>
                    <a:pt x="32" y="202"/>
                  </a:lnTo>
                  <a:lnTo>
                    <a:pt x="33" y="189"/>
                  </a:lnTo>
                  <a:lnTo>
                    <a:pt x="33" y="178"/>
                  </a:lnTo>
                  <a:lnTo>
                    <a:pt x="35" y="167"/>
                  </a:lnTo>
                  <a:lnTo>
                    <a:pt x="35" y="154"/>
                  </a:lnTo>
                  <a:lnTo>
                    <a:pt x="35" y="143"/>
                  </a:lnTo>
                  <a:lnTo>
                    <a:pt x="35" y="130"/>
                  </a:lnTo>
                  <a:lnTo>
                    <a:pt x="35" y="121"/>
                  </a:lnTo>
                  <a:lnTo>
                    <a:pt x="33" y="108"/>
                  </a:lnTo>
                  <a:lnTo>
                    <a:pt x="32" y="95"/>
                  </a:lnTo>
                  <a:lnTo>
                    <a:pt x="32" y="82"/>
                  </a:lnTo>
                  <a:lnTo>
                    <a:pt x="30" y="70"/>
                  </a:lnTo>
                  <a:lnTo>
                    <a:pt x="28" y="57"/>
                  </a:lnTo>
                  <a:lnTo>
                    <a:pt x="26" y="42"/>
                  </a:lnTo>
                  <a:lnTo>
                    <a:pt x="24" y="27"/>
                  </a:lnTo>
                  <a:lnTo>
                    <a:pt x="24" y="11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39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37"/>
            <p:cNvSpPr>
              <a:spLocks/>
            </p:cNvSpPr>
            <p:nvPr/>
          </p:nvSpPr>
          <p:spPr bwMode="auto">
            <a:xfrm flipH="1">
              <a:off x="7094958" y="5558854"/>
              <a:ext cx="344253" cy="593725"/>
            </a:xfrm>
            <a:custGeom>
              <a:avLst/>
              <a:gdLst>
                <a:gd name="T0" fmla="*/ 132 w 232"/>
                <a:gd name="T1" fmla="*/ 44 h 374"/>
                <a:gd name="T2" fmla="*/ 139 w 232"/>
                <a:gd name="T3" fmla="*/ 75 h 374"/>
                <a:gd name="T4" fmla="*/ 146 w 232"/>
                <a:gd name="T5" fmla="*/ 101 h 374"/>
                <a:gd name="T6" fmla="*/ 148 w 232"/>
                <a:gd name="T7" fmla="*/ 123 h 374"/>
                <a:gd name="T8" fmla="*/ 145 w 232"/>
                <a:gd name="T9" fmla="*/ 152 h 374"/>
                <a:gd name="T10" fmla="*/ 126 w 232"/>
                <a:gd name="T11" fmla="*/ 180 h 374"/>
                <a:gd name="T12" fmla="*/ 113 w 232"/>
                <a:gd name="T13" fmla="*/ 200 h 374"/>
                <a:gd name="T14" fmla="*/ 102 w 232"/>
                <a:gd name="T15" fmla="*/ 216 h 374"/>
                <a:gd name="T16" fmla="*/ 92 w 232"/>
                <a:gd name="T17" fmla="*/ 235 h 374"/>
                <a:gd name="T18" fmla="*/ 88 w 232"/>
                <a:gd name="T19" fmla="*/ 246 h 374"/>
                <a:gd name="T20" fmla="*/ 81 w 232"/>
                <a:gd name="T21" fmla="*/ 264 h 374"/>
                <a:gd name="T22" fmla="*/ 71 w 232"/>
                <a:gd name="T23" fmla="*/ 284 h 374"/>
                <a:gd name="T24" fmla="*/ 60 w 232"/>
                <a:gd name="T25" fmla="*/ 308 h 374"/>
                <a:gd name="T26" fmla="*/ 51 w 232"/>
                <a:gd name="T27" fmla="*/ 325 h 374"/>
                <a:gd name="T28" fmla="*/ 53 w 232"/>
                <a:gd name="T29" fmla="*/ 337 h 374"/>
                <a:gd name="T30" fmla="*/ 68 w 232"/>
                <a:gd name="T31" fmla="*/ 341 h 374"/>
                <a:gd name="T32" fmla="*/ 90 w 232"/>
                <a:gd name="T33" fmla="*/ 337 h 374"/>
                <a:gd name="T34" fmla="*/ 108 w 232"/>
                <a:gd name="T35" fmla="*/ 325 h 374"/>
                <a:gd name="T36" fmla="*/ 124 w 232"/>
                <a:gd name="T37" fmla="*/ 310 h 374"/>
                <a:gd name="T38" fmla="*/ 141 w 232"/>
                <a:gd name="T39" fmla="*/ 293 h 374"/>
                <a:gd name="T40" fmla="*/ 159 w 232"/>
                <a:gd name="T41" fmla="*/ 275 h 374"/>
                <a:gd name="T42" fmla="*/ 174 w 232"/>
                <a:gd name="T43" fmla="*/ 257 h 374"/>
                <a:gd name="T44" fmla="*/ 190 w 232"/>
                <a:gd name="T45" fmla="*/ 237 h 374"/>
                <a:gd name="T46" fmla="*/ 205 w 232"/>
                <a:gd name="T47" fmla="*/ 226 h 374"/>
                <a:gd name="T48" fmla="*/ 218 w 232"/>
                <a:gd name="T49" fmla="*/ 226 h 374"/>
                <a:gd name="T50" fmla="*/ 230 w 232"/>
                <a:gd name="T51" fmla="*/ 242 h 374"/>
                <a:gd name="T52" fmla="*/ 223 w 232"/>
                <a:gd name="T53" fmla="*/ 262 h 374"/>
                <a:gd name="T54" fmla="*/ 208 w 232"/>
                <a:gd name="T55" fmla="*/ 271 h 374"/>
                <a:gd name="T56" fmla="*/ 196 w 232"/>
                <a:gd name="T57" fmla="*/ 286 h 374"/>
                <a:gd name="T58" fmla="*/ 183 w 232"/>
                <a:gd name="T59" fmla="*/ 299 h 374"/>
                <a:gd name="T60" fmla="*/ 168 w 232"/>
                <a:gd name="T61" fmla="*/ 317 h 374"/>
                <a:gd name="T62" fmla="*/ 146 w 232"/>
                <a:gd name="T63" fmla="*/ 337 h 374"/>
                <a:gd name="T64" fmla="*/ 126 w 232"/>
                <a:gd name="T65" fmla="*/ 354 h 374"/>
                <a:gd name="T66" fmla="*/ 108 w 232"/>
                <a:gd name="T67" fmla="*/ 365 h 374"/>
                <a:gd name="T68" fmla="*/ 90 w 232"/>
                <a:gd name="T69" fmla="*/ 372 h 374"/>
                <a:gd name="T70" fmla="*/ 71 w 232"/>
                <a:gd name="T71" fmla="*/ 374 h 374"/>
                <a:gd name="T72" fmla="*/ 51 w 232"/>
                <a:gd name="T73" fmla="*/ 374 h 374"/>
                <a:gd name="T74" fmla="*/ 31 w 232"/>
                <a:gd name="T75" fmla="*/ 367 h 374"/>
                <a:gd name="T76" fmla="*/ 17 w 232"/>
                <a:gd name="T77" fmla="*/ 357 h 374"/>
                <a:gd name="T78" fmla="*/ 7 w 232"/>
                <a:gd name="T79" fmla="*/ 345 h 374"/>
                <a:gd name="T80" fmla="*/ 2 w 232"/>
                <a:gd name="T81" fmla="*/ 325 h 374"/>
                <a:gd name="T82" fmla="*/ 0 w 232"/>
                <a:gd name="T83" fmla="*/ 304 h 374"/>
                <a:gd name="T84" fmla="*/ 9 w 232"/>
                <a:gd name="T85" fmla="*/ 282 h 374"/>
                <a:gd name="T86" fmla="*/ 26 w 232"/>
                <a:gd name="T87" fmla="*/ 253 h 374"/>
                <a:gd name="T88" fmla="*/ 44 w 232"/>
                <a:gd name="T89" fmla="*/ 220 h 374"/>
                <a:gd name="T90" fmla="*/ 68 w 232"/>
                <a:gd name="T91" fmla="*/ 187 h 374"/>
                <a:gd name="T92" fmla="*/ 92 w 232"/>
                <a:gd name="T93" fmla="*/ 154 h 374"/>
                <a:gd name="T94" fmla="*/ 104 w 232"/>
                <a:gd name="T95" fmla="*/ 125 h 374"/>
                <a:gd name="T96" fmla="*/ 108 w 232"/>
                <a:gd name="T97" fmla="*/ 99 h 374"/>
                <a:gd name="T98" fmla="*/ 106 w 232"/>
                <a:gd name="T99" fmla="*/ 73 h 374"/>
                <a:gd name="T100" fmla="*/ 101 w 232"/>
                <a:gd name="T101" fmla="*/ 44 h 374"/>
                <a:gd name="T102" fmla="*/ 97 w 232"/>
                <a:gd name="T103" fmla="*/ 13 h 374"/>
                <a:gd name="T104" fmla="*/ 99 w 232"/>
                <a:gd name="T105" fmla="*/ 0 h 374"/>
                <a:gd name="T106" fmla="*/ 117 w 232"/>
                <a:gd name="T107" fmla="*/ 9 h 374"/>
                <a:gd name="T108" fmla="*/ 130 w 232"/>
                <a:gd name="T109" fmla="*/ 2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374">
                  <a:moveTo>
                    <a:pt x="130" y="22"/>
                  </a:moveTo>
                  <a:lnTo>
                    <a:pt x="130" y="33"/>
                  </a:lnTo>
                  <a:lnTo>
                    <a:pt x="132" y="44"/>
                  </a:lnTo>
                  <a:lnTo>
                    <a:pt x="135" y="55"/>
                  </a:lnTo>
                  <a:lnTo>
                    <a:pt x="137" y="66"/>
                  </a:lnTo>
                  <a:lnTo>
                    <a:pt x="139" y="75"/>
                  </a:lnTo>
                  <a:lnTo>
                    <a:pt x="143" y="83"/>
                  </a:lnTo>
                  <a:lnTo>
                    <a:pt x="145" y="92"/>
                  </a:lnTo>
                  <a:lnTo>
                    <a:pt x="146" y="101"/>
                  </a:lnTo>
                  <a:lnTo>
                    <a:pt x="148" y="106"/>
                  </a:lnTo>
                  <a:lnTo>
                    <a:pt x="150" y="116"/>
                  </a:lnTo>
                  <a:lnTo>
                    <a:pt x="148" y="123"/>
                  </a:lnTo>
                  <a:lnTo>
                    <a:pt x="148" y="132"/>
                  </a:lnTo>
                  <a:lnTo>
                    <a:pt x="146" y="141"/>
                  </a:lnTo>
                  <a:lnTo>
                    <a:pt x="145" y="152"/>
                  </a:lnTo>
                  <a:lnTo>
                    <a:pt x="139" y="161"/>
                  </a:lnTo>
                  <a:lnTo>
                    <a:pt x="134" y="171"/>
                  </a:lnTo>
                  <a:lnTo>
                    <a:pt x="126" y="180"/>
                  </a:lnTo>
                  <a:lnTo>
                    <a:pt x="121" y="187"/>
                  </a:lnTo>
                  <a:lnTo>
                    <a:pt x="117" y="194"/>
                  </a:lnTo>
                  <a:lnTo>
                    <a:pt x="113" y="200"/>
                  </a:lnTo>
                  <a:lnTo>
                    <a:pt x="108" y="205"/>
                  </a:lnTo>
                  <a:lnTo>
                    <a:pt x="106" y="211"/>
                  </a:lnTo>
                  <a:lnTo>
                    <a:pt x="102" y="216"/>
                  </a:lnTo>
                  <a:lnTo>
                    <a:pt x="99" y="220"/>
                  </a:lnTo>
                  <a:lnTo>
                    <a:pt x="97" y="226"/>
                  </a:lnTo>
                  <a:lnTo>
                    <a:pt x="92" y="235"/>
                  </a:lnTo>
                  <a:lnTo>
                    <a:pt x="90" y="238"/>
                  </a:lnTo>
                  <a:lnTo>
                    <a:pt x="90" y="244"/>
                  </a:lnTo>
                  <a:lnTo>
                    <a:pt x="88" y="246"/>
                  </a:lnTo>
                  <a:lnTo>
                    <a:pt x="86" y="253"/>
                  </a:lnTo>
                  <a:lnTo>
                    <a:pt x="82" y="259"/>
                  </a:lnTo>
                  <a:lnTo>
                    <a:pt x="81" y="264"/>
                  </a:lnTo>
                  <a:lnTo>
                    <a:pt x="79" y="271"/>
                  </a:lnTo>
                  <a:lnTo>
                    <a:pt x="75" y="279"/>
                  </a:lnTo>
                  <a:lnTo>
                    <a:pt x="71" y="284"/>
                  </a:lnTo>
                  <a:lnTo>
                    <a:pt x="66" y="292"/>
                  </a:lnTo>
                  <a:lnTo>
                    <a:pt x="62" y="299"/>
                  </a:lnTo>
                  <a:lnTo>
                    <a:pt x="60" y="308"/>
                  </a:lnTo>
                  <a:lnTo>
                    <a:pt x="55" y="312"/>
                  </a:lnTo>
                  <a:lnTo>
                    <a:pt x="53" y="319"/>
                  </a:lnTo>
                  <a:lnTo>
                    <a:pt x="51" y="325"/>
                  </a:lnTo>
                  <a:lnTo>
                    <a:pt x="51" y="330"/>
                  </a:lnTo>
                  <a:lnTo>
                    <a:pt x="51" y="334"/>
                  </a:lnTo>
                  <a:lnTo>
                    <a:pt x="53" y="337"/>
                  </a:lnTo>
                  <a:lnTo>
                    <a:pt x="53" y="339"/>
                  </a:lnTo>
                  <a:lnTo>
                    <a:pt x="60" y="341"/>
                  </a:lnTo>
                  <a:lnTo>
                    <a:pt x="68" y="341"/>
                  </a:lnTo>
                  <a:lnTo>
                    <a:pt x="75" y="339"/>
                  </a:lnTo>
                  <a:lnTo>
                    <a:pt x="82" y="337"/>
                  </a:lnTo>
                  <a:lnTo>
                    <a:pt x="90" y="337"/>
                  </a:lnTo>
                  <a:lnTo>
                    <a:pt x="97" y="332"/>
                  </a:lnTo>
                  <a:lnTo>
                    <a:pt x="102" y="328"/>
                  </a:lnTo>
                  <a:lnTo>
                    <a:pt x="108" y="325"/>
                  </a:lnTo>
                  <a:lnTo>
                    <a:pt x="115" y="321"/>
                  </a:lnTo>
                  <a:lnTo>
                    <a:pt x="119" y="317"/>
                  </a:lnTo>
                  <a:lnTo>
                    <a:pt x="124" y="310"/>
                  </a:lnTo>
                  <a:lnTo>
                    <a:pt x="130" y="304"/>
                  </a:lnTo>
                  <a:lnTo>
                    <a:pt x="135" y="299"/>
                  </a:lnTo>
                  <a:lnTo>
                    <a:pt x="141" y="293"/>
                  </a:lnTo>
                  <a:lnTo>
                    <a:pt x="146" y="288"/>
                  </a:lnTo>
                  <a:lnTo>
                    <a:pt x="152" y="281"/>
                  </a:lnTo>
                  <a:lnTo>
                    <a:pt x="159" y="275"/>
                  </a:lnTo>
                  <a:lnTo>
                    <a:pt x="163" y="270"/>
                  </a:lnTo>
                  <a:lnTo>
                    <a:pt x="166" y="264"/>
                  </a:lnTo>
                  <a:lnTo>
                    <a:pt x="174" y="257"/>
                  </a:lnTo>
                  <a:lnTo>
                    <a:pt x="179" y="249"/>
                  </a:lnTo>
                  <a:lnTo>
                    <a:pt x="183" y="244"/>
                  </a:lnTo>
                  <a:lnTo>
                    <a:pt x="190" y="237"/>
                  </a:lnTo>
                  <a:lnTo>
                    <a:pt x="196" y="231"/>
                  </a:lnTo>
                  <a:lnTo>
                    <a:pt x="201" y="227"/>
                  </a:lnTo>
                  <a:lnTo>
                    <a:pt x="205" y="226"/>
                  </a:lnTo>
                  <a:lnTo>
                    <a:pt x="208" y="226"/>
                  </a:lnTo>
                  <a:lnTo>
                    <a:pt x="212" y="226"/>
                  </a:lnTo>
                  <a:lnTo>
                    <a:pt x="218" y="226"/>
                  </a:lnTo>
                  <a:lnTo>
                    <a:pt x="223" y="229"/>
                  </a:lnTo>
                  <a:lnTo>
                    <a:pt x="229" y="235"/>
                  </a:lnTo>
                  <a:lnTo>
                    <a:pt x="230" y="242"/>
                  </a:lnTo>
                  <a:lnTo>
                    <a:pt x="232" y="249"/>
                  </a:lnTo>
                  <a:lnTo>
                    <a:pt x="229" y="255"/>
                  </a:lnTo>
                  <a:lnTo>
                    <a:pt x="223" y="262"/>
                  </a:lnTo>
                  <a:lnTo>
                    <a:pt x="219" y="262"/>
                  </a:lnTo>
                  <a:lnTo>
                    <a:pt x="212" y="270"/>
                  </a:lnTo>
                  <a:lnTo>
                    <a:pt x="208" y="271"/>
                  </a:lnTo>
                  <a:lnTo>
                    <a:pt x="203" y="277"/>
                  </a:lnTo>
                  <a:lnTo>
                    <a:pt x="201" y="281"/>
                  </a:lnTo>
                  <a:lnTo>
                    <a:pt x="196" y="286"/>
                  </a:lnTo>
                  <a:lnTo>
                    <a:pt x="192" y="290"/>
                  </a:lnTo>
                  <a:lnTo>
                    <a:pt x="187" y="295"/>
                  </a:lnTo>
                  <a:lnTo>
                    <a:pt x="183" y="299"/>
                  </a:lnTo>
                  <a:lnTo>
                    <a:pt x="179" y="304"/>
                  </a:lnTo>
                  <a:lnTo>
                    <a:pt x="174" y="310"/>
                  </a:lnTo>
                  <a:lnTo>
                    <a:pt x="168" y="317"/>
                  </a:lnTo>
                  <a:lnTo>
                    <a:pt x="161" y="323"/>
                  </a:lnTo>
                  <a:lnTo>
                    <a:pt x="155" y="330"/>
                  </a:lnTo>
                  <a:lnTo>
                    <a:pt x="146" y="337"/>
                  </a:lnTo>
                  <a:lnTo>
                    <a:pt x="141" y="343"/>
                  </a:lnTo>
                  <a:lnTo>
                    <a:pt x="134" y="346"/>
                  </a:lnTo>
                  <a:lnTo>
                    <a:pt x="126" y="354"/>
                  </a:lnTo>
                  <a:lnTo>
                    <a:pt x="121" y="356"/>
                  </a:lnTo>
                  <a:lnTo>
                    <a:pt x="113" y="361"/>
                  </a:lnTo>
                  <a:lnTo>
                    <a:pt x="108" y="365"/>
                  </a:lnTo>
                  <a:lnTo>
                    <a:pt x="99" y="367"/>
                  </a:lnTo>
                  <a:lnTo>
                    <a:pt x="95" y="368"/>
                  </a:lnTo>
                  <a:lnTo>
                    <a:pt x="90" y="372"/>
                  </a:lnTo>
                  <a:lnTo>
                    <a:pt x="81" y="372"/>
                  </a:lnTo>
                  <a:lnTo>
                    <a:pt x="77" y="374"/>
                  </a:lnTo>
                  <a:lnTo>
                    <a:pt x="71" y="374"/>
                  </a:lnTo>
                  <a:lnTo>
                    <a:pt x="66" y="374"/>
                  </a:lnTo>
                  <a:lnTo>
                    <a:pt x="57" y="374"/>
                  </a:lnTo>
                  <a:lnTo>
                    <a:pt x="51" y="374"/>
                  </a:lnTo>
                  <a:lnTo>
                    <a:pt x="44" y="372"/>
                  </a:lnTo>
                  <a:lnTo>
                    <a:pt x="37" y="370"/>
                  </a:lnTo>
                  <a:lnTo>
                    <a:pt x="31" y="367"/>
                  </a:lnTo>
                  <a:lnTo>
                    <a:pt x="26" y="365"/>
                  </a:lnTo>
                  <a:lnTo>
                    <a:pt x="20" y="361"/>
                  </a:lnTo>
                  <a:lnTo>
                    <a:pt x="17" y="357"/>
                  </a:lnTo>
                  <a:lnTo>
                    <a:pt x="13" y="354"/>
                  </a:lnTo>
                  <a:lnTo>
                    <a:pt x="9" y="348"/>
                  </a:lnTo>
                  <a:lnTo>
                    <a:pt x="7" y="345"/>
                  </a:lnTo>
                  <a:lnTo>
                    <a:pt x="4" y="337"/>
                  </a:lnTo>
                  <a:lnTo>
                    <a:pt x="2" y="332"/>
                  </a:lnTo>
                  <a:lnTo>
                    <a:pt x="2" y="325"/>
                  </a:lnTo>
                  <a:lnTo>
                    <a:pt x="0" y="317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2" y="299"/>
                  </a:lnTo>
                  <a:lnTo>
                    <a:pt x="6" y="290"/>
                  </a:lnTo>
                  <a:lnTo>
                    <a:pt x="9" y="282"/>
                  </a:lnTo>
                  <a:lnTo>
                    <a:pt x="13" y="271"/>
                  </a:lnTo>
                  <a:lnTo>
                    <a:pt x="18" y="262"/>
                  </a:lnTo>
                  <a:lnTo>
                    <a:pt x="26" y="253"/>
                  </a:lnTo>
                  <a:lnTo>
                    <a:pt x="31" y="244"/>
                  </a:lnTo>
                  <a:lnTo>
                    <a:pt x="39" y="231"/>
                  </a:lnTo>
                  <a:lnTo>
                    <a:pt x="44" y="220"/>
                  </a:lnTo>
                  <a:lnTo>
                    <a:pt x="53" y="209"/>
                  </a:lnTo>
                  <a:lnTo>
                    <a:pt x="62" y="198"/>
                  </a:lnTo>
                  <a:lnTo>
                    <a:pt x="68" y="187"/>
                  </a:lnTo>
                  <a:lnTo>
                    <a:pt x="77" y="176"/>
                  </a:lnTo>
                  <a:lnTo>
                    <a:pt x="82" y="163"/>
                  </a:lnTo>
                  <a:lnTo>
                    <a:pt x="92" y="154"/>
                  </a:lnTo>
                  <a:lnTo>
                    <a:pt x="97" y="145"/>
                  </a:lnTo>
                  <a:lnTo>
                    <a:pt x="101" y="136"/>
                  </a:lnTo>
                  <a:lnTo>
                    <a:pt x="104" y="125"/>
                  </a:lnTo>
                  <a:lnTo>
                    <a:pt x="108" y="117"/>
                  </a:lnTo>
                  <a:lnTo>
                    <a:pt x="108" y="108"/>
                  </a:lnTo>
                  <a:lnTo>
                    <a:pt x="108" y="99"/>
                  </a:lnTo>
                  <a:lnTo>
                    <a:pt x="108" y="90"/>
                  </a:lnTo>
                  <a:lnTo>
                    <a:pt x="108" y="83"/>
                  </a:lnTo>
                  <a:lnTo>
                    <a:pt x="106" y="73"/>
                  </a:lnTo>
                  <a:lnTo>
                    <a:pt x="104" y="64"/>
                  </a:lnTo>
                  <a:lnTo>
                    <a:pt x="102" y="55"/>
                  </a:lnTo>
                  <a:lnTo>
                    <a:pt x="101" y="44"/>
                  </a:lnTo>
                  <a:lnTo>
                    <a:pt x="99" y="35"/>
                  </a:lnTo>
                  <a:lnTo>
                    <a:pt x="99" y="24"/>
                  </a:lnTo>
                  <a:lnTo>
                    <a:pt x="97" y="13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7" y="9"/>
                  </a:lnTo>
                  <a:lnTo>
                    <a:pt x="123" y="13"/>
                  </a:lnTo>
                  <a:lnTo>
                    <a:pt x="126" y="18"/>
                  </a:lnTo>
                  <a:lnTo>
                    <a:pt x="130" y="22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38"/>
            <p:cNvSpPr>
              <a:spLocks/>
            </p:cNvSpPr>
            <p:nvPr/>
          </p:nvSpPr>
          <p:spPr bwMode="auto">
            <a:xfrm flipH="1">
              <a:off x="7428824" y="5550917"/>
              <a:ext cx="243351" cy="488950"/>
            </a:xfrm>
            <a:custGeom>
              <a:avLst/>
              <a:gdLst>
                <a:gd name="T0" fmla="*/ 159 w 164"/>
                <a:gd name="T1" fmla="*/ 20 h 308"/>
                <a:gd name="T2" fmla="*/ 163 w 164"/>
                <a:gd name="T3" fmla="*/ 44 h 308"/>
                <a:gd name="T4" fmla="*/ 164 w 164"/>
                <a:gd name="T5" fmla="*/ 64 h 308"/>
                <a:gd name="T6" fmla="*/ 164 w 164"/>
                <a:gd name="T7" fmla="*/ 88 h 308"/>
                <a:gd name="T8" fmla="*/ 161 w 164"/>
                <a:gd name="T9" fmla="*/ 108 h 308"/>
                <a:gd name="T10" fmla="*/ 154 w 164"/>
                <a:gd name="T11" fmla="*/ 128 h 308"/>
                <a:gd name="T12" fmla="*/ 144 w 164"/>
                <a:gd name="T13" fmla="*/ 146 h 308"/>
                <a:gd name="T14" fmla="*/ 132 w 164"/>
                <a:gd name="T15" fmla="*/ 163 h 308"/>
                <a:gd name="T16" fmla="*/ 117 w 164"/>
                <a:gd name="T17" fmla="*/ 176 h 308"/>
                <a:gd name="T18" fmla="*/ 104 w 164"/>
                <a:gd name="T19" fmla="*/ 185 h 308"/>
                <a:gd name="T20" fmla="*/ 91 w 164"/>
                <a:gd name="T21" fmla="*/ 196 h 308"/>
                <a:gd name="T22" fmla="*/ 80 w 164"/>
                <a:gd name="T23" fmla="*/ 207 h 308"/>
                <a:gd name="T24" fmla="*/ 68 w 164"/>
                <a:gd name="T25" fmla="*/ 216 h 308"/>
                <a:gd name="T26" fmla="*/ 60 w 164"/>
                <a:gd name="T27" fmla="*/ 221 h 308"/>
                <a:gd name="T28" fmla="*/ 53 w 164"/>
                <a:gd name="T29" fmla="*/ 229 h 308"/>
                <a:gd name="T30" fmla="*/ 49 w 164"/>
                <a:gd name="T31" fmla="*/ 234 h 308"/>
                <a:gd name="T32" fmla="*/ 46 w 164"/>
                <a:gd name="T33" fmla="*/ 243 h 308"/>
                <a:gd name="T34" fmla="*/ 42 w 164"/>
                <a:gd name="T35" fmla="*/ 256 h 308"/>
                <a:gd name="T36" fmla="*/ 37 w 164"/>
                <a:gd name="T37" fmla="*/ 265 h 308"/>
                <a:gd name="T38" fmla="*/ 37 w 164"/>
                <a:gd name="T39" fmla="*/ 275 h 308"/>
                <a:gd name="T40" fmla="*/ 38 w 164"/>
                <a:gd name="T41" fmla="*/ 286 h 308"/>
                <a:gd name="T42" fmla="*/ 38 w 164"/>
                <a:gd name="T43" fmla="*/ 297 h 308"/>
                <a:gd name="T44" fmla="*/ 31 w 164"/>
                <a:gd name="T45" fmla="*/ 304 h 308"/>
                <a:gd name="T46" fmla="*/ 20 w 164"/>
                <a:gd name="T47" fmla="*/ 308 h 308"/>
                <a:gd name="T48" fmla="*/ 11 w 164"/>
                <a:gd name="T49" fmla="*/ 302 h 308"/>
                <a:gd name="T50" fmla="*/ 7 w 164"/>
                <a:gd name="T51" fmla="*/ 289 h 308"/>
                <a:gd name="T52" fmla="*/ 6 w 164"/>
                <a:gd name="T53" fmla="*/ 276 h 308"/>
                <a:gd name="T54" fmla="*/ 2 w 164"/>
                <a:gd name="T55" fmla="*/ 267 h 308"/>
                <a:gd name="T56" fmla="*/ 0 w 164"/>
                <a:gd name="T57" fmla="*/ 254 h 308"/>
                <a:gd name="T58" fmla="*/ 0 w 164"/>
                <a:gd name="T59" fmla="*/ 240 h 308"/>
                <a:gd name="T60" fmla="*/ 2 w 164"/>
                <a:gd name="T61" fmla="*/ 231 h 308"/>
                <a:gd name="T62" fmla="*/ 7 w 164"/>
                <a:gd name="T63" fmla="*/ 220 h 308"/>
                <a:gd name="T64" fmla="*/ 11 w 164"/>
                <a:gd name="T65" fmla="*/ 212 h 308"/>
                <a:gd name="T66" fmla="*/ 20 w 164"/>
                <a:gd name="T67" fmla="*/ 203 h 308"/>
                <a:gd name="T68" fmla="*/ 27 w 164"/>
                <a:gd name="T69" fmla="*/ 196 h 308"/>
                <a:gd name="T70" fmla="*/ 37 w 164"/>
                <a:gd name="T71" fmla="*/ 190 h 308"/>
                <a:gd name="T72" fmla="*/ 48 w 164"/>
                <a:gd name="T73" fmla="*/ 183 h 308"/>
                <a:gd name="T74" fmla="*/ 59 w 164"/>
                <a:gd name="T75" fmla="*/ 176 h 308"/>
                <a:gd name="T76" fmla="*/ 70 w 164"/>
                <a:gd name="T77" fmla="*/ 166 h 308"/>
                <a:gd name="T78" fmla="*/ 80 w 164"/>
                <a:gd name="T79" fmla="*/ 157 h 308"/>
                <a:gd name="T80" fmla="*/ 91 w 164"/>
                <a:gd name="T81" fmla="*/ 146 h 308"/>
                <a:gd name="T82" fmla="*/ 101 w 164"/>
                <a:gd name="T83" fmla="*/ 139 h 308"/>
                <a:gd name="T84" fmla="*/ 110 w 164"/>
                <a:gd name="T85" fmla="*/ 128 h 308"/>
                <a:gd name="T86" fmla="*/ 119 w 164"/>
                <a:gd name="T87" fmla="*/ 115 h 308"/>
                <a:gd name="T88" fmla="*/ 128 w 164"/>
                <a:gd name="T89" fmla="*/ 99 h 308"/>
                <a:gd name="T90" fmla="*/ 135 w 164"/>
                <a:gd name="T91" fmla="*/ 80 h 308"/>
                <a:gd name="T92" fmla="*/ 139 w 164"/>
                <a:gd name="T93" fmla="*/ 62 h 308"/>
                <a:gd name="T94" fmla="*/ 141 w 164"/>
                <a:gd name="T95" fmla="*/ 42 h 308"/>
                <a:gd name="T96" fmla="*/ 141 w 164"/>
                <a:gd name="T97" fmla="*/ 22 h 308"/>
                <a:gd name="T98" fmla="*/ 137 w 164"/>
                <a:gd name="T99" fmla="*/ 7 h 308"/>
                <a:gd name="T100" fmla="*/ 141 w 164"/>
                <a:gd name="T101" fmla="*/ 0 h 308"/>
                <a:gd name="T102" fmla="*/ 146 w 164"/>
                <a:gd name="T103" fmla="*/ 0 h 308"/>
                <a:gd name="T104" fmla="*/ 154 w 164"/>
                <a:gd name="T105" fmla="*/ 3 h 308"/>
                <a:gd name="T106" fmla="*/ 155 w 164"/>
                <a:gd name="T107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" h="308">
                  <a:moveTo>
                    <a:pt x="155" y="9"/>
                  </a:moveTo>
                  <a:lnTo>
                    <a:pt x="159" y="20"/>
                  </a:lnTo>
                  <a:lnTo>
                    <a:pt x="161" y="31"/>
                  </a:lnTo>
                  <a:lnTo>
                    <a:pt x="163" y="44"/>
                  </a:lnTo>
                  <a:lnTo>
                    <a:pt x="164" y="55"/>
                  </a:lnTo>
                  <a:lnTo>
                    <a:pt x="164" y="64"/>
                  </a:lnTo>
                  <a:lnTo>
                    <a:pt x="164" y="75"/>
                  </a:lnTo>
                  <a:lnTo>
                    <a:pt x="164" y="88"/>
                  </a:lnTo>
                  <a:lnTo>
                    <a:pt x="164" y="99"/>
                  </a:lnTo>
                  <a:lnTo>
                    <a:pt x="161" y="108"/>
                  </a:lnTo>
                  <a:lnTo>
                    <a:pt x="157" y="119"/>
                  </a:lnTo>
                  <a:lnTo>
                    <a:pt x="154" y="128"/>
                  </a:lnTo>
                  <a:lnTo>
                    <a:pt x="150" y="137"/>
                  </a:lnTo>
                  <a:lnTo>
                    <a:pt x="144" y="146"/>
                  </a:lnTo>
                  <a:lnTo>
                    <a:pt x="137" y="154"/>
                  </a:lnTo>
                  <a:lnTo>
                    <a:pt x="132" y="163"/>
                  </a:lnTo>
                  <a:lnTo>
                    <a:pt x="124" y="170"/>
                  </a:lnTo>
                  <a:lnTo>
                    <a:pt x="117" y="176"/>
                  </a:lnTo>
                  <a:lnTo>
                    <a:pt x="112" y="179"/>
                  </a:lnTo>
                  <a:lnTo>
                    <a:pt x="104" y="185"/>
                  </a:lnTo>
                  <a:lnTo>
                    <a:pt x="99" y="190"/>
                  </a:lnTo>
                  <a:lnTo>
                    <a:pt x="91" y="196"/>
                  </a:lnTo>
                  <a:lnTo>
                    <a:pt x="86" y="201"/>
                  </a:lnTo>
                  <a:lnTo>
                    <a:pt x="80" y="207"/>
                  </a:lnTo>
                  <a:lnTo>
                    <a:pt x="73" y="212"/>
                  </a:lnTo>
                  <a:lnTo>
                    <a:pt x="68" y="216"/>
                  </a:lnTo>
                  <a:lnTo>
                    <a:pt x="62" y="220"/>
                  </a:lnTo>
                  <a:lnTo>
                    <a:pt x="60" y="221"/>
                  </a:lnTo>
                  <a:lnTo>
                    <a:pt x="57" y="225"/>
                  </a:lnTo>
                  <a:lnTo>
                    <a:pt x="53" y="229"/>
                  </a:lnTo>
                  <a:lnTo>
                    <a:pt x="51" y="232"/>
                  </a:lnTo>
                  <a:lnTo>
                    <a:pt x="49" y="234"/>
                  </a:lnTo>
                  <a:lnTo>
                    <a:pt x="48" y="240"/>
                  </a:lnTo>
                  <a:lnTo>
                    <a:pt x="46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38" y="260"/>
                  </a:lnTo>
                  <a:lnTo>
                    <a:pt x="37" y="265"/>
                  </a:lnTo>
                  <a:lnTo>
                    <a:pt x="37" y="271"/>
                  </a:lnTo>
                  <a:lnTo>
                    <a:pt x="37" y="275"/>
                  </a:lnTo>
                  <a:lnTo>
                    <a:pt x="37" y="280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38" y="297"/>
                  </a:lnTo>
                  <a:lnTo>
                    <a:pt x="35" y="302"/>
                  </a:lnTo>
                  <a:lnTo>
                    <a:pt x="31" y="304"/>
                  </a:lnTo>
                  <a:lnTo>
                    <a:pt x="26" y="308"/>
                  </a:lnTo>
                  <a:lnTo>
                    <a:pt x="20" y="308"/>
                  </a:lnTo>
                  <a:lnTo>
                    <a:pt x="17" y="306"/>
                  </a:lnTo>
                  <a:lnTo>
                    <a:pt x="11" y="302"/>
                  </a:lnTo>
                  <a:lnTo>
                    <a:pt x="9" y="295"/>
                  </a:lnTo>
                  <a:lnTo>
                    <a:pt x="7" y="289"/>
                  </a:lnTo>
                  <a:lnTo>
                    <a:pt x="7" y="282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2" y="267"/>
                  </a:lnTo>
                  <a:lnTo>
                    <a:pt x="0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1"/>
                  </a:lnTo>
                  <a:lnTo>
                    <a:pt x="4" y="225"/>
                  </a:lnTo>
                  <a:lnTo>
                    <a:pt x="7" y="220"/>
                  </a:lnTo>
                  <a:lnTo>
                    <a:pt x="7" y="214"/>
                  </a:lnTo>
                  <a:lnTo>
                    <a:pt x="11" y="212"/>
                  </a:lnTo>
                  <a:lnTo>
                    <a:pt x="17" y="209"/>
                  </a:lnTo>
                  <a:lnTo>
                    <a:pt x="20" y="203"/>
                  </a:lnTo>
                  <a:lnTo>
                    <a:pt x="24" y="201"/>
                  </a:lnTo>
                  <a:lnTo>
                    <a:pt x="27" y="196"/>
                  </a:lnTo>
                  <a:lnTo>
                    <a:pt x="33" y="194"/>
                  </a:lnTo>
                  <a:lnTo>
                    <a:pt x="37" y="190"/>
                  </a:lnTo>
                  <a:lnTo>
                    <a:pt x="44" y="187"/>
                  </a:lnTo>
                  <a:lnTo>
                    <a:pt x="48" y="183"/>
                  </a:lnTo>
                  <a:lnTo>
                    <a:pt x="53" y="179"/>
                  </a:lnTo>
                  <a:lnTo>
                    <a:pt x="59" y="176"/>
                  </a:lnTo>
                  <a:lnTo>
                    <a:pt x="64" y="170"/>
                  </a:lnTo>
                  <a:lnTo>
                    <a:pt x="70" y="166"/>
                  </a:lnTo>
                  <a:lnTo>
                    <a:pt x="75" y="161"/>
                  </a:lnTo>
                  <a:lnTo>
                    <a:pt x="80" y="157"/>
                  </a:lnTo>
                  <a:lnTo>
                    <a:pt x="86" y="152"/>
                  </a:lnTo>
                  <a:lnTo>
                    <a:pt x="91" y="146"/>
                  </a:lnTo>
                  <a:lnTo>
                    <a:pt x="99" y="144"/>
                  </a:lnTo>
                  <a:lnTo>
                    <a:pt x="101" y="139"/>
                  </a:lnTo>
                  <a:lnTo>
                    <a:pt x="106" y="135"/>
                  </a:lnTo>
                  <a:lnTo>
                    <a:pt x="110" y="128"/>
                  </a:lnTo>
                  <a:lnTo>
                    <a:pt x="115" y="122"/>
                  </a:lnTo>
                  <a:lnTo>
                    <a:pt x="119" y="115"/>
                  </a:lnTo>
                  <a:lnTo>
                    <a:pt x="122" y="108"/>
                  </a:lnTo>
                  <a:lnTo>
                    <a:pt x="128" y="99"/>
                  </a:lnTo>
                  <a:lnTo>
                    <a:pt x="132" y="91"/>
                  </a:lnTo>
                  <a:lnTo>
                    <a:pt x="135" y="80"/>
                  </a:lnTo>
                  <a:lnTo>
                    <a:pt x="137" y="71"/>
                  </a:lnTo>
                  <a:lnTo>
                    <a:pt x="139" y="62"/>
                  </a:lnTo>
                  <a:lnTo>
                    <a:pt x="141" y="51"/>
                  </a:lnTo>
                  <a:lnTo>
                    <a:pt x="141" y="42"/>
                  </a:lnTo>
                  <a:lnTo>
                    <a:pt x="141" y="31"/>
                  </a:lnTo>
                  <a:lnTo>
                    <a:pt x="141" y="22"/>
                  </a:lnTo>
                  <a:lnTo>
                    <a:pt x="139" y="12"/>
                  </a:lnTo>
                  <a:lnTo>
                    <a:pt x="137" y="7"/>
                  </a:lnTo>
                  <a:lnTo>
                    <a:pt x="137" y="3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3"/>
                  </a:lnTo>
                  <a:lnTo>
                    <a:pt x="155" y="9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39"/>
            <p:cNvSpPr>
              <a:spLocks/>
            </p:cNvSpPr>
            <p:nvPr/>
          </p:nvSpPr>
          <p:spPr bwMode="auto">
            <a:xfrm flipH="1">
              <a:off x="7259665" y="5949379"/>
              <a:ext cx="146901" cy="84137"/>
            </a:xfrm>
            <a:custGeom>
              <a:avLst/>
              <a:gdLst>
                <a:gd name="T0" fmla="*/ 15 w 99"/>
                <a:gd name="T1" fmla="*/ 0 h 53"/>
                <a:gd name="T2" fmla="*/ 20 w 99"/>
                <a:gd name="T3" fmla="*/ 0 h 53"/>
                <a:gd name="T4" fmla="*/ 24 w 99"/>
                <a:gd name="T5" fmla="*/ 0 h 53"/>
                <a:gd name="T6" fmla="*/ 29 w 99"/>
                <a:gd name="T7" fmla="*/ 0 h 53"/>
                <a:gd name="T8" fmla="*/ 33 w 99"/>
                <a:gd name="T9" fmla="*/ 0 h 53"/>
                <a:gd name="T10" fmla="*/ 38 w 99"/>
                <a:gd name="T11" fmla="*/ 0 h 53"/>
                <a:gd name="T12" fmla="*/ 42 w 99"/>
                <a:gd name="T13" fmla="*/ 0 h 53"/>
                <a:gd name="T14" fmla="*/ 48 w 99"/>
                <a:gd name="T15" fmla="*/ 2 h 53"/>
                <a:gd name="T16" fmla="*/ 51 w 99"/>
                <a:gd name="T17" fmla="*/ 3 h 53"/>
                <a:gd name="T18" fmla="*/ 57 w 99"/>
                <a:gd name="T19" fmla="*/ 3 h 53"/>
                <a:gd name="T20" fmla="*/ 59 w 99"/>
                <a:gd name="T21" fmla="*/ 5 h 53"/>
                <a:gd name="T22" fmla="*/ 64 w 99"/>
                <a:gd name="T23" fmla="*/ 5 h 53"/>
                <a:gd name="T24" fmla="*/ 68 w 99"/>
                <a:gd name="T25" fmla="*/ 7 h 53"/>
                <a:gd name="T26" fmla="*/ 73 w 99"/>
                <a:gd name="T27" fmla="*/ 7 h 53"/>
                <a:gd name="T28" fmla="*/ 77 w 99"/>
                <a:gd name="T29" fmla="*/ 11 h 53"/>
                <a:gd name="T30" fmla="*/ 82 w 99"/>
                <a:gd name="T31" fmla="*/ 13 h 53"/>
                <a:gd name="T32" fmla="*/ 88 w 99"/>
                <a:gd name="T33" fmla="*/ 16 h 53"/>
                <a:gd name="T34" fmla="*/ 93 w 99"/>
                <a:gd name="T35" fmla="*/ 16 h 53"/>
                <a:gd name="T36" fmla="*/ 95 w 99"/>
                <a:gd name="T37" fmla="*/ 18 h 53"/>
                <a:gd name="T38" fmla="*/ 97 w 99"/>
                <a:gd name="T39" fmla="*/ 22 h 53"/>
                <a:gd name="T40" fmla="*/ 99 w 99"/>
                <a:gd name="T41" fmla="*/ 25 h 53"/>
                <a:gd name="T42" fmla="*/ 99 w 99"/>
                <a:gd name="T43" fmla="*/ 33 h 53"/>
                <a:gd name="T44" fmla="*/ 99 w 99"/>
                <a:gd name="T45" fmla="*/ 40 h 53"/>
                <a:gd name="T46" fmla="*/ 95 w 99"/>
                <a:gd name="T47" fmla="*/ 46 h 53"/>
                <a:gd name="T48" fmla="*/ 90 w 99"/>
                <a:gd name="T49" fmla="*/ 51 h 53"/>
                <a:gd name="T50" fmla="*/ 86 w 99"/>
                <a:gd name="T51" fmla="*/ 51 h 53"/>
                <a:gd name="T52" fmla="*/ 82 w 99"/>
                <a:gd name="T53" fmla="*/ 53 h 53"/>
                <a:gd name="T54" fmla="*/ 77 w 99"/>
                <a:gd name="T55" fmla="*/ 53 h 53"/>
                <a:gd name="T56" fmla="*/ 75 w 99"/>
                <a:gd name="T57" fmla="*/ 51 h 53"/>
                <a:gd name="T58" fmla="*/ 70 w 99"/>
                <a:gd name="T59" fmla="*/ 49 h 53"/>
                <a:gd name="T60" fmla="*/ 66 w 99"/>
                <a:gd name="T61" fmla="*/ 46 h 53"/>
                <a:gd name="T62" fmla="*/ 60 w 99"/>
                <a:gd name="T63" fmla="*/ 44 h 53"/>
                <a:gd name="T64" fmla="*/ 59 w 99"/>
                <a:gd name="T65" fmla="*/ 44 h 53"/>
                <a:gd name="T66" fmla="*/ 49 w 99"/>
                <a:gd name="T67" fmla="*/ 40 h 53"/>
                <a:gd name="T68" fmla="*/ 44 w 99"/>
                <a:gd name="T69" fmla="*/ 36 h 53"/>
                <a:gd name="T70" fmla="*/ 37 w 99"/>
                <a:gd name="T71" fmla="*/ 35 h 53"/>
                <a:gd name="T72" fmla="*/ 31 w 99"/>
                <a:gd name="T73" fmla="*/ 33 h 53"/>
                <a:gd name="T74" fmla="*/ 26 w 99"/>
                <a:gd name="T75" fmla="*/ 31 h 53"/>
                <a:gd name="T76" fmla="*/ 22 w 99"/>
                <a:gd name="T77" fmla="*/ 31 h 53"/>
                <a:gd name="T78" fmla="*/ 18 w 99"/>
                <a:gd name="T79" fmla="*/ 31 h 53"/>
                <a:gd name="T80" fmla="*/ 15 w 99"/>
                <a:gd name="T81" fmla="*/ 31 h 53"/>
                <a:gd name="T82" fmla="*/ 7 w 99"/>
                <a:gd name="T83" fmla="*/ 29 h 53"/>
                <a:gd name="T84" fmla="*/ 4 w 99"/>
                <a:gd name="T85" fmla="*/ 25 h 53"/>
                <a:gd name="T86" fmla="*/ 0 w 99"/>
                <a:gd name="T87" fmla="*/ 20 h 53"/>
                <a:gd name="T88" fmla="*/ 0 w 99"/>
                <a:gd name="T89" fmla="*/ 16 h 53"/>
                <a:gd name="T90" fmla="*/ 0 w 99"/>
                <a:gd name="T91" fmla="*/ 9 h 53"/>
                <a:gd name="T92" fmla="*/ 4 w 99"/>
                <a:gd name="T93" fmla="*/ 5 h 53"/>
                <a:gd name="T94" fmla="*/ 7 w 99"/>
                <a:gd name="T95" fmla="*/ 0 h 53"/>
                <a:gd name="T96" fmla="*/ 15 w 99"/>
                <a:gd name="T97" fmla="*/ 0 h 53"/>
                <a:gd name="T98" fmla="*/ 15 w 99"/>
                <a:gd name="T9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53">
                  <a:moveTo>
                    <a:pt x="15" y="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7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8" y="16"/>
                  </a:lnTo>
                  <a:lnTo>
                    <a:pt x="93" y="16"/>
                  </a:lnTo>
                  <a:lnTo>
                    <a:pt x="95" y="18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99" y="33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0" y="51"/>
                  </a:lnTo>
                  <a:lnTo>
                    <a:pt x="86" y="51"/>
                  </a:lnTo>
                  <a:lnTo>
                    <a:pt x="82" y="53"/>
                  </a:lnTo>
                  <a:lnTo>
                    <a:pt x="77" y="53"/>
                  </a:lnTo>
                  <a:lnTo>
                    <a:pt x="75" y="51"/>
                  </a:lnTo>
                  <a:lnTo>
                    <a:pt x="70" y="49"/>
                  </a:lnTo>
                  <a:lnTo>
                    <a:pt x="66" y="46"/>
                  </a:lnTo>
                  <a:lnTo>
                    <a:pt x="60" y="44"/>
                  </a:lnTo>
                  <a:lnTo>
                    <a:pt x="59" y="44"/>
                  </a:lnTo>
                  <a:lnTo>
                    <a:pt x="49" y="40"/>
                  </a:lnTo>
                  <a:lnTo>
                    <a:pt x="44" y="36"/>
                  </a:lnTo>
                  <a:lnTo>
                    <a:pt x="37" y="35"/>
                  </a:lnTo>
                  <a:lnTo>
                    <a:pt x="31" y="33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4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5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40"/>
            <p:cNvSpPr>
              <a:spLocks/>
            </p:cNvSpPr>
            <p:nvPr/>
          </p:nvSpPr>
          <p:spPr bwMode="auto">
            <a:xfrm flipH="1">
              <a:off x="7209214" y="5852542"/>
              <a:ext cx="129095" cy="84137"/>
            </a:xfrm>
            <a:custGeom>
              <a:avLst/>
              <a:gdLst>
                <a:gd name="T0" fmla="*/ 22 w 87"/>
                <a:gd name="T1" fmla="*/ 2 h 53"/>
                <a:gd name="T2" fmla="*/ 25 w 87"/>
                <a:gd name="T3" fmla="*/ 2 h 53"/>
                <a:gd name="T4" fmla="*/ 31 w 87"/>
                <a:gd name="T5" fmla="*/ 4 h 53"/>
                <a:gd name="T6" fmla="*/ 33 w 87"/>
                <a:gd name="T7" fmla="*/ 6 h 53"/>
                <a:gd name="T8" fmla="*/ 40 w 87"/>
                <a:gd name="T9" fmla="*/ 8 h 53"/>
                <a:gd name="T10" fmla="*/ 47 w 87"/>
                <a:gd name="T11" fmla="*/ 13 h 53"/>
                <a:gd name="T12" fmla="*/ 55 w 87"/>
                <a:gd name="T13" fmla="*/ 19 h 53"/>
                <a:gd name="T14" fmla="*/ 62 w 87"/>
                <a:gd name="T15" fmla="*/ 22 h 53"/>
                <a:gd name="T16" fmla="*/ 69 w 87"/>
                <a:gd name="T17" fmla="*/ 28 h 53"/>
                <a:gd name="T18" fmla="*/ 73 w 87"/>
                <a:gd name="T19" fmla="*/ 31 h 53"/>
                <a:gd name="T20" fmla="*/ 77 w 87"/>
                <a:gd name="T21" fmla="*/ 33 h 53"/>
                <a:gd name="T22" fmla="*/ 80 w 87"/>
                <a:gd name="T23" fmla="*/ 37 h 53"/>
                <a:gd name="T24" fmla="*/ 86 w 87"/>
                <a:gd name="T25" fmla="*/ 41 h 53"/>
                <a:gd name="T26" fmla="*/ 87 w 87"/>
                <a:gd name="T27" fmla="*/ 44 h 53"/>
                <a:gd name="T28" fmla="*/ 87 w 87"/>
                <a:gd name="T29" fmla="*/ 50 h 53"/>
                <a:gd name="T30" fmla="*/ 82 w 87"/>
                <a:gd name="T31" fmla="*/ 53 h 53"/>
                <a:gd name="T32" fmla="*/ 78 w 87"/>
                <a:gd name="T33" fmla="*/ 52 h 53"/>
                <a:gd name="T34" fmla="*/ 73 w 87"/>
                <a:gd name="T35" fmla="*/ 50 h 53"/>
                <a:gd name="T36" fmla="*/ 69 w 87"/>
                <a:gd name="T37" fmla="*/ 46 h 53"/>
                <a:gd name="T38" fmla="*/ 66 w 87"/>
                <a:gd name="T39" fmla="*/ 44 h 53"/>
                <a:gd name="T40" fmla="*/ 60 w 87"/>
                <a:gd name="T41" fmla="*/ 42 h 53"/>
                <a:gd name="T42" fmla="*/ 53 w 87"/>
                <a:gd name="T43" fmla="*/ 41 h 53"/>
                <a:gd name="T44" fmla="*/ 45 w 87"/>
                <a:gd name="T45" fmla="*/ 41 h 53"/>
                <a:gd name="T46" fmla="*/ 40 w 87"/>
                <a:gd name="T47" fmla="*/ 39 h 53"/>
                <a:gd name="T48" fmla="*/ 38 w 87"/>
                <a:gd name="T49" fmla="*/ 37 h 53"/>
                <a:gd name="T50" fmla="*/ 33 w 87"/>
                <a:gd name="T51" fmla="*/ 37 h 53"/>
                <a:gd name="T52" fmla="*/ 31 w 87"/>
                <a:gd name="T53" fmla="*/ 35 h 53"/>
                <a:gd name="T54" fmla="*/ 25 w 87"/>
                <a:gd name="T55" fmla="*/ 33 h 53"/>
                <a:gd name="T56" fmla="*/ 22 w 87"/>
                <a:gd name="T57" fmla="*/ 33 h 53"/>
                <a:gd name="T58" fmla="*/ 16 w 87"/>
                <a:gd name="T59" fmla="*/ 31 h 53"/>
                <a:gd name="T60" fmla="*/ 13 w 87"/>
                <a:gd name="T61" fmla="*/ 31 h 53"/>
                <a:gd name="T62" fmla="*/ 5 w 87"/>
                <a:gd name="T63" fmla="*/ 28 h 53"/>
                <a:gd name="T64" fmla="*/ 3 w 87"/>
                <a:gd name="T65" fmla="*/ 22 h 53"/>
                <a:gd name="T66" fmla="*/ 0 w 87"/>
                <a:gd name="T67" fmla="*/ 17 h 53"/>
                <a:gd name="T68" fmla="*/ 2 w 87"/>
                <a:gd name="T69" fmla="*/ 13 h 53"/>
                <a:gd name="T70" fmla="*/ 3 w 87"/>
                <a:gd name="T71" fmla="*/ 6 h 53"/>
                <a:gd name="T72" fmla="*/ 9 w 87"/>
                <a:gd name="T73" fmla="*/ 2 h 53"/>
                <a:gd name="T74" fmla="*/ 13 w 87"/>
                <a:gd name="T75" fmla="*/ 0 h 53"/>
                <a:gd name="T76" fmla="*/ 22 w 87"/>
                <a:gd name="T77" fmla="*/ 2 h 53"/>
                <a:gd name="T78" fmla="*/ 22 w 87"/>
                <a:gd name="T7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53">
                  <a:moveTo>
                    <a:pt x="22" y="2"/>
                  </a:moveTo>
                  <a:lnTo>
                    <a:pt x="25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40" y="8"/>
                  </a:lnTo>
                  <a:lnTo>
                    <a:pt x="47" y="13"/>
                  </a:lnTo>
                  <a:lnTo>
                    <a:pt x="55" y="19"/>
                  </a:lnTo>
                  <a:lnTo>
                    <a:pt x="62" y="22"/>
                  </a:lnTo>
                  <a:lnTo>
                    <a:pt x="69" y="28"/>
                  </a:lnTo>
                  <a:lnTo>
                    <a:pt x="73" y="31"/>
                  </a:lnTo>
                  <a:lnTo>
                    <a:pt x="77" y="33"/>
                  </a:lnTo>
                  <a:lnTo>
                    <a:pt x="80" y="37"/>
                  </a:lnTo>
                  <a:lnTo>
                    <a:pt x="86" y="41"/>
                  </a:lnTo>
                  <a:lnTo>
                    <a:pt x="87" y="44"/>
                  </a:lnTo>
                  <a:lnTo>
                    <a:pt x="87" y="50"/>
                  </a:lnTo>
                  <a:lnTo>
                    <a:pt x="82" y="53"/>
                  </a:lnTo>
                  <a:lnTo>
                    <a:pt x="78" y="52"/>
                  </a:lnTo>
                  <a:lnTo>
                    <a:pt x="73" y="50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0" y="42"/>
                  </a:lnTo>
                  <a:lnTo>
                    <a:pt x="53" y="41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8" y="37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5" y="28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41"/>
            <p:cNvSpPr>
              <a:spLocks/>
            </p:cNvSpPr>
            <p:nvPr/>
          </p:nvSpPr>
          <p:spPr bwMode="auto">
            <a:xfrm flipH="1">
              <a:off x="7520823" y="5858892"/>
              <a:ext cx="89031" cy="73025"/>
            </a:xfrm>
            <a:custGeom>
              <a:avLst/>
              <a:gdLst>
                <a:gd name="T0" fmla="*/ 20 w 60"/>
                <a:gd name="T1" fmla="*/ 2 h 46"/>
                <a:gd name="T2" fmla="*/ 24 w 60"/>
                <a:gd name="T3" fmla="*/ 4 h 46"/>
                <a:gd name="T4" fmla="*/ 29 w 60"/>
                <a:gd name="T5" fmla="*/ 5 h 46"/>
                <a:gd name="T6" fmla="*/ 31 w 60"/>
                <a:gd name="T7" fmla="*/ 9 h 46"/>
                <a:gd name="T8" fmla="*/ 37 w 60"/>
                <a:gd name="T9" fmla="*/ 9 h 46"/>
                <a:gd name="T10" fmla="*/ 40 w 60"/>
                <a:gd name="T11" fmla="*/ 11 h 46"/>
                <a:gd name="T12" fmla="*/ 44 w 60"/>
                <a:gd name="T13" fmla="*/ 15 h 46"/>
                <a:gd name="T14" fmla="*/ 48 w 60"/>
                <a:gd name="T15" fmla="*/ 16 h 46"/>
                <a:gd name="T16" fmla="*/ 53 w 60"/>
                <a:gd name="T17" fmla="*/ 18 h 46"/>
                <a:gd name="T18" fmla="*/ 57 w 60"/>
                <a:gd name="T19" fmla="*/ 22 h 46"/>
                <a:gd name="T20" fmla="*/ 60 w 60"/>
                <a:gd name="T21" fmla="*/ 27 h 46"/>
                <a:gd name="T22" fmla="*/ 60 w 60"/>
                <a:gd name="T23" fmla="*/ 33 h 46"/>
                <a:gd name="T24" fmla="*/ 60 w 60"/>
                <a:gd name="T25" fmla="*/ 37 h 46"/>
                <a:gd name="T26" fmla="*/ 57 w 60"/>
                <a:gd name="T27" fmla="*/ 42 h 46"/>
                <a:gd name="T28" fmla="*/ 51 w 60"/>
                <a:gd name="T29" fmla="*/ 46 h 46"/>
                <a:gd name="T30" fmla="*/ 46 w 60"/>
                <a:gd name="T31" fmla="*/ 46 h 46"/>
                <a:gd name="T32" fmla="*/ 40 w 60"/>
                <a:gd name="T33" fmla="*/ 46 h 46"/>
                <a:gd name="T34" fmla="*/ 35 w 60"/>
                <a:gd name="T35" fmla="*/ 42 h 46"/>
                <a:gd name="T36" fmla="*/ 29 w 60"/>
                <a:gd name="T37" fmla="*/ 40 h 46"/>
                <a:gd name="T38" fmla="*/ 28 w 60"/>
                <a:gd name="T39" fmla="*/ 37 h 46"/>
                <a:gd name="T40" fmla="*/ 22 w 60"/>
                <a:gd name="T41" fmla="*/ 37 h 46"/>
                <a:gd name="T42" fmla="*/ 20 w 60"/>
                <a:gd name="T43" fmla="*/ 35 h 46"/>
                <a:gd name="T44" fmla="*/ 15 w 60"/>
                <a:gd name="T45" fmla="*/ 31 h 46"/>
                <a:gd name="T46" fmla="*/ 11 w 60"/>
                <a:gd name="T47" fmla="*/ 29 h 46"/>
                <a:gd name="T48" fmla="*/ 7 w 60"/>
                <a:gd name="T49" fmla="*/ 27 h 46"/>
                <a:gd name="T50" fmla="*/ 2 w 60"/>
                <a:gd name="T51" fmla="*/ 22 h 46"/>
                <a:gd name="T52" fmla="*/ 0 w 60"/>
                <a:gd name="T53" fmla="*/ 18 h 46"/>
                <a:gd name="T54" fmla="*/ 0 w 60"/>
                <a:gd name="T55" fmla="*/ 11 h 46"/>
                <a:gd name="T56" fmla="*/ 2 w 60"/>
                <a:gd name="T57" fmla="*/ 7 h 46"/>
                <a:gd name="T58" fmla="*/ 4 w 60"/>
                <a:gd name="T59" fmla="*/ 2 h 46"/>
                <a:gd name="T60" fmla="*/ 9 w 60"/>
                <a:gd name="T61" fmla="*/ 0 h 46"/>
                <a:gd name="T62" fmla="*/ 15 w 60"/>
                <a:gd name="T63" fmla="*/ 0 h 46"/>
                <a:gd name="T64" fmla="*/ 20 w 60"/>
                <a:gd name="T65" fmla="*/ 2 h 46"/>
                <a:gd name="T66" fmla="*/ 20 w 60"/>
                <a:gd name="T6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6">
                  <a:moveTo>
                    <a:pt x="20" y="2"/>
                  </a:moveTo>
                  <a:lnTo>
                    <a:pt x="24" y="4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4" y="15"/>
                  </a:lnTo>
                  <a:lnTo>
                    <a:pt x="48" y="16"/>
                  </a:lnTo>
                  <a:lnTo>
                    <a:pt x="53" y="18"/>
                  </a:lnTo>
                  <a:lnTo>
                    <a:pt x="57" y="22"/>
                  </a:lnTo>
                  <a:lnTo>
                    <a:pt x="60" y="27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7" y="42"/>
                  </a:lnTo>
                  <a:lnTo>
                    <a:pt x="51" y="46"/>
                  </a:lnTo>
                  <a:lnTo>
                    <a:pt x="46" y="46"/>
                  </a:lnTo>
                  <a:lnTo>
                    <a:pt x="40" y="46"/>
                  </a:lnTo>
                  <a:lnTo>
                    <a:pt x="35" y="42"/>
                  </a:lnTo>
                  <a:lnTo>
                    <a:pt x="29" y="4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20" y="35"/>
                  </a:lnTo>
                  <a:lnTo>
                    <a:pt x="15" y="31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42"/>
            <p:cNvSpPr>
              <a:spLocks/>
            </p:cNvSpPr>
            <p:nvPr/>
          </p:nvSpPr>
          <p:spPr bwMode="auto">
            <a:xfrm flipH="1">
              <a:off x="7443663" y="5785867"/>
              <a:ext cx="81612" cy="61912"/>
            </a:xfrm>
            <a:custGeom>
              <a:avLst/>
              <a:gdLst>
                <a:gd name="T0" fmla="*/ 22 w 55"/>
                <a:gd name="T1" fmla="*/ 2 h 39"/>
                <a:gd name="T2" fmla="*/ 25 w 55"/>
                <a:gd name="T3" fmla="*/ 4 h 39"/>
                <a:gd name="T4" fmla="*/ 29 w 55"/>
                <a:gd name="T5" fmla="*/ 7 h 39"/>
                <a:gd name="T6" fmla="*/ 33 w 55"/>
                <a:gd name="T7" fmla="*/ 9 h 39"/>
                <a:gd name="T8" fmla="*/ 38 w 55"/>
                <a:gd name="T9" fmla="*/ 13 h 39"/>
                <a:gd name="T10" fmla="*/ 38 w 55"/>
                <a:gd name="T11" fmla="*/ 18 h 39"/>
                <a:gd name="T12" fmla="*/ 42 w 55"/>
                <a:gd name="T13" fmla="*/ 20 h 39"/>
                <a:gd name="T14" fmla="*/ 47 w 55"/>
                <a:gd name="T15" fmla="*/ 24 h 39"/>
                <a:gd name="T16" fmla="*/ 51 w 55"/>
                <a:gd name="T17" fmla="*/ 28 h 39"/>
                <a:gd name="T18" fmla="*/ 55 w 55"/>
                <a:gd name="T19" fmla="*/ 31 h 39"/>
                <a:gd name="T20" fmla="*/ 53 w 55"/>
                <a:gd name="T21" fmla="*/ 37 h 39"/>
                <a:gd name="T22" fmla="*/ 49 w 55"/>
                <a:gd name="T23" fmla="*/ 39 h 39"/>
                <a:gd name="T24" fmla="*/ 44 w 55"/>
                <a:gd name="T25" fmla="*/ 39 h 39"/>
                <a:gd name="T26" fmla="*/ 40 w 55"/>
                <a:gd name="T27" fmla="*/ 37 h 39"/>
                <a:gd name="T28" fmla="*/ 36 w 55"/>
                <a:gd name="T29" fmla="*/ 35 h 39"/>
                <a:gd name="T30" fmla="*/ 31 w 55"/>
                <a:gd name="T31" fmla="*/ 33 h 39"/>
                <a:gd name="T32" fmla="*/ 27 w 55"/>
                <a:gd name="T33" fmla="*/ 33 h 39"/>
                <a:gd name="T34" fmla="*/ 22 w 55"/>
                <a:gd name="T35" fmla="*/ 33 h 39"/>
                <a:gd name="T36" fmla="*/ 18 w 55"/>
                <a:gd name="T37" fmla="*/ 31 h 39"/>
                <a:gd name="T38" fmla="*/ 14 w 55"/>
                <a:gd name="T39" fmla="*/ 31 h 39"/>
                <a:gd name="T40" fmla="*/ 11 w 55"/>
                <a:gd name="T41" fmla="*/ 29 h 39"/>
                <a:gd name="T42" fmla="*/ 3 w 55"/>
                <a:gd name="T43" fmla="*/ 26 h 39"/>
                <a:gd name="T44" fmla="*/ 2 w 55"/>
                <a:gd name="T45" fmla="*/ 20 h 39"/>
                <a:gd name="T46" fmla="*/ 0 w 55"/>
                <a:gd name="T47" fmla="*/ 17 h 39"/>
                <a:gd name="T48" fmla="*/ 2 w 55"/>
                <a:gd name="T49" fmla="*/ 9 h 39"/>
                <a:gd name="T50" fmla="*/ 3 w 55"/>
                <a:gd name="T51" fmla="*/ 6 h 39"/>
                <a:gd name="T52" fmla="*/ 9 w 55"/>
                <a:gd name="T53" fmla="*/ 2 h 39"/>
                <a:gd name="T54" fmla="*/ 14 w 55"/>
                <a:gd name="T55" fmla="*/ 0 h 39"/>
                <a:gd name="T56" fmla="*/ 22 w 55"/>
                <a:gd name="T57" fmla="*/ 2 h 39"/>
                <a:gd name="T58" fmla="*/ 22 w 55"/>
                <a:gd name="T5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39">
                  <a:moveTo>
                    <a:pt x="22" y="2"/>
                  </a:moveTo>
                  <a:lnTo>
                    <a:pt x="25" y="4"/>
                  </a:lnTo>
                  <a:lnTo>
                    <a:pt x="29" y="7"/>
                  </a:lnTo>
                  <a:lnTo>
                    <a:pt x="33" y="9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42" y="20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5" y="31"/>
                  </a:lnTo>
                  <a:lnTo>
                    <a:pt x="53" y="37"/>
                  </a:lnTo>
                  <a:lnTo>
                    <a:pt x="49" y="39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31" y="33"/>
                  </a:lnTo>
                  <a:lnTo>
                    <a:pt x="27" y="33"/>
                  </a:lnTo>
                  <a:lnTo>
                    <a:pt x="22" y="33"/>
                  </a:lnTo>
                  <a:lnTo>
                    <a:pt x="18" y="31"/>
                  </a:lnTo>
                  <a:lnTo>
                    <a:pt x="14" y="31"/>
                  </a:lnTo>
                  <a:lnTo>
                    <a:pt x="11" y="29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2" y="9"/>
                  </a:lnTo>
                  <a:lnTo>
                    <a:pt x="3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43"/>
            <p:cNvSpPr>
              <a:spLocks/>
            </p:cNvSpPr>
            <p:nvPr/>
          </p:nvSpPr>
          <p:spPr bwMode="auto">
            <a:xfrm flipH="1">
              <a:off x="6373807" y="5660454"/>
              <a:ext cx="1773201" cy="977900"/>
            </a:xfrm>
            <a:custGeom>
              <a:avLst/>
              <a:gdLst>
                <a:gd name="T0" fmla="*/ 1170 w 1195"/>
                <a:gd name="T1" fmla="*/ 39 h 616"/>
                <a:gd name="T2" fmla="*/ 1137 w 1195"/>
                <a:gd name="T3" fmla="*/ 61 h 616"/>
                <a:gd name="T4" fmla="*/ 1102 w 1195"/>
                <a:gd name="T5" fmla="*/ 83 h 616"/>
                <a:gd name="T6" fmla="*/ 1065 w 1195"/>
                <a:gd name="T7" fmla="*/ 101 h 616"/>
                <a:gd name="T8" fmla="*/ 1027 w 1195"/>
                <a:gd name="T9" fmla="*/ 121 h 616"/>
                <a:gd name="T10" fmla="*/ 970 w 1195"/>
                <a:gd name="T11" fmla="*/ 152 h 616"/>
                <a:gd name="T12" fmla="*/ 885 w 1195"/>
                <a:gd name="T13" fmla="*/ 200 h 616"/>
                <a:gd name="T14" fmla="*/ 802 w 1195"/>
                <a:gd name="T15" fmla="*/ 246 h 616"/>
                <a:gd name="T16" fmla="*/ 718 w 1195"/>
                <a:gd name="T17" fmla="*/ 293 h 616"/>
                <a:gd name="T18" fmla="*/ 629 w 1195"/>
                <a:gd name="T19" fmla="*/ 339 h 616"/>
                <a:gd name="T20" fmla="*/ 525 w 1195"/>
                <a:gd name="T21" fmla="*/ 385 h 616"/>
                <a:gd name="T22" fmla="*/ 501 w 1195"/>
                <a:gd name="T23" fmla="*/ 396 h 616"/>
                <a:gd name="T24" fmla="*/ 479 w 1195"/>
                <a:gd name="T25" fmla="*/ 405 h 616"/>
                <a:gd name="T26" fmla="*/ 459 w 1195"/>
                <a:gd name="T27" fmla="*/ 414 h 616"/>
                <a:gd name="T28" fmla="*/ 437 w 1195"/>
                <a:gd name="T29" fmla="*/ 424 h 616"/>
                <a:gd name="T30" fmla="*/ 415 w 1195"/>
                <a:gd name="T31" fmla="*/ 433 h 616"/>
                <a:gd name="T32" fmla="*/ 355 w 1195"/>
                <a:gd name="T33" fmla="*/ 462 h 616"/>
                <a:gd name="T34" fmla="*/ 284 w 1195"/>
                <a:gd name="T35" fmla="*/ 497 h 616"/>
                <a:gd name="T36" fmla="*/ 221 w 1195"/>
                <a:gd name="T37" fmla="*/ 532 h 616"/>
                <a:gd name="T38" fmla="*/ 156 w 1195"/>
                <a:gd name="T39" fmla="*/ 565 h 616"/>
                <a:gd name="T40" fmla="*/ 86 w 1195"/>
                <a:gd name="T41" fmla="*/ 596 h 616"/>
                <a:gd name="T42" fmla="*/ 26 w 1195"/>
                <a:gd name="T43" fmla="*/ 616 h 616"/>
                <a:gd name="T44" fmla="*/ 13 w 1195"/>
                <a:gd name="T45" fmla="*/ 612 h 616"/>
                <a:gd name="T46" fmla="*/ 4 w 1195"/>
                <a:gd name="T47" fmla="*/ 601 h 616"/>
                <a:gd name="T48" fmla="*/ 0 w 1195"/>
                <a:gd name="T49" fmla="*/ 587 h 616"/>
                <a:gd name="T50" fmla="*/ 0 w 1195"/>
                <a:gd name="T51" fmla="*/ 576 h 616"/>
                <a:gd name="T52" fmla="*/ 11 w 1195"/>
                <a:gd name="T53" fmla="*/ 568 h 616"/>
                <a:gd name="T54" fmla="*/ 77 w 1195"/>
                <a:gd name="T55" fmla="*/ 541 h 616"/>
                <a:gd name="T56" fmla="*/ 143 w 1195"/>
                <a:gd name="T57" fmla="*/ 508 h 616"/>
                <a:gd name="T58" fmla="*/ 209 w 1195"/>
                <a:gd name="T59" fmla="*/ 477 h 616"/>
                <a:gd name="T60" fmla="*/ 280 w 1195"/>
                <a:gd name="T61" fmla="*/ 440 h 616"/>
                <a:gd name="T62" fmla="*/ 355 w 1195"/>
                <a:gd name="T63" fmla="*/ 403 h 616"/>
                <a:gd name="T64" fmla="*/ 400 w 1195"/>
                <a:gd name="T65" fmla="*/ 383 h 616"/>
                <a:gd name="T66" fmla="*/ 422 w 1195"/>
                <a:gd name="T67" fmla="*/ 376 h 616"/>
                <a:gd name="T68" fmla="*/ 448 w 1195"/>
                <a:gd name="T69" fmla="*/ 369 h 616"/>
                <a:gd name="T70" fmla="*/ 470 w 1195"/>
                <a:gd name="T71" fmla="*/ 361 h 616"/>
                <a:gd name="T72" fmla="*/ 494 w 1195"/>
                <a:gd name="T73" fmla="*/ 352 h 616"/>
                <a:gd name="T74" fmla="*/ 547 w 1195"/>
                <a:gd name="T75" fmla="*/ 330 h 616"/>
                <a:gd name="T76" fmla="*/ 647 w 1195"/>
                <a:gd name="T77" fmla="*/ 284 h 616"/>
                <a:gd name="T78" fmla="*/ 738 w 1195"/>
                <a:gd name="T79" fmla="*/ 239 h 616"/>
                <a:gd name="T80" fmla="*/ 826 w 1195"/>
                <a:gd name="T81" fmla="*/ 193 h 616"/>
                <a:gd name="T82" fmla="*/ 908 w 1195"/>
                <a:gd name="T83" fmla="*/ 145 h 616"/>
                <a:gd name="T84" fmla="*/ 991 w 1195"/>
                <a:gd name="T85" fmla="*/ 99 h 616"/>
                <a:gd name="T86" fmla="*/ 1029 w 1195"/>
                <a:gd name="T87" fmla="*/ 77 h 616"/>
                <a:gd name="T88" fmla="*/ 1067 w 1195"/>
                <a:gd name="T89" fmla="*/ 61 h 616"/>
                <a:gd name="T90" fmla="*/ 1104 w 1195"/>
                <a:gd name="T91" fmla="*/ 46 h 616"/>
                <a:gd name="T92" fmla="*/ 1137 w 1195"/>
                <a:gd name="T93" fmla="*/ 31 h 616"/>
                <a:gd name="T94" fmla="*/ 1164 w 1195"/>
                <a:gd name="T95" fmla="*/ 11 h 616"/>
                <a:gd name="T96" fmla="*/ 1181 w 1195"/>
                <a:gd name="T97" fmla="*/ 0 h 616"/>
                <a:gd name="T98" fmla="*/ 1193 w 1195"/>
                <a:gd name="T99" fmla="*/ 8 h 616"/>
                <a:gd name="T100" fmla="*/ 1193 w 1195"/>
                <a:gd name="T101" fmla="*/ 1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5" h="616">
                  <a:moveTo>
                    <a:pt x="1193" y="19"/>
                  </a:moveTo>
                  <a:lnTo>
                    <a:pt x="1182" y="30"/>
                  </a:lnTo>
                  <a:lnTo>
                    <a:pt x="1170" y="39"/>
                  </a:lnTo>
                  <a:lnTo>
                    <a:pt x="1159" y="46"/>
                  </a:lnTo>
                  <a:lnTo>
                    <a:pt x="1149" y="55"/>
                  </a:lnTo>
                  <a:lnTo>
                    <a:pt x="1137" y="61"/>
                  </a:lnTo>
                  <a:lnTo>
                    <a:pt x="1124" y="68"/>
                  </a:lnTo>
                  <a:lnTo>
                    <a:pt x="1113" y="77"/>
                  </a:lnTo>
                  <a:lnTo>
                    <a:pt x="1102" y="83"/>
                  </a:lnTo>
                  <a:lnTo>
                    <a:pt x="1089" y="88"/>
                  </a:lnTo>
                  <a:lnTo>
                    <a:pt x="1076" y="96"/>
                  </a:lnTo>
                  <a:lnTo>
                    <a:pt x="1065" y="101"/>
                  </a:lnTo>
                  <a:lnTo>
                    <a:pt x="1051" y="108"/>
                  </a:lnTo>
                  <a:lnTo>
                    <a:pt x="1038" y="116"/>
                  </a:lnTo>
                  <a:lnTo>
                    <a:pt x="1027" y="121"/>
                  </a:lnTo>
                  <a:lnTo>
                    <a:pt x="1012" y="127"/>
                  </a:lnTo>
                  <a:lnTo>
                    <a:pt x="1001" y="136"/>
                  </a:lnTo>
                  <a:lnTo>
                    <a:pt x="970" y="152"/>
                  </a:lnTo>
                  <a:lnTo>
                    <a:pt x="941" y="169"/>
                  </a:lnTo>
                  <a:lnTo>
                    <a:pt x="912" y="184"/>
                  </a:lnTo>
                  <a:lnTo>
                    <a:pt x="885" y="200"/>
                  </a:lnTo>
                  <a:lnTo>
                    <a:pt x="855" y="217"/>
                  </a:lnTo>
                  <a:lnTo>
                    <a:pt x="830" y="231"/>
                  </a:lnTo>
                  <a:lnTo>
                    <a:pt x="802" y="246"/>
                  </a:lnTo>
                  <a:lnTo>
                    <a:pt x="775" y="264"/>
                  </a:lnTo>
                  <a:lnTo>
                    <a:pt x="748" y="279"/>
                  </a:lnTo>
                  <a:lnTo>
                    <a:pt x="718" y="293"/>
                  </a:lnTo>
                  <a:lnTo>
                    <a:pt x="689" y="310"/>
                  </a:lnTo>
                  <a:lnTo>
                    <a:pt x="660" y="325"/>
                  </a:lnTo>
                  <a:lnTo>
                    <a:pt x="629" y="339"/>
                  </a:lnTo>
                  <a:lnTo>
                    <a:pt x="594" y="356"/>
                  </a:lnTo>
                  <a:lnTo>
                    <a:pt x="559" y="370"/>
                  </a:lnTo>
                  <a:lnTo>
                    <a:pt x="525" y="385"/>
                  </a:lnTo>
                  <a:lnTo>
                    <a:pt x="517" y="389"/>
                  </a:lnTo>
                  <a:lnTo>
                    <a:pt x="510" y="392"/>
                  </a:lnTo>
                  <a:lnTo>
                    <a:pt x="501" y="396"/>
                  </a:lnTo>
                  <a:lnTo>
                    <a:pt x="494" y="402"/>
                  </a:lnTo>
                  <a:lnTo>
                    <a:pt x="486" y="402"/>
                  </a:lnTo>
                  <a:lnTo>
                    <a:pt x="479" y="405"/>
                  </a:lnTo>
                  <a:lnTo>
                    <a:pt x="474" y="409"/>
                  </a:lnTo>
                  <a:lnTo>
                    <a:pt x="466" y="411"/>
                  </a:lnTo>
                  <a:lnTo>
                    <a:pt x="459" y="414"/>
                  </a:lnTo>
                  <a:lnTo>
                    <a:pt x="452" y="418"/>
                  </a:lnTo>
                  <a:lnTo>
                    <a:pt x="444" y="420"/>
                  </a:lnTo>
                  <a:lnTo>
                    <a:pt x="437" y="424"/>
                  </a:lnTo>
                  <a:lnTo>
                    <a:pt x="430" y="427"/>
                  </a:lnTo>
                  <a:lnTo>
                    <a:pt x="422" y="429"/>
                  </a:lnTo>
                  <a:lnTo>
                    <a:pt x="415" y="433"/>
                  </a:lnTo>
                  <a:lnTo>
                    <a:pt x="408" y="438"/>
                  </a:lnTo>
                  <a:lnTo>
                    <a:pt x="380" y="449"/>
                  </a:lnTo>
                  <a:lnTo>
                    <a:pt x="355" y="462"/>
                  </a:lnTo>
                  <a:lnTo>
                    <a:pt x="329" y="473"/>
                  </a:lnTo>
                  <a:lnTo>
                    <a:pt x="307" y="486"/>
                  </a:lnTo>
                  <a:lnTo>
                    <a:pt x="284" y="497"/>
                  </a:lnTo>
                  <a:lnTo>
                    <a:pt x="263" y="508"/>
                  </a:lnTo>
                  <a:lnTo>
                    <a:pt x="243" y="521"/>
                  </a:lnTo>
                  <a:lnTo>
                    <a:pt x="221" y="532"/>
                  </a:lnTo>
                  <a:lnTo>
                    <a:pt x="200" y="543"/>
                  </a:lnTo>
                  <a:lnTo>
                    <a:pt x="179" y="554"/>
                  </a:lnTo>
                  <a:lnTo>
                    <a:pt x="156" y="565"/>
                  </a:lnTo>
                  <a:lnTo>
                    <a:pt x="134" y="576"/>
                  </a:lnTo>
                  <a:lnTo>
                    <a:pt x="110" y="585"/>
                  </a:lnTo>
                  <a:lnTo>
                    <a:pt x="86" y="596"/>
                  </a:lnTo>
                  <a:lnTo>
                    <a:pt x="59" y="605"/>
                  </a:lnTo>
                  <a:lnTo>
                    <a:pt x="31" y="616"/>
                  </a:lnTo>
                  <a:lnTo>
                    <a:pt x="26" y="616"/>
                  </a:lnTo>
                  <a:lnTo>
                    <a:pt x="22" y="616"/>
                  </a:lnTo>
                  <a:lnTo>
                    <a:pt x="19" y="614"/>
                  </a:lnTo>
                  <a:lnTo>
                    <a:pt x="13" y="612"/>
                  </a:lnTo>
                  <a:lnTo>
                    <a:pt x="11" y="607"/>
                  </a:lnTo>
                  <a:lnTo>
                    <a:pt x="8" y="605"/>
                  </a:lnTo>
                  <a:lnTo>
                    <a:pt x="4" y="601"/>
                  </a:lnTo>
                  <a:lnTo>
                    <a:pt x="4" y="596"/>
                  </a:lnTo>
                  <a:lnTo>
                    <a:pt x="2" y="592"/>
                  </a:lnTo>
                  <a:lnTo>
                    <a:pt x="0" y="587"/>
                  </a:lnTo>
                  <a:lnTo>
                    <a:pt x="0" y="585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6" y="570"/>
                  </a:lnTo>
                  <a:lnTo>
                    <a:pt x="11" y="568"/>
                  </a:lnTo>
                  <a:lnTo>
                    <a:pt x="31" y="559"/>
                  </a:lnTo>
                  <a:lnTo>
                    <a:pt x="55" y="550"/>
                  </a:lnTo>
                  <a:lnTo>
                    <a:pt x="77" y="541"/>
                  </a:lnTo>
                  <a:lnTo>
                    <a:pt x="99" y="530"/>
                  </a:lnTo>
                  <a:lnTo>
                    <a:pt x="121" y="519"/>
                  </a:lnTo>
                  <a:lnTo>
                    <a:pt x="143" y="508"/>
                  </a:lnTo>
                  <a:lnTo>
                    <a:pt x="165" y="497"/>
                  </a:lnTo>
                  <a:lnTo>
                    <a:pt x="187" y="486"/>
                  </a:lnTo>
                  <a:lnTo>
                    <a:pt x="209" y="477"/>
                  </a:lnTo>
                  <a:lnTo>
                    <a:pt x="232" y="464"/>
                  </a:lnTo>
                  <a:lnTo>
                    <a:pt x="254" y="453"/>
                  </a:lnTo>
                  <a:lnTo>
                    <a:pt x="280" y="440"/>
                  </a:lnTo>
                  <a:lnTo>
                    <a:pt x="304" y="429"/>
                  </a:lnTo>
                  <a:lnTo>
                    <a:pt x="327" y="416"/>
                  </a:lnTo>
                  <a:lnTo>
                    <a:pt x="355" y="403"/>
                  </a:lnTo>
                  <a:lnTo>
                    <a:pt x="382" y="392"/>
                  </a:lnTo>
                  <a:lnTo>
                    <a:pt x="391" y="387"/>
                  </a:lnTo>
                  <a:lnTo>
                    <a:pt x="400" y="383"/>
                  </a:lnTo>
                  <a:lnTo>
                    <a:pt x="408" y="383"/>
                  </a:lnTo>
                  <a:lnTo>
                    <a:pt x="415" y="380"/>
                  </a:lnTo>
                  <a:lnTo>
                    <a:pt x="422" y="376"/>
                  </a:lnTo>
                  <a:lnTo>
                    <a:pt x="430" y="374"/>
                  </a:lnTo>
                  <a:lnTo>
                    <a:pt x="439" y="372"/>
                  </a:lnTo>
                  <a:lnTo>
                    <a:pt x="448" y="369"/>
                  </a:lnTo>
                  <a:lnTo>
                    <a:pt x="455" y="365"/>
                  </a:lnTo>
                  <a:lnTo>
                    <a:pt x="463" y="365"/>
                  </a:lnTo>
                  <a:lnTo>
                    <a:pt x="470" y="361"/>
                  </a:lnTo>
                  <a:lnTo>
                    <a:pt x="479" y="358"/>
                  </a:lnTo>
                  <a:lnTo>
                    <a:pt x="484" y="356"/>
                  </a:lnTo>
                  <a:lnTo>
                    <a:pt x="494" y="352"/>
                  </a:lnTo>
                  <a:lnTo>
                    <a:pt x="503" y="348"/>
                  </a:lnTo>
                  <a:lnTo>
                    <a:pt x="512" y="347"/>
                  </a:lnTo>
                  <a:lnTo>
                    <a:pt x="547" y="330"/>
                  </a:lnTo>
                  <a:lnTo>
                    <a:pt x="581" y="315"/>
                  </a:lnTo>
                  <a:lnTo>
                    <a:pt x="614" y="301"/>
                  </a:lnTo>
                  <a:lnTo>
                    <a:pt x="647" y="284"/>
                  </a:lnTo>
                  <a:lnTo>
                    <a:pt x="678" y="270"/>
                  </a:lnTo>
                  <a:lnTo>
                    <a:pt x="709" y="253"/>
                  </a:lnTo>
                  <a:lnTo>
                    <a:pt x="738" y="239"/>
                  </a:lnTo>
                  <a:lnTo>
                    <a:pt x="769" y="224"/>
                  </a:lnTo>
                  <a:lnTo>
                    <a:pt x="797" y="207"/>
                  </a:lnTo>
                  <a:lnTo>
                    <a:pt x="826" y="193"/>
                  </a:lnTo>
                  <a:lnTo>
                    <a:pt x="854" y="178"/>
                  </a:lnTo>
                  <a:lnTo>
                    <a:pt x="881" y="162"/>
                  </a:lnTo>
                  <a:lnTo>
                    <a:pt x="908" y="145"/>
                  </a:lnTo>
                  <a:lnTo>
                    <a:pt x="936" y="130"/>
                  </a:lnTo>
                  <a:lnTo>
                    <a:pt x="963" y="116"/>
                  </a:lnTo>
                  <a:lnTo>
                    <a:pt x="991" y="99"/>
                  </a:lnTo>
                  <a:lnTo>
                    <a:pt x="1003" y="92"/>
                  </a:lnTo>
                  <a:lnTo>
                    <a:pt x="1016" y="85"/>
                  </a:lnTo>
                  <a:lnTo>
                    <a:pt x="1029" y="77"/>
                  </a:lnTo>
                  <a:lnTo>
                    <a:pt x="1043" y="74"/>
                  </a:lnTo>
                  <a:lnTo>
                    <a:pt x="1056" y="66"/>
                  </a:lnTo>
                  <a:lnTo>
                    <a:pt x="1067" y="61"/>
                  </a:lnTo>
                  <a:lnTo>
                    <a:pt x="1082" y="57"/>
                  </a:lnTo>
                  <a:lnTo>
                    <a:pt x="1093" y="52"/>
                  </a:lnTo>
                  <a:lnTo>
                    <a:pt x="1104" y="46"/>
                  </a:lnTo>
                  <a:lnTo>
                    <a:pt x="1115" y="41"/>
                  </a:lnTo>
                  <a:lnTo>
                    <a:pt x="1126" y="35"/>
                  </a:lnTo>
                  <a:lnTo>
                    <a:pt x="1137" y="31"/>
                  </a:lnTo>
                  <a:lnTo>
                    <a:pt x="1146" y="22"/>
                  </a:lnTo>
                  <a:lnTo>
                    <a:pt x="1157" y="19"/>
                  </a:lnTo>
                  <a:lnTo>
                    <a:pt x="1164" y="11"/>
                  </a:lnTo>
                  <a:lnTo>
                    <a:pt x="1171" y="4"/>
                  </a:lnTo>
                  <a:lnTo>
                    <a:pt x="1177" y="0"/>
                  </a:lnTo>
                  <a:lnTo>
                    <a:pt x="1181" y="0"/>
                  </a:lnTo>
                  <a:lnTo>
                    <a:pt x="1184" y="2"/>
                  </a:lnTo>
                  <a:lnTo>
                    <a:pt x="1188" y="4"/>
                  </a:lnTo>
                  <a:lnTo>
                    <a:pt x="1193" y="8"/>
                  </a:lnTo>
                  <a:lnTo>
                    <a:pt x="1195" y="11"/>
                  </a:lnTo>
                  <a:lnTo>
                    <a:pt x="1195" y="15"/>
                  </a:lnTo>
                  <a:lnTo>
                    <a:pt x="1193" y="19"/>
                  </a:lnTo>
                  <a:lnTo>
                    <a:pt x="1193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44"/>
            <p:cNvSpPr>
              <a:spLocks/>
            </p:cNvSpPr>
            <p:nvPr/>
          </p:nvSpPr>
          <p:spPr bwMode="auto">
            <a:xfrm flipH="1">
              <a:off x="8056493" y="6473254"/>
              <a:ext cx="192901" cy="115887"/>
            </a:xfrm>
            <a:custGeom>
              <a:avLst/>
              <a:gdLst>
                <a:gd name="T0" fmla="*/ 20 w 130"/>
                <a:gd name="T1" fmla="*/ 1 h 73"/>
                <a:gd name="T2" fmla="*/ 26 w 130"/>
                <a:gd name="T3" fmla="*/ 3 h 73"/>
                <a:gd name="T4" fmla="*/ 31 w 130"/>
                <a:gd name="T5" fmla="*/ 5 h 73"/>
                <a:gd name="T6" fmla="*/ 37 w 130"/>
                <a:gd name="T7" fmla="*/ 9 h 73"/>
                <a:gd name="T8" fmla="*/ 44 w 130"/>
                <a:gd name="T9" fmla="*/ 11 h 73"/>
                <a:gd name="T10" fmla="*/ 47 w 130"/>
                <a:gd name="T11" fmla="*/ 11 h 73"/>
                <a:gd name="T12" fmla="*/ 55 w 130"/>
                <a:gd name="T13" fmla="*/ 12 h 73"/>
                <a:gd name="T14" fmla="*/ 60 w 130"/>
                <a:gd name="T15" fmla="*/ 14 h 73"/>
                <a:gd name="T16" fmla="*/ 66 w 130"/>
                <a:gd name="T17" fmla="*/ 16 h 73"/>
                <a:gd name="T18" fmla="*/ 73 w 130"/>
                <a:gd name="T19" fmla="*/ 18 h 73"/>
                <a:gd name="T20" fmla="*/ 79 w 130"/>
                <a:gd name="T21" fmla="*/ 20 h 73"/>
                <a:gd name="T22" fmla="*/ 82 w 130"/>
                <a:gd name="T23" fmla="*/ 20 h 73"/>
                <a:gd name="T24" fmla="*/ 89 w 130"/>
                <a:gd name="T25" fmla="*/ 22 h 73"/>
                <a:gd name="T26" fmla="*/ 93 w 130"/>
                <a:gd name="T27" fmla="*/ 23 h 73"/>
                <a:gd name="T28" fmla="*/ 100 w 130"/>
                <a:gd name="T29" fmla="*/ 27 h 73"/>
                <a:gd name="T30" fmla="*/ 106 w 130"/>
                <a:gd name="T31" fmla="*/ 29 h 73"/>
                <a:gd name="T32" fmla="*/ 111 w 130"/>
                <a:gd name="T33" fmla="*/ 31 h 73"/>
                <a:gd name="T34" fmla="*/ 117 w 130"/>
                <a:gd name="T35" fmla="*/ 31 h 73"/>
                <a:gd name="T36" fmla="*/ 121 w 130"/>
                <a:gd name="T37" fmla="*/ 34 h 73"/>
                <a:gd name="T38" fmla="*/ 124 w 130"/>
                <a:gd name="T39" fmla="*/ 38 h 73"/>
                <a:gd name="T40" fmla="*/ 128 w 130"/>
                <a:gd name="T41" fmla="*/ 42 h 73"/>
                <a:gd name="T42" fmla="*/ 128 w 130"/>
                <a:gd name="T43" fmla="*/ 47 h 73"/>
                <a:gd name="T44" fmla="*/ 130 w 130"/>
                <a:gd name="T45" fmla="*/ 51 h 73"/>
                <a:gd name="T46" fmla="*/ 130 w 130"/>
                <a:gd name="T47" fmla="*/ 56 h 73"/>
                <a:gd name="T48" fmla="*/ 130 w 130"/>
                <a:gd name="T49" fmla="*/ 58 h 73"/>
                <a:gd name="T50" fmla="*/ 128 w 130"/>
                <a:gd name="T51" fmla="*/ 66 h 73"/>
                <a:gd name="T52" fmla="*/ 122 w 130"/>
                <a:gd name="T53" fmla="*/ 73 h 73"/>
                <a:gd name="T54" fmla="*/ 119 w 130"/>
                <a:gd name="T55" fmla="*/ 73 h 73"/>
                <a:gd name="T56" fmla="*/ 115 w 130"/>
                <a:gd name="T57" fmla="*/ 73 h 73"/>
                <a:gd name="T58" fmla="*/ 110 w 130"/>
                <a:gd name="T59" fmla="*/ 73 h 73"/>
                <a:gd name="T60" fmla="*/ 106 w 130"/>
                <a:gd name="T61" fmla="*/ 73 h 73"/>
                <a:gd name="T62" fmla="*/ 100 w 130"/>
                <a:gd name="T63" fmla="*/ 69 h 73"/>
                <a:gd name="T64" fmla="*/ 91 w 130"/>
                <a:gd name="T65" fmla="*/ 66 h 73"/>
                <a:gd name="T66" fmla="*/ 84 w 130"/>
                <a:gd name="T67" fmla="*/ 66 h 73"/>
                <a:gd name="T68" fmla="*/ 79 w 130"/>
                <a:gd name="T69" fmla="*/ 62 h 73"/>
                <a:gd name="T70" fmla="*/ 71 w 130"/>
                <a:gd name="T71" fmla="*/ 58 h 73"/>
                <a:gd name="T72" fmla="*/ 64 w 130"/>
                <a:gd name="T73" fmla="*/ 56 h 73"/>
                <a:gd name="T74" fmla="*/ 58 w 130"/>
                <a:gd name="T75" fmla="*/ 55 h 73"/>
                <a:gd name="T76" fmla="*/ 53 w 130"/>
                <a:gd name="T77" fmla="*/ 53 h 73"/>
                <a:gd name="T78" fmla="*/ 46 w 130"/>
                <a:gd name="T79" fmla="*/ 47 h 73"/>
                <a:gd name="T80" fmla="*/ 40 w 130"/>
                <a:gd name="T81" fmla="*/ 45 h 73"/>
                <a:gd name="T82" fmla="*/ 35 w 130"/>
                <a:gd name="T83" fmla="*/ 42 h 73"/>
                <a:gd name="T84" fmla="*/ 27 w 130"/>
                <a:gd name="T85" fmla="*/ 38 h 73"/>
                <a:gd name="T86" fmla="*/ 22 w 130"/>
                <a:gd name="T87" fmla="*/ 34 h 73"/>
                <a:gd name="T88" fmla="*/ 18 w 130"/>
                <a:gd name="T89" fmla="*/ 29 h 73"/>
                <a:gd name="T90" fmla="*/ 13 w 130"/>
                <a:gd name="T91" fmla="*/ 25 h 73"/>
                <a:gd name="T92" fmla="*/ 9 w 130"/>
                <a:gd name="T93" fmla="*/ 20 h 73"/>
                <a:gd name="T94" fmla="*/ 4 w 130"/>
                <a:gd name="T95" fmla="*/ 14 h 73"/>
                <a:gd name="T96" fmla="*/ 2 w 130"/>
                <a:gd name="T97" fmla="*/ 11 h 73"/>
                <a:gd name="T98" fmla="*/ 0 w 130"/>
                <a:gd name="T99" fmla="*/ 5 h 73"/>
                <a:gd name="T100" fmla="*/ 2 w 130"/>
                <a:gd name="T101" fmla="*/ 1 h 73"/>
                <a:gd name="T102" fmla="*/ 4 w 130"/>
                <a:gd name="T103" fmla="*/ 0 h 73"/>
                <a:gd name="T104" fmla="*/ 9 w 130"/>
                <a:gd name="T105" fmla="*/ 0 h 73"/>
                <a:gd name="T106" fmla="*/ 13 w 130"/>
                <a:gd name="T107" fmla="*/ 0 h 73"/>
                <a:gd name="T108" fmla="*/ 20 w 130"/>
                <a:gd name="T109" fmla="*/ 1 h 73"/>
                <a:gd name="T110" fmla="*/ 20 w 130"/>
                <a:gd name="T11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" h="73">
                  <a:moveTo>
                    <a:pt x="20" y="1"/>
                  </a:moveTo>
                  <a:lnTo>
                    <a:pt x="26" y="3"/>
                  </a:lnTo>
                  <a:lnTo>
                    <a:pt x="31" y="5"/>
                  </a:lnTo>
                  <a:lnTo>
                    <a:pt x="37" y="9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5" y="12"/>
                  </a:lnTo>
                  <a:lnTo>
                    <a:pt x="60" y="14"/>
                  </a:lnTo>
                  <a:lnTo>
                    <a:pt x="66" y="16"/>
                  </a:lnTo>
                  <a:lnTo>
                    <a:pt x="73" y="18"/>
                  </a:lnTo>
                  <a:lnTo>
                    <a:pt x="79" y="20"/>
                  </a:lnTo>
                  <a:lnTo>
                    <a:pt x="82" y="20"/>
                  </a:lnTo>
                  <a:lnTo>
                    <a:pt x="89" y="22"/>
                  </a:lnTo>
                  <a:lnTo>
                    <a:pt x="93" y="23"/>
                  </a:lnTo>
                  <a:lnTo>
                    <a:pt x="100" y="27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7" y="31"/>
                  </a:lnTo>
                  <a:lnTo>
                    <a:pt x="121" y="34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28" y="47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0" y="58"/>
                  </a:lnTo>
                  <a:lnTo>
                    <a:pt x="128" y="66"/>
                  </a:lnTo>
                  <a:lnTo>
                    <a:pt x="122" y="73"/>
                  </a:lnTo>
                  <a:lnTo>
                    <a:pt x="119" y="73"/>
                  </a:lnTo>
                  <a:lnTo>
                    <a:pt x="115" y="73"/>
                  </a:lnTo>
                  <a:lnTo>
                    <a:pt x="110" y="73"/>
                  </a:lnTo>
                  <a:lnTo>
                    <a:pt x="106" y="73"/>
                  </a:lnTo>
                  <a:lnTo>
                    <a:pt x="100" y="69"/>
                  </a:lnTo>
                  <a:lnTo>
                    <a:pt x="91" y="66"/>
                  </a:lnTo>
                  <a:lnTo>
                    <a:pt x="84" y="66"/>
                  </a:lnTo>
                  <a:lnTo>
                    <a:pt x="79" y="62"/>
                  </a:lnTo>
                  <a:lnTo>
                    <a:pt x="71" y="58"/>
                  </a:lnTo>
                  <a:lnTo>
                    <a:pt x="64" y="56"/>
                  </a:lnTo>
                  <a:lnTo>
                    <a:pt x="58" y="55"/>
                  </a:lnTo>
                  <a:lnTo>
                    <a:pt x="53" y="53"/>
                  </a:lnTo>
                  <a:lnTo>
                    <a:pt x="46" y="47"/>
                  </a:lnTo>
                  <a:lnTo>
                    <a:pt x="40" y="45"/>
                  </a:lnTo>
                  <a:lnTo>
                    <a:pt x="35" y="42"/>
                  </a:lnTo>
                  <a:lnTo>
                    <a:pt x="27" y="38"/>
                  </a:lnTo>
                  <a:lnTo>
                    <a:pt x="22" y="34"/>
                  </a:lnTo>
                  <a:lnTo>
                    <a:pt x="18" y="29"/>
                  </a:lnTo>
                  <a:lnTo>
                    <a:pt x="13" y="25"/>
                  </a:lnTo>
                  <a:lnTo>
                    <a:pt x="9" y="20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45"/>
            <p:cNvSpPr>
              <a:spLocks/>
            </p:cNvSpPr>
            <p:nvPr/>
          </p:nvSpPr>
          <p:spPr bwMode="auto">
            <a:xfrm flipH="1">
              <a:off x="7468888" y="6138292"/>
              <a:ext cx="617282" cy="346075"/>
            </a:xfrm>
            <a:custGeom>
              <a:avLst/>
              <a:gdLst>
                <a:gd name="T0" fmla="*/ 27 w 416"/>
                <a:gd name="T1" fmla="*/ 190 h 218"/>
                <a:gd name="T2" fmla="*/ 67 w 416"/>
                <a:gd name="T3" fmla="*/ 167 h 218"/>
                <a:gd name="T4" fmla="*/ 102 w 416"/>
                <a:gd name="T5" fmla="*/ 148 h 218"/>
                <a:gd name="T6" fmla="*/ 138 w 416"/>
                <a:gd name="T7" fmla="*/ 132 h 218"/>
                <a:gd name="T8" fmla="*/ 169 w 416"/>
                <a:gd name="T9" fmla="*/ 119 h 218"/>
                <a:gd name="T10" fmla="*/ 202 w 416"/>
                <a:gd name="T11" fmla="*/ 102 h 218"/>
                <a:gd name="T12" fmla="*/ 241 w 416"/>
                <a:gd name="T13" fmla="*/ 86 h 218"/>
                <a:gd name="T14" fmla="*/ 279 w 416"/>
                <a:gd name="T15" fmla="*/ 64 h 218"/>
                <a:gd name="T16" fmla="*/ 306 w 416"/>
                <a:gd name="T17" fmla="*/ 51 h 218"/>
                <a:gd name="T18" fmla="*/ 319 w 416"/>
                <a:gd name="T19" fmla="*/ 46 h 218"/>
                <a:gd name="T20" fmla="*/ 332 w 416"/>
                <a:gd name="T21" fmla="*/ 36 h 218"/>
                <a:gd name="T22" fmla="*/ 343 w 416"/>
                <a:gd name="T23" fmla="*/ 29 h 218"/>
                <a:gd name="T24" fmla="*/ 358 w 416"/>
                <a:gd name="T25" fmla="*/ 22 h 218"/>
                <a:gd name="T26" fmla="*/ 369 w 416"/>
                <a:gd name="T27" fmla="*/ 16 h 218"/>
                <a:gd name="T28" fmla="*/ 381 w 416"/>
                <a:gd name="T29" fmla="*/ 9 h 218"/>
                <a:gd name="T30" fmla="*/ 394 w 416"/>
                <a:gd name="T31" fmla="*/ 2 h 218"/>
                <a:gd name="T32" fmla="*/ 403 w 416"/>
                <a:gd name="T33" fmla="*/ 0 h 218"/>
                <a:gd name="T34" fmla="*/ 412 w 416"/>
                <a:gd name="T35" fmla="*/ 3 h 218"/>
                <a:gd name="T36" fmla="*/ 416 w 416"/>
                <a:gd name="T37" fmla="*/ 18 h 218"/>
                <a:gd name="T38" fmla="*/ 416 w 416"/>
                <a:gd name="T39" fmla="*/ 29 h 218"/>
                <a:gd name="T40" fmla="*/ 407 w 416"/>
                <a:gd name="T41" fmla="*/ 36 h 218"/>
                <a:gd name="T42" fmla="*/ 396 w 416"/>
                <a:gd name="T43" fmla="*/ 42 h 218"/>
                <a:gd name="T44" fmla="*/ 387 w 416"/>
                <a:gd name="T45" fmla="*/ 47 h 218"/>
                <a:gd name="T46" fmla="*/ 380 w 416"/>
                <a:gd name="T47" fmla="*/ 53 h 218"/>
                <a:gd name="T48" fmla="*/ 370 w 416"/>
                <a:gd name="T49" fmla="*/ 55 h 218"/>
                <a:gd name="T50" fmla="*/ 363 w 416"/>
                <a:gd name="T51" fmla="*/ 60 h 218"/>
                <a:gd name="T52" fmla="*/ 356 w 416"/>
                <a:gd name="T53" fmla="*/ 64 h 218"/>
                <a:gd name="T54" fmla="*/ 347 w 416"/>
                <a:gd name="T55" fmla="*/ 69 h 218"/>
                <a:gd name="T56" fmla="*/ 319 w 416"/>
                <a:gd name="T57" fmla="*/ 82 h 218"/>
                <a:gd name="T58" fmla="*/ 277 w 416"/>
                <a:gd name="T59" fmla="*/ 104 h 218"/>
                <a:gd name="T60" fmla="*/ 237 w 416"/>
                <a:gd name="T61" fmla="*/ 119 h 218"/>
                <a:gd name="T62" fmla="*/ 197 w 416"/>
                <a:gd name="T63" fmla="*/ 135 h 218"/>
                <a:gd name="T64" fmla="*/ 159 w 416"/>
                <a:gd name="T65" fmla="*/ 148 h 218"/>
                <a:gd name="T66" fmla="*/ 120 w 416"/>
                <a:gd name="T67" fmla="*/ 163 h 218"/>
                <a:gd name="T68" fmla="*/ 78 w 416"/>
                <a:gd name="T69" fmla="*/ 181 h 218"/>
                <a:gd name="T70" fmla="*/ 36 w 416"/>
                <a:gd name="T71" fmla="*/ 203 h 218"/>
                <a:gd name="T72" fmla="*/ 7 w 416"/>
                <a:gd name="T73" fmla="*/ 218 h 218"/>
                <a:gd name="T74" fmla="*/ 0 w 416"/>
                <a:gd name="T75" fmla="*/ 209 h 218"/>
                <a:gd name="T76" fmla="*/ 5 w 416"/>
                <a:gd name="T7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218">
                  <a:moveTo>
                    <a:pt x="5" y="203"/>
                  </a:moveTo>
                  <a:lnTo>
                    <a:pt x="27" y="190"/>
                  </a:lnTo>
                  <a:lnTo>
                    <a:pt x="47" y="178"/>
                  </a:lnTo>
                  <a:lnTo>
                    <a:pt x="67" y="167"/>
                  </a:lnTo>
                  <a:lnTo>
                    <a:pt x="85" y="157"/>
                  </a:lnTo>
                  <a:lnTo>
                    <a:pt x="102" y="148"/>
                  </a:lnTo>
                  <a:lnTo>
                    <a:pt x="120" y="141"/>
                  </a:lnTo>
                  <a:lnTo>
                    <a:pt x="138" y="132"/>
                  </a:lnTo>
                  <a:lnTo>
                    <a:pt x="155" y="126"/>
                  </a:lnTo>
                  <a:lnTo>
                    <a:pt x="169" y="119"/>
                  </a:lnTo>
                  <a:lnTo>
                    <a:pt x="186" y="110"/>
                  </a:lnTo>
                  <a:lnTo>
                    <a:pt x="202" y="102"/>
                  </a:lnTo>
                  <a:lnTo>
                    <a:pt x="221" y="95"/>
                  </a:lnTo>
                  <a:lnTo>
                    <a:pt x="241" y="86"/>
                  </a:lnTo>
                  <a:lnTo>
                    <a:pt x="259" y="77"/>
                  </a:lnTo>
                  <a:lnTo>
                    <a:pt x="279" y="64"/>
                  </a:lnTo>
                  <a:lnTo>
                    <a:pt x="303" y="55"/>
                  </a:lnTo>
                  <a:lnTo>
                    <a:pt x="306" y="51"/>
                  </a:lnTo>
                  <a:lnTo>
                    <a:pt x="314" y="47"/>
                  </a:lnTo>
                  <a:lnTo>
                    <a:pt x="319" y="46"/>
                  </a:lnTo>
                  <a:lnTo>
                    <a:pt x="325" y="42"/>
                  </a:lnTo>
                  <a:lnTo>
                    <a:pt x="332" y="36"/>
                  </a:lnTo>
                  <a:lnTo>
                    <a:pt x="338" y="35"/>
                  </a:lnTo>
                  <a:lnTo>
                    <a:pt x="343" y="29"/>
                  </a:lnTo>
                  <a:lnTo>
                    <a:pt x="350" y="27"/>
                  </a:lnTo>
                  <a:lnTo>
                    <a:pt x="358" y="22"/>
                  </a:lnTo>
                  <a:lnTo>
                    <a:pt x="363" y="20"/>
                  </a:lnTo>
                  <a:lnTo>
                    <a:pt x="369" y="16"/>
                  </a:lnTo>
                  <a:lnTo>
                    <a:pt x="376" y="13"/>
                  </a:lnTo>
                  <a:lnTo>
                    <a:pt x="381" y="9"/>
                  </a:lnTo>
                  <a:lnTo>
                    <a:pt x="387" y="5"/>
                  </a:lnTo>
                  <a:lnTo>
                    <a:pt x="394" y="2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12" y="3"/>
                  </a:lnTo>
                  <a:lnTo>
                    <a:pt x="416" y="11"/>
                  </a:lnTo>
                  <a:lnTo>
                    <a:pt x="416" y="18"/>
                  </a:lnTo>
                  <a:lnTo>
                    <a:pt x="416" y="24"/>
                  </a:lnTo>
                  <a:lnTo>
                    <a:pt x="416" y="29"/>
                  </a:lnTo>
                  <a:lnTo>
                    <a:pt x="412" y="36"/>
                  </a:lnTo>
                  <a:lnTo>
                    <a:pt x="407" y="36"/>
                  </a:lnTo>
                  <a:lnTo>
                    <a:pt x="401" y="40"/>
                  </a:lnTo>
                  <a:lnTo>
                    <a:pt x="396" y="42"/>
                  </a:lnTo>
                  <a:lnTo>
                    <a:pt x="392" y="46"/>
                  </a:lnTo>
                  <a:lnTo>
                    <a:pt x="387" y="47"/>
                  </a:lnTo>
                  <a:lnTo>
                    <a:pt x="383" y="49"/>
                  </a:lnTo>
                  <a:lnTo>
                    <a:pt x="380" y="53"/>
                  </a:lnTo>
                  <a:lnTo>
                    <a:pt x="376" y="55"/>
                  </a:lnTo>
                  <a:lnTo>
                    <a:pt x="370" y="55"/>
                  </a:lnTo>
                  <a:lnTo>
                    <a:pt x="369" y="58"/>
                  </a:lnTo>
                  <a:lnTo>
                    <a:pt x="363" y="60"/>
                  </a:lnTo>
                  <a:lnTo>
                    <a:pt x="359" y="62"/>
                  </a:lnTo>
                  <a:lnTo>
                    <a:pt x="356" y="64"/>
                  </a:lnTo>
                  <a:lnTo>
                    <a:pt x="350" y="66"/>
                  </a:lnTo>
                  <a:lnTo>
                    <a:pt x="347" y="69"/>
                  </a:lnTo>
                  <a:lnTo>
                    <a:pt x="341" y="73"/>
                  </a:lnTo>
                  <a:lnTo>
                    <a:pt x="319" y="82"/>
                  </a:lnTo>
                  <a:lnTo>
                    <a:pt x="297" y="93"/>
                  </a:lnTo>
                  <a:lnTo>
                    <a:pt x="277" y="104"/>
                  </a:lnTo>
                  <a:lnTo>
                    <a:pt x="257" y="112"/>
                  </a:lnTo>
                  <a:lnTo>
                    <a:pt x="237" y="119"/>
                  </a:lnTo>
                  <a:lnTo>
                    <a:pt x="217" y="128"/>
                  </a:lnTo>
                  <a:lnTo>
                    <a:pt x="197" y="135"/>
                  </a:lnTo>
                  <a:lnTo>
                    <a:pt x="179" y="143"/>
                  </a:lnTo>
                  <a:lnTo>
                    <a:pt x="159" y="148"/>
                  </a:lnTo>
                  <a:lnTo>
                    <a:pt x="138" y="156"/>
                  </a:lnTo>
                  <a:lnTo>
                    <a:pt x="120" y="163"/>
                  </a:lnTo>
                  <a:lnTo>
                    <a:pt x="100" y="172"/>
                  </a:lnTo>
                  <a:lnTo>
                    <a:pt x="78" y="181"/>
                  </a:lnTo>
                  <a:lnTo>
                    <a:pt x="56" y="192"/>
                  </a:lnTo>
                  <a:lnTo>
                    <a:pt x="36" y="203"/>
                  </a:lnTo>
                  <a:lnTo>
                    <a:pt x="12" y="218"/>
                  </a:lnTo>
                  <a:lnTo>
                    <a:pt x="7" y="218"/>
                  </a:lnTo>
                  <a:lnTo>
                    <a:pt x="1" y="214"/>
                  </a:lnTo>
                  <a:lnTo>
                    <a:pt x="0" y="209"/>
                  </a:lnTo>
                  <a:lnTo>
                    <a:pt x="5" y="203"/>
                  </a:lnTo>
                  <a:lnTo>
                    <a:pt x="5" y="2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Freeform 46"/>
            <p:cNvSpPr>
              <a:spLocks/>
            </p:cNvSpPr>
            <p:nvPr/>
          </p:nvSpPr>
          <p:spPr bwMode="auto">
            <a:xfrm flipH="1">
              <a:off x="6289227" y="5582667"/>
              <a:ext cx="770118" cy="406400"/>
            </a:xfrm>
            <a:custGeom>
              <a:avLst/>
              <a:gdLst>
                <a:gd name="T0" fmla="*/ 18 w 519"/>
                <a:gd name="T1" fmla="*/ 238 h 256"/>
                <a:gd name="T2" fmla="*/ 42 w 519"/>
                <a:gd name="T3" fmla="*/ 225 h 256"/>
                <a:gd name="T4" fmla="*/ 66 w 519"/>
                <a:gd name="T5" fmla="*/ 211 h 256"/>
                <a:gd name="T6" fmla="*/ 88 w 519"/>
                <a:gd name="T7" fmla="*/ 200 h 256"/>
                <a:gd name="T8" fmla="*/ 110 w 519"/>
                <a:gd name="T9" fmla="*/ 185 h 256"/>
                <a:gd name="T10" fmla="*/ 130 w 519"/>
                <a:gd name="T11" fmla="*/ 172 h 256"/>
                <a:gd name="T12" fmla="*/ 153 w 519"/>
                <a:gd name="T13" fmla="*/ 159 h 256"/>
                <a:gd name="T14" fmla="*/ 175 w 519"/>
                <a:gd name="T15" fmla="*/ 146 h 256"/>
                <a:gd name="T16" fmla="*/ 208 w 519"/>
                <a:gd name="T17" fmla="*/ 126 h 256"/>
                <a:gd name="T18" fmla="*/ 241 w 519"/>
                <a:gd name="T19" fmla="*/ 108 h 256"/>
                <a:gd name="T20" fmla="*/ 274 w 519"/>
                <a:gd name="T21" fmla="*/ 90 h 256"/>
                <a:gd name="T22" fmla="*/ 301 w 519"/>
                <a:gd name="T23" fmla="*/ 71 h 256"/>
                <a:gd name="T24" fmla="*/ 331 w 519"/>
                <a:gd name="T25" fmla="*/ 53 h 256"/>
                <a:gd name="T26" fmla="*/ 360 w 519"/>
                <a:gd name="T27" fmla="*/ 36 h 256"/>
                <a:gd name="T28" fmla="*/ 393 w 519"/>
                <a:gd name="T29" fmla="*/ 22 h 256"/>
                <a:gd name="T30" fmla="*/ 429 w 519"/>
                <a:gd name="T31" fmla="*/ 7 h 256"/>
                <a:gd name="T32" fmla="*/ 458 w 519"/>
                <a:gd name="T33" fmla="*/ 0 h 256"/>
                <a:gd name="T34" fmla="*/ 471 w 519"/>
                <a:gd name="T35" fmla="*/ 3 h 256"/>
                <a:gd name="T36" fmla="*/ 486 w 519"/>
                <a:gd name="T37" fmla="*/ 9 h 256"/>
                <a:gd name="T38" fmla="*/ 499 w 519"/>
                <a:gd name="T39" fmla="*/ 20 h 256"/>
                <a:gd name="T40" fmla="*/ 513 w 519"/>
                <a:gd name="T41" fmla="*/ 27 h 256"/>
                <a:gd name="T42" fmla="*/ 519 w 519"/>
                <a:gd name="T43" fmla="*/ 42 h 256"/>
                <a:gd name="T44" fmla="*/ 517 w 519"/>
                <a:gd name="T45" fmla="*/ 53 h 256"/>
                <a:gd name="T46" fmla="*/ 508 w 519"/>
                <a:gd name="T47" fmla="*/ 58 h 256"/>
                <a:gd name="T48" fmla="*/ 495 w 519"/>
                <a:gd name="T49" fmla="*/ 53 h 256"/>
                <a:gd name="T50" fmla="*/ 484 w 519"/>
                <a:gd name="T51" fmla="*/ 46 h 256"/>
                <a:gd name="T52" fmla="*/ 473 w 519"/>
                <a:gd name="T53" fmla="*/ 40 h 256"/>
                <a:gd name="T54" fmla="*/ 462 w 519"/>
                <a:gd name="T55" fmla="*/ 36 h 256"/>
                <a:gd name="T56" fmla="*/ 440 w 519"/>
                <a:gd name="T57" fmla="*/ 44 h 256"/>
                <a:gd name="T58" fmla="*/ 409 w 519"/>
                <a:gd name="T59" fmla="*/ 53 h 256"/>
                <a:gd name="T60" fmla="*/ 380 w 519"/>
                <a:gd name="T61" fmla="*/ 66 h 256"/>
                <a:gd name="T62" fmla="*/ 353 w 519"/>
                <a:gd name="T63" fmla="*/ 80 h 256"/>
                <a:gd name="T64" fmla="*/ 327 w 519"/>
                <a:gd name="T65" fmla="*/ 93 h 256"/>
                <a:gd name="T66" fmla="*/ 300 w 519"/>
                <a:gd name="T67" fmla="*/ 108 h 256"/>
                <a:gd name="T68" fmla="*/ 268 w 519"/>
                <a:gd name="T69" fmla="*/ 126 h 256"/>
                <a:gd name="T70" fmla="*/ 237 w 519"/>
                <a:gd name="T71" fmla="*/ 146 h 256"/>
                <a:gd name="T72" fmla="*/ 205 w 519"/>
                <a:gd name="T73" fmla="*/ 163 h 256"/>
                <a:gd name="T74" fmla="*/ 179 w 519"/>
                <a:gd name="T75" fmla="*/ 174 h 256"/>
                <a:gd name="T76" fmla="*/ 153 w 519"/>
                <a:gd name="T77" fmla="*/ 189 h 256"/>
                <a:gd name="T78" fmla="*/ 130 w 519"/>
                <a:gd name="T79" fmla="*/ 201 h 256"/>
                <a:gd name="T80" fmla="*/ 102 w 519"/>
                <a:gd name="T81" fmla="*/ 212 h 256"/>
                <a:gd name="T82" fmla="*/ 77 w 519"/>
                <a:gd name="T83" fmla="*/ 225 h 256"/>
                <a:gd name="T84" fmla="*/ 51 w 519"/>
                <a:gd name="T85" fmla="*/ 238 h 256"/>
                <a:gd name="T86" fmla="*/ 26 w 519"/>
                <a:gd name="T87" fmla="*/ 251 h 256"/>
                <a:gd name="T88" fmla="*/ 5 w 519"/>
                <a:gd name="T89" fmla="*/ 256 h 256"/>
                <a:gd name="T90" fmla="*/ 0 w 519"/>
                <a:gd name="T91" fmla="*/ 249 h 256"/>
                <a:gd name="T92" fmla="*/ 5 w 519"/>
                <a:gd name="T93" fmla="*/ 2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9" h="256">
                  <a:moveTo>
                    <a:pt x="5" y="247"/>
                  </a:moveTo>
                  <a:lnTo>
                    <a:pt x="18" y="238"/>
                  </a:lnTo>
                  <a:lnTo>
                    <a:pt x="31" y="231"/>
                  </a:lnTo>
                  <a:lnTo>
                    <a:pt x="42" y="225"/>
                  </a:lnTo>
                  <a:lnTo>
                    <a:pt x="55" y="220"/>
                  </a:lnTo>
                  <a:lnTo>
                    <a:pt x="66" y="211"/>
                  </a:lnTo>
                  <a:lnTo>
                    <a:pt x="77" y="205"/>
                  </a:lnTo>
                  <a:lnTo>
                    <a:pt x="88" y="200"/>
                  </a:lnTo>
                  <a:lnTo>
                    <a:pt x="99" y="192"/>
                  </a:lnTo>
                  <a:lnTo>
                    <a:pt x="110" y="185"/>
                  </a:lnTo>
                  <a:lnTo>
                    <a:pt x="119" y="179"/>
                  </a:lnTo>
                  <a:lnTo>
                    <a:pt x="130" y="172"/>
                  </a:lnTo>
                  <a:lnTo>
                    <a:pt x="141" y="165"/>
                  </a:lnTo>
                  <a:lnTo>
                    <a:pt x="153" y="159"/>
                  </a:lnTo>
                  <a:lnTo>
                    <a:pt x="164" y="152"/>
                  </a:lnTo>
                  <a:lnTo>
                    <a:pt x="175" y="146"/>
                  </a:lnTo>
                  <a:lnTo>
                    <a:pt x="190" y="139"/>
                  </a:lnTo>
                  <a:lnTo>
                    <a:pt x="208" y="126"/>
                  </a:lnTo>
                  <a:lnTo>
                    <a:pt x="225" y="117"/>
                  </a:lnTo>
                  <a:lnTo>
                    <a:pt x="241" y="108"/>
                  </a:lnTo>
                  <a:lnTo>
                    <a:pt x="259" y="99"/>
                  </a:lnTo>
                  <a:lnTo>
                    <a:pt x="274" y="90"/>
                  </a:lnTo>
                  <a:lnTo>
                    <a:pt x="287" y="80"/>
                  </a:lnTo>
                  <a:lnTo>
                    <a:pt x="301" y="71"/>
                  </a:lnTo>
                  <a:lnTo>
                    <a:pt x="316" y="62"/>
                  </a:lnTo>
                  <a:lnTo>
                    <a:pt x="331" y="53"/>
                  </a:lnTo>
                  <a:lnTo>
                    <a:pt x="345" y="44"/>
                  </a:lnTo>
                  <a:lnTo>
                    <a:pt x="360" y="36"/>
                  </a:lnTo>
                  <a:lnTo>
                    <a:pt x="376" y="29"/>
                  </a:lnTo>
                  <a:lnTo>
                    <a:pt x="393" y="22"/>
                  </a:lnTo>
                  <a:lnTo>
                    <a:pt x="411" y="14"/>
                  </a:lnTo>
                  <a:lnTo>
                    <a:pt x="429" y="7"/>
                  </a:lnTo>
                  <a:lnTo>
                    <a:pt x="451" y="2"/>
                  </a:lnTo>
                  <a:lnTo>
                    <a:pt x="458" y="0"/>
                  </a:lnTo>
                  <a:lnTo>
                    <a:pt x="466" y="2"/>
                  </a:lnTo>
                  <a:lnTo>
                    <a:pt x="471" y="3"/>
                  </a:lnTo>
                  <a:lnTo>
                    <a:pt x="480" y="7"/>
                  </a:lnTo>
                  <a:lnTo>
                    <a:pt x="486" y="9"/>
                  </a:lnTo>
                  <a:lnTo>
                    <a:pt x="491" y="16"/>
                  </a:lnTo>
                  <a:lnTo>
                    <a:pt x="499" y="20"/>
                  </a:lnTo>
                  <a:lnTo>
                    <a:pt x="508" y="25"/>
                  </a:lnTo>
                  <a:lnTo>
                    <a:pt x="513" y="27"/>
                  </a:lnTo>
                  <a:lnTo>
                    <a:pt x="517" y="35"/>
                  </a:lnTo>
                  <a:lnTo>
                    <a:pt x="519" y="42"/>
                  </a:lnTo>
                  <a:lnTo>
                    <a:pt x="519" y="47"/>
                  </a:lnTo>
                  <a:lnTo>
                    <a:pt x="517" y="53"/>
                  </a:lnTo>
                  <a:lnTo>
                    <a:pt x="513" y="57"/>
                  </a:lnTo>
                  <a:lnTo>
                    <a:pt x="508" y="58"/>
                  </a:lnTo>
                  <a:lnTo>
                    <a:pt x="500" y="57"/>
                  </a:lnTo>
                  <a:lnTo>
                    <a:pt x="495" y="53"/>
                  </a:lnTo>
                  <a:lnTo>
                    <a:pt x="490" y="49"/>
                  </a:lnTo>
                  <a:lnTo>
                    <a:pt x="484" y="46"/>
                  </a:lnTo>
                  <a:lnTo>
                    <a:pt x="480" y="44"/>
                  </a:lnTo>
                  <a:lnTo>
                    <a:pt x="473" y="40"/>
                  </a:lnTo>
                  <a:lnTo>
                    <a:pt x="468" y="38"/>
                  </a:lnTo>
                  <a:lnTo>
                    <a:pt x="462" y="36"/>
                  </a:lnTo>
                  <a:lnTo>
                    <a:pt x="457" y="38"/>
                  </a:lnTo>
                  <a:lnTo>
                    <a:pt x="440" y="44"/>
                  </a:lnTo>
                  <a:lnTo>
                    <a:pt x="426" y="47"/>
                  </a:lnTo>
                  <a:lnTo>
                    <a:pt x="409" y="53"/>
                  </a:lnTo>
                  <a:lnTo>
                    <a:pt x="395" y="60"/>
                  </a:lnTo>
                  <a:lnTo>
                    <a:pt x="380" y="66"/>
                  </a:lnTo>
                  <a:lnTo>
                    <a:pt x="367" y="71"/>
                  </a:lnTo>
                  <a:lnTo>
                    <a:pt x="353" y="80"/>
                  </a:lnTo>
                  <a:lnTo>
                    <a:pt x="342" y="88"/>
                  </a:lnTo>
                  <a:lnTo>
                    <a:pt x="327" y="93"/>
                  </a:lnTo>
                  <a:lnTo>
                    <a:pt x="314" y="101"/>
                  </a:lnTo>
                  <a:lnTo>
                    <a:pt x="300" y="108"/>
                  </a:lnTo>
                  <a:lnTo>
                    <a:pt x="287" y="117"/>
                  </a:lnTo>
                  <a:lnTo>
                    <a:pt x="268" y="126"/>
                  </a:lnTo>
                  <a:lnTo>
                    <a:pt x="254" y="137"/>
                  </a:lnTo>
                  <a:lnTo>
                    <a:pt x="237" y="146"/>
                  </a:lnTo>
                  <a:lnTo>
                    <a:pt x="219" y="156"/>
                  </a:lnTo>
                  <a:lnTo>
                    <a:pt x="205" y="163"/>
                  </a:lnTo>
                  <a:lnTo>
                    <a:pt x="194" y="168"/>
                  </a:lnTo>
                  <a:lnTo>
                    <a:pt x="179" y="174"/>
                  </a:lnTo>
                  <a:lnTo>
                    <a:pt x="166" y="183"/>
                  </a:lnTo>
                  <a:lnTo>
                    <a:pt x="153" y="189"/>
                  </a:lnTo>
                  <a:lnTo>
                    <a:pt x="141" y="194"/>
                  </a:lnTo>
                  <a:lnTo>
                    <a:pt x="130" y="201"/>
                  </a:lnTo>
                  <a:lnTo>
                    <a:pt x="117" y="207"/>
                  </a:lnTo>
                  <a:lnTo>
                    <a:pt x="102" y="212"/>
                  </a:lnTo>
                  <a:lnTo>
                    <a:pt x="89" y="220"/>
                  </a:lnTo>
                  <a:lnTo>
                    <a:pt x="77" y="225"/>
                  </a:lnTo>
                  <a:lnTo>
                    <a:pt x="64" y="231"/>
                  </a:lnTo>
                  <a:lnTo>
                    <a:pt x="51" y="238"/>
                  </a:lnTo>
                  <a:lnTo>
                    <a:pt x="38" y="244"/>
                  </a:lnTo>
                  <a:lnTo>
                    <a:pt x="26" y="251"/>
                  </a:lnTo>
                  <a:lnTo>
                    <a:pt x="13" y="256"/>
                  </a:lnTo>
                  <a:lnTo>
                    <a:pt x="5" y="256"/>
                  </a:lnTo>
                  <a:lnTo>
                    <a:pt x="2" y="255"/>
                  </a:lnTo>
                  <a:lnTo>
                    <a:pt x="0" y="249"/>
                  </a:lnTo>
                  <a:lnTo>
                    <a:pt x="5" y="247"/>
                  </a:lnTo>
                  <a:lnTo>
                    <a:pt x="5" y="2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47"/>
            <p:cNvSpPr>
              <a:spLocks/>
            </p:cNvSpPr>
            <p:nvPr/>
          </p:nvSpPr>
          <p:spPr bwMode="auto">
            <a:xfrm flipH="1">
              <a:off x="7741917" y="5989067"/>
              <a:ext cx="504509" cy="314325"/>
            </a:xfrm>
            <a:custGeom>
              <a:avLst/>
              <a:gdLst>
                <a:gd name="T0" fmla="*/ 7 w 340"/>
                <a:gd name="T1" fmla="*/ 174 h 198"/>
                <a:gd name="T2" fmla="*/ 25 w 340"/>
                <a:gd name="T3" fmla="*/ 158 h 198"/>
                <a:gd name="T4" fmla="*/ 44 w 340"/>
                <a:gd name="T5" fmla="*/ 147 h 198"/>
                <a:gd name="T6" fmla="*/ 62 w 340"/>
                <a:gd name="T7" fmla="*/ 136 h 198"/>
                <a:gd name="T8" fmla="*/ 80 w 340"/>
                <a:gd name="T9" fmla="*/ 125 h 198"/>
                <a:gd name="T10" fmla="*/ 98 w 340"/>
                <a:gd name="T11" fmla="*/ 114 h 198"/>
                <a:gd name="T12" fmla="*/ 117 w 340"/>
                <a:gd name="T13" fmla="*/ 103 h 198"/>
                <a:gd name="T14" fmla="*/ 135 w 340"/>
                <a:gd name="T15" fmla="*/ 94 h 198"/>
                <a:gd name="T16" fmla="*/ 155 w 340"/>
                <a:gd name="T17" fmla="*/ 85 h 198"/>
                <a:gd name="T18" fmla="*/ 175 w 340"/>
                <a:gd name="T19" fmla="*/ 75 h 198"/>
                <a:gd name="T20" fmla="*/ 193 w 340"/>
                <a:gd name="T21" fmla="*/ 66 h 198"/>
                <a:gd name="T22" fmla="*/ 214 w 340"/>
                <a:gd name="T23" fmla="*/ 57 h 198"/>
                <a:gd name="T24" fmla="*/ 234 w 340"/>
                <a:gd name="T25" fmla="*/ 48 h 198"/>
                <a:gd name="T26" fmla="*/ 254 w 340"/>
                <a:gd name="T27" fmla="*/ 37 h 198"/>
                <a:gd name="T28" fmla="*/ 274 w 340"/>
                <a:gd name="T29" fmla="*/ 28 h 198"/>
                <a:gd name="T30" fmla="*/ 292 w 340"/>
                <a:gd name="T31" fmla="*/ 17 h 198"/>
                <a:gd name="T32" fmla="*/ 314 w 340"/>
                <a:gd name="T33" fmla="*/ 6 h 198"/>
                <a:gd name="T34" fmla="*/ 321 w 340"/>
                <a:gd name="T35" fmla="*/ 0 h 198"/>
                <a:gd name="T36" fmla="*/ 329 w 340"/>
                <a:gd name="T37" fmla="*/ 0 h 198"/>
                <a:gd name="T38" fmla="*/ 334 w 340"/>
                <a:gd name="T39" fmla="*/ 2 h 198"/>
                <a:gd name="T40" fmla="*/ 338 w 340"/>
                <a:gd name="T41" fmla="*/ 8 h 198"/>
                <a:gd name="T42" fmla="*/ 340 w 340"/>
                <a:gd name="T43" fmla="*/ 13 h 198"/>
                <a:gd name="T44" fmla="*/ 340 w 340"/>
                <a:gd name="T45" fmla="*/ 19 h 198"/>
                <a:gd name="T46" fmla="*/ 336 w 340"/>
                <a:gd name="T47" fmla="*/ 26 h 198"/>
                <a:gd name="T48" fmla="*/ 330 w 340"/>
                <a:gd name="T49" fmla="*/ 32 h 198"/>
                <a:gd name="T50" fmla="*/ 312 w 340"/>
                <a:gd name="T51" fmla="*/ 43 h 198"/>
                <a:gd name="T52" fmla="*/ 296 w 340"/>
                <a:gd name="T53" fmla="*/ 54 h 198"/>
                <a:gd name="T54" fmla="*/ 279 w 340"/>
                <a:gd name="T55" fmla="*/ 63 h 198"/>
                <a:gd name="T56" fmla="*/ 261 w 340"/>
                <a:gd name="T57" fmla="*/ 74 h 198"/>
                <a:gd name="T58" fmla="*/ 241 w 340"/>
                <a:gd name="T59" fmla="*/ 83 h 198"/>
                <a:gd name="T60" fmla="*/ 223 w 340"/>
                <a:gd name="T61" fmla="*/ 92 h 198"/>
                <a:gd name="T62" fmla="*/ 203 w 340"/>
                <a:gd name="T63" fmla="*/ 99 h 198"/>
                <a:gd name="T64" fmla="*/ 182 w 340"/>
                <a:gd name="T65" fmla="*/ 110 h 198"/>
                <a:gd name="T66" fmla="*/ 164 w 340"/>
                <a:gd name="T67" fmla="*/ 118 h 198"/>
                <a:gd name="T68" fmla="*/ 144 w 340"/>
                <a:gd name="T69" fmla="*/ 127 h 198"/>
                <a:gd name="T70" fmla="*/ 122 w 340"/>
                <a:gd name="T71" fmla="*/ 136 h 198"/>
                <a:gd name="T72" fmla="*/ 102 w 340"/>
                <a:gd name="T73" fmla="*/ 149 h 198"/>
                <a:gd name="T74" fmla="*/ 82 w 340"/>
                <a:gd name="T75" fmla="*/ 158 h 198"/>
                <a:gd name="T76" fmla="*/ 62 w 340"/>
                <a:gd name="T77" fmla="*/ 169 h 198"/>
                <a:gd name="T78" fmla="*/ 44 w 340"/>
                <a:gd name="T79" fmla="*/ 182 h 198"/>
                <a:gd name="T80" fmla="*/ 24 w 340"/>
                <a:gd name="T81" fmla="*/ 195 h 198"/>
                <a:gd name="T82" fmla="*/ 16 w 340"/>
                <a:gd name="T83" fmla="*/ 198 h 198"/>
                <a:gd name="T84" fmla="*/ 13 w 340"/>
                <a:gd name="T85" fmla="*/ 198 h 198"/>
                <a:gd name="T86" fmla="*/ 7 w 340"/>
                <a:gd name="T87" fmla="*/ 195 h 198"/>
                <a:gd name="T88" fmla="*/ 3 w 340"/>
                <a:gd name="T89" fmla="*/ 193 h 198"/>
                <a:gd name="T90" fmla="*/ 0 w 340"/>
                <a:gd name="T91" fmla="*/ 187 h 198"/>
                <a:gd name="T92" fmla="*/ 0 w 340"/>
                <a:gd name="T93" fmla="*/ 184 h 198"/>
                <a:gd name="T94" fmla="*/ 2 w 340"/>
                <a:gd name="T95" fmla="*/ 176 h 198"/>
                <a:gd name="T96" fmla="*/ 7 w 340"/>
                <a:gd name="T97" fmla="*/ 174 h 198"/>
                <a:gd name="T98" fmla="*/ 7 w 340"/>
                <a:gd name="T99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198">
                  <a:moveTo>
                    <a:pt x="7" y="174"/>
                  </a:moveTo>
                  <a:lnTo>
                    <a:pt x="25" y="158"/>
                  </a:lnTo>
                  <a:lnTo>
                    <a:pt x="44" y="147"/>
                  </a:lnTo>
                  <a:lnTo>
                    <a:pt x="62" y="136"/>
                  </a:lnTo>
                  <a:lnTo>
                    <a:pt x="80" y="125"/>
                  </a:lnTo>
                  <a:lnTo>
                    <a:pt x="98" y="114"/>
                  </a:lnTo>
                  <a:lnTo>
                    <a:pt x="117" y="103"/>
                  </a:lnTo>
                  <a:lnTo>
                    <a:pt x="135" y="94"/>
                  </a:lnTo>
                  <a:lnTo>
                    <a:pt x="155" y="85"/>
                  </a:lnTo>
                  <a:lnTo>
                    <a:pt x="175" y="75"/>
                  </a:lnTo>
                  <a:lnTo>
                    <a:pt x="193" y="66"/>
                  </a:lnTo>
                  <a:lnTo>
                    <a:pt x="214" y="57"/>
                  </a:lnTo>
                  <a:lnTo>
                    <a:pt x="234" y="48"/>
                  </a:lnTo>
                  <a:lnTo>
                    <a:pt x="254" y="37"/>
                  </a:lnTo>
                  <a:lnTo>
                    <a:pt x="274" y="28"/>
                  </a:lnTo>
                  <a:lnTo>
                    <a:pt x="292" y="17"/>
                  </a:lnTo>
                  <a:lnTo>
                    <a:pt x="314" y="6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4" y="2"/>
                  </a:lnTo>
                  <a:lnTo>
                    <a:pt x="338" y="8"/>
                  </a:lnTo>
                  <a:lnTo>
                    <a:pt x="340" y="13"/>
                  </a:lnTo>
                  <a:lnTo>
                    <a:pt x="340" y="19"/>
                  </a:lnTo>
                  <a:lnTo>
                    <a:pt x="336" y="26"/>
                  </a:lnTo>
                  <a:lnTo>
                    <a:pt x="330" y="32"/>
                  </a:lnTo>
                  <a:lnTo>
                    <a:pt x="312" y="43"/>
                  </a:lnTo>
                  <a:lnTo>
                    <a:pt x="296" y="54"/>
                  </a:lnTo>
                  <a:lnTo>
                    <a:pt x="279" y="63"/>
                  </a:lnTo>
                  <a:lnTo>
                    <a:pt x="261" y="74"/>
                  </a:lnTo>
                  <a:lnTo>
                    <a:pt x="241" y="83"/>
                  </a:lnTo>
                  <a:lnTo>
                    <a:pt x="223" y="92"/>
                  </a:lnTo>
                  <a:lnTo>
                    <a:pt x="203" y="99"/>
                  </a:lnTo>
                  <a:lnTo>
                    <a:pt x="182" y="110"/>
                  </a:lnTo>
                  <a:lnTo>
                    <a:pt x="164" y="118"/>
                  </a:lnTo>
                  <a:lnTo>
                    <a:pt x="144" y="127"/>
                  </a:lnTo>
                  <a:lnTo>
                    <a:pt x="122" y="136"/>
                  </a:lnTo>
                  <a:lnTo>
                    <a:pt x="102" y="149"/>
                  </a:lnTo>
                  <a:lnTo>
                    <a:pt x="82" y="158"/>
                  </a:lnTo>
                  <a:lnTo>
                    <a:pt x="62" y="169"/>
                  </a:lnTo>
                  <a:lnTo>
                    <a:pt x="44" y="182"/>
                  </a:lnTo>
                  <a:lnTo>
                    <a:pt x="24" y="195"/>
                  </a:lnTo>
                  <a:lnTo>
                    <a:pt x="16" y="198"/>
                  </a:lnTo>
                  <a:lnTo>
                    <a:pt x="13" y="198"/>
                  </a:lnTo>
                  <a:lnTo>
                    <a:pt x="7" y="195"/>
                  </a:lnTo>
                  <a:lnTo>
                    <a:pt x="3" y="193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2" y="176"/>
                  </a:lnTo>
                  <a:lnTo>
                    <a:pt x="7" y="174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8"/>
            <p:cNvSpPr>
              <a:spLocks/>
            </p:cNvSpPr>
            <p:nvPr/>
          </p:nvSpPr>
          <p:spPr bwMode="auto">
            <a:xfrm flipH="1">
              <a:off x="7528242" y="5215954"/>
              <a:ext cx="914052" cy="858837"/>
            </a:xfrm>
            <a:custGeom>
              <a:avLst/>
              <a:gdLst>
                <a:gd name="T0" fmla="*/ 594 w 616"/>
                <a:gd name="T1" fmla="*/ 37 h 541"/>
                <a:gd name="T2" fmla="*/ 567 w 616"/>
                <a:gd name="T3" fmla="*/ 62 h 541"/>
                <a:gd name="T4" fmla="*/ 545 w 616"/>
                <a:gd name="T5" fmla="*/ 86 h 541"/>
                <a:gd name="T6" fmla="*/ 525 w 616"/>
                <a:gd name="T7" fmla="*/ 110 h 541"/>
                <a:gd name="T8" fmla="*/ 504 w 616"/>
                <a:gd name="T9" fmla="*/ 136 h 541"/>
                <a:gd name="T10" fmla="*/ 483 w 616"/>
                <a:gd name="T11" fmla="*/ 161 h 541"/>
                <a:gd name="T12" fmla="*/ 459 w 616"/>
                <a:gd name="T13" fmla="*/ 189 h 541"/>
                <a:gd name="T14" fmla="*/ 431 w 616"/>
                <a:gd name="T15" fmla="*/ 218 h 541"/>
                <a:gd name="T16" fmla="*/ 408 w 616"/>
                <a:gd name="T17" fmla="*/ 240 h 541"/>
                <a:gd name="T18" fmla="*/ 393 w 616"/>
                <a:gd name="T19" fmla="*/ 256 h 541"/>
                <a:gd name="T20" fmla="*/ 377 w 616"/>
                <a:gd name="T21" fmla="*/ 273 h 541"/>
                <a:gd name="T22" fmla="*/ 358 w 616"/>
                <a:gd name="T23" fmla="*/ 289 h 541"/>
                <a:gd name="T24" fmla="*/ 338 w 616"/>
                <a:gd name="T25" fmla="*/ 304 h 541"/>
                <a:gd name="T26" fmla="*/ 314 w 616"/>
                <a:gd name="T27" fmla="*/ 321 h 541"/>
                <a:gd name="T28" fmla="*/ 291 w 616"/>
                <a:gd name="T29" fmla="*/ 337 h 541"/>
                <a:gd name="T30" fmla="*/ 265 w 616"/>
                <a:gd name="T31" fmla="*/ 352 h 541"/>
                <a:gd name="T32" fmla="*/ 230 w 616"/>
                <a:gd name="T33" fmla="*/ 368 h 541"/>
                <a:gd name="T34" fmla="*/ 192 w 616"/>
                <a:gd name="T35" fmla="*/ 387 h 541"/>
                <a:gd name="T36" fmla="*/ 161 w 616"/>
                <a:gd name="T37" fmla="*/ 403 h 541"/>
                <a:gd name="T38" fmla="*/ 135 w 616"/>
                <a:gd name="T39" fmla="*/ 420 h 541"/>
                <a:gd name="T40" fmla="*/ 110 w 616"/>
                <a:gd name="T41" fmla="*/ 440 h 541"/>
                <a:gd name="T42" fmla="*/ 84 w 616"/>
                <a:gd name="T43" fmla="*/ 460 h 541"/>
                <a:gd name="T44" fmla="*/ 59 w 616"/>
                <a:gd name="T45" fmla="*/ 486 h 541"/>
                <a:gd name="T46" fmla="*/ 28 w 616"/>
                <a:gd name="T47" fmla="*/ 520 h 541"/>
                <a:gd name="T48" fmla="*/ 9 w 616"/>
                <a:gd name="T49" fmla="*/ 541 h 541"/>
                <a:gd name="T50" fmla="*/ 4 w 616"/>
                <a:gd name="T51" fmla="*/ 537 h 541"/>
                <a:gd name="T52" fmla="*/ 0 w 616"/>
                <a:gd name="T53" fmla="*/ 528 h 541"/>
                <a:gd name="T54" fmla="*/ 2 w 616"/>
                <a:gd name="T55" fmla="*/ 519 h 541"/>
                <a:gd name="T56" fmla="*/ 22 w 616"/>
                <a:gd name="T57" fmla="*/ 495 h 541"/>
                <a:gd name="T58" fmla="*/ 55 w 616"/>
                <a:gd name="T59" fmla="*/ 460 h 541"/>
                <a:gd name="T60" fmla="*/ 84 w 616"/>
                <a:gd name="T61" fmla="*/ 427 h 541"/>
                <a:gd name="T62" fmla="*/ 112 w 616"/>
                <a:gd name="T63" fmla="*/ 401 h 541"/>
                <a:gd name="T64" fmla="*/ 139 w 616"/>
                <a:gd name="T65" fmla="*/ 377 h 541"/>
                <a:gd name="T66" fmla="*/ 170 w 616"/>
                <a:gd name="T67" fmla="*/ 354 h 541"/>
                <a:gd name="T68" fmla="*/ 203 w 616"/>
                <a:gd name="T69" fmla="*/ 330 h 541"/>
                <a:gd name="T70" fmla="*/ 240 w 616"/>
                <a:gd name="T71" fmla="*/ 306 h 541"/>
                <a:gd name="T72" fmla="*/ 271 w 616"/>
                <a:gd name="T73" fmla="*/ 286 h 541"/>
                <a:gd name="T74" fmla="*/ 289 w 616"/>
                <a:gd name="T75" fmla="*/ 275 h 541"/>
                <a:gd name="T76" fmla="*/ 307 w 616"/>
                <a:gd name="T77" fmla="*/ 260 h 541"/>
                <a:gd name="T78" fmla="*/ 324 w 616"/>
                <a:gd name="T79" fmla="*/ 247 h 541"/>
                <a:gd name="T80" fmla="*/ 342 w 616"/>
                <a:gd name="T81" fmla="*/ 233 h 541"/>
                <a:gd name="T82" fmla="*/ 357 w 616"/>
                <a:gd name="T83" fmla="*/ 220 h 541"/>
                <a:gd name="T84" fmla="*/ 373 w 616"/>
                <a:gd name="T85" fmla="*/ 207 h 541"/>
                <a:gd name="T86" fmla="*/ 388 w 616"/>
                <a:gd name="T87" fmla="*/ 192 h 541"/>
                <a:gd name="T88" fmla="*/ 411 w 616"/>
                <a:gd name="T89" fmla="*/ 172 h 541"/>
                <a:gd name="T90" fmla="*/ 439 w 616"/>
                <a:gd name="T91" fmla="*/ 150 h 541"/>
                <a:gd name="T92" fmla="*/ 462 w 616"/>
                <a:gd name="T93" fmla="*/ 126 h 541"/>
                <a:gd name="T94" fmla="*/ 486 w 616"/>
                <a:gd name="T95" fmla="*/ 106 h 541"/>
                <a:gd name="T96" fmla="*/ 508 w 616"/>
                <a:gd name="T97" fmla="*/ 84 h 541"/>
                <a:gd name="T98" fmla="*/ 534 w 616"/>
                <a:gd name="T99" fmla="*/ 62 h 541"/>
                <a:gd name="T100" fmla="*/ 557 w 616"/>
                <a:gd name="T101" fmla="*/ 40 h 541"/>
                <a:gd name="T102" fmla="*/ 585 w 616"/>
                <a:gd name="T103" fmla="*/ 16 h 541"/>
                <a:gd name="T104" fmla="*/ 605 w 616"/>
                <a:gd name="T105" fmla="*/ 0 h 541"/>
                <a:gd name="T106" fmla="*/ 610 w 616"/>
                <a:gd name="T107" fmla="*/ 2 h 541"/>
                <a:gd name="T108" fmla="*/ 616 w 616"/>
                <a:gd name="T109" fmla="*/ 11 h 541"/>
                <a:gd name="T110" fmla="*/ 612 w 616"/>
                <a:gd name="T111" fmla="*/ 20 h 541"/>
                <a:gd name="T112" fmla="*/ 609 w 616"/>
                <a:gd name="T113" fmla="*/ 2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6" h="541">
                  <a:moveTo>
                    <a:pt x="609" y="26"/>
                  </a:moveTo>
                  <a:lnTo>
                    <a:pt x="594" y="37"/>
                  </a:lnTo>
                  <a:lnTo>
                    <a:pt x="581" y="49"/>
                  </a:lnTo>
                  <a:lnTo>
                    <a:pt x="567" y="62"/>
                  </a:lnTo>
                  <a:lnTo>
                    <a:pt x="556" y="75"/>
                  </a:lnTo>
                  <a:lnTo>
                    <a:pt x="545" y="86"/>
                  </a:lnTo>
                  <a:lnTo>
                    <a:pt x="536" y="99"/>
                  </a:lnTo>
                  <a:lnTo>
                    <a:pt x="525" y="110"/>
                  </a:lnTo>
                  <a:lnTo>
                    <a:pt x="515" y="125"/>
                  </a:lnTo>
                  <a:lnTo>
                    <a:pt x="504" y="136"/>
                  </a:lnTo>
                  <a:lnTo>
                    <a:pt x="494" y="148"/>
                  </a:lnTo>
                  <a:lnTo>
                    <a:pt x="483" y="161"/>
                  </a:lnTo>
                  <a:lnTo>
                    <a:pt x="472" y="174"/>
                  </a:lnTo>
                  <a:lnTo>
                    <a:pt x="459" y="189"/>
                  </a:lnTo>
                  <a:lnTo>
                    <a:pt x="446" y="203"/>
                  </a:lnTo>
                  <a:lnTo>
                    <a:pt x="431" y="218"/>
                  </a:lnTo>
                  <a:lnTo>
                    <a:pt x="417" y="234"/>
                  </a:lnTo>
                  <a:lnTo>
                    <a:pt x="408" y="240"/>
                  </a:lnTo>
                  <a:lnTo>
                    <a:pt x="400" y="249"/>
                  </a:lnTo>
                  <a:lnTo>
                    <a:pt x="393" y="256"/>
                  </a:lnTo>
                  <a:lnTo>
                    <a:pt x="386" y="266"/>
                  </a:lnTo>
                  <a:lnTo>
                    <a:pt x="377" y="273"/>
                  </a:lnTo>
                  <a:lnTo>
                    <a:pt x="367" y="280"/>
                  </a:lnTo>
                  <a:lnTo>
                    <a:pt x="358" y="289"/>
                  </a:lnTo>
                  <a:lnTo>
                    <a:pt x="349" y="299"/>
                  </a:lnTo>
                  <a:lnTo>
                    <a:pt x="338" y="304"/>
                  </a:lnTo>
                  <a:lnTo>
                    <a:pt x="327" y="313"/>
                  </a:lnTo>
                  <a:lnTo>
                    <a:pt x="314" y="321"/>
                  </a:lnTo>
                  <a:lnTo>
                    <a:pt x="305" y="330"/>
                  </a:lnTo>
                  <a:lnTo>
                    <a:pt x="291" y="337"/>
                  </a:lnTo>
                  <a:lnTo>
                    <a:pt x="278" y="344"/>
                  </a:lnTo>
                  <a:lnTo>
                    <a:pt x="265" y="352"/>
                  </a:lnTo>
                  <a:lnTo>
                    <a:pt x="251" y="357"/>
                  </a:lnTo>
                  <a:lnTo>
                    <a:pt x="230" y="368"/>
                  </a:lnTo>
                  <a:lnTo>
                    <a:pt x="212" y="377"/>
                  </a:lnTo>
                  <a:lnTo>
                    <a:pt x="192" y="387"/>
                  </a:lnTo>
                  <a:lnTo>
                    <a:pt x="176" y="396"/>
                  </a:lnTo>
                  <a:lnTo>
                    <a:pt x="161" y="403"/>
                  </a:lnTo>
                  <a:lnTo>
                    <a:pt x="148" y="412"/>
                  </a:lnTo>
                  <a:lnTo>
                    <a:pt x="135" y="420"/>
                  </a:lnTo>
                  <a:lnTo>
                    <a:pt x="123" y="431"/>
                  </a:lnTo>
                  <a:lnTo>
                    <a:pt x="110" y="440"/>
                  </a:lnTo>
                  <a:lnTo>
                    <a:pt x="97" y="449"/>
                  </a:lnTo>
                  <a:lnTo>
                    <a:pt x="84" y="460"/>
                  </a:lnTo>
                  <a:lnTo>
                    <a:pt x="73" y="473"/>
                  </a:lnTo>
                  <a:lnTo>
                    <a:pt x="59" y="486"/>
                  </a:lnTo>
                  <a:lnTo>
                    <a:pt x="44" y="502"/>
                  </a:lnTo>
                  <a:lnTo>
                    <a:pt x="28" y="520"/>
                  </a:lnTo>
                  <a:lnTo>
                    <a:pt x="11" y="541"/>
                  </a:lnTo>
                  <a:lnTo>
                    <a:pt x="9" y="541"/>
                  </a:lnTo>
                  <a:lnTo>
                    <a:pt x="6" y="541"/>
                  </a:lnTo>
                  <a:lnTo>
                    <a:pt x="4" y="537"/>
                  </a:lnTo>
                  <a:lnTo>
                    <a:pt x="2" y="533"/>
                  </a:lnTo>
                  <a:lnTo>
                    <a:pt x="0" y="528"/>
                  </a:lnTo>
                  <a:lnTo>
                    <a:pt x="2" y="524"/>
                  </a:lnTo>
                  <a:lnTo>
                    <a:pt x="2" y="519"/>
                  </a:lnTo>
                  <a:lnTo>
                    <a:pt x="6" y="515"/>
                  </a:lnTo>
                  <a:lnTo>
                    <a:pt x="22" y="495"/>
                  </a:lnTo>
                  <a:lnTo>
                    <a:pt x="39" y="476"/>
                  </a:lnTo>
                  <a:lnTo>
                    <a:pt x="55" y="460"/>
                  </a:lnTo>
                  <a:lnTo>
                    <a:pt x="72" y="442"/>
                  </a:lnTo>
                  <a:lnTo>
                    <a:pt x="84" y="427"/>
                  </a:lnTo>
                  <a:lnTo>
                    <a:pt x="99" y="414"/>
                  </a:lnTo>
                  <a:lnTo>
                    <a:pt x="112" y="401"/>
                  </a:lnTo>
                  <a:lnTo>
                    <a:pt x="126" y="388"/>
                  </a:lnTo>
                  <a:lnTo>
                    <a:pt x="139" y="377"/>
                  </a:lnTo>
                  <a:lnTo>
                    <a:pt x="154" y="366"/>
                  </a:lnTo>
                  <a:lnTo>
                    <a:pt x="170" y="354"/>
                  </a:lnTo>
                  <a:lnTo>
                    <a:pt x="185" y="343"/>
                  </a:lnTo>
                  <a:lnTo>
                    <a:pt x="203" y="330"/>
                  </a:lnTo>
                  <a:lnTo>
                    <a:pt x="221" y="321"/>
                  </a:lnTo>
                  <a:lnTo>
                    <a:pt x="240" y="306"/>
                  </a:lnTo>
                  <a:lnTo>
                    <a:pt x="260" y="293"/>
                  </a:lnTo>
                  <a:lnTo>
                    <a:pt x="271" y="286"/>
                  </a:lnTo>
                  <a:lnTo>
                    <a:pt x="280" y="280"/>
                  </a:lnTo>
                  <a:lnTo>
                    <a:pt x="289" y="275"/>
                  </a:lnTo>
                  <a:lnTo>
                    <a:pt x="298" y="266"/>
                  </a:lnTo>
                  <a:lnTo>
                    <a:pt x="307" y="260"/>
                  </a:lnTo>
                  <a:lnTo>
                    <a:pt x="314" y="255"/>
                  </a:lnTo>
                  <a:lnTo>
                    <a:pt x="324" y="247"/>
                  </a:lnTo>
                  <a:lnTo>
                    <a:pt x="333" y="240"/>
                  </a:lnTo>
                  <a:lnTo>
                    <a:pt x="342" y="233"/>
                  </a:lnTo>
                  <a:lnTo>
                    <a:pt x="349" y="227"/>
                  </a:lnTo>
                  <a:lnTo>
                    <a:pt x="357" y="220"/>
                  </a:lnTo>
                  <a:lnTo>
                    <a:pt x="366" y="212"/>
                  </a:lnTo>
                  <a:lnTo>
                    <a:pt x="373" y="207"/>
                  </a:lnTo>
                  <a:lnTo>
                    <a:pt x="380" y="200"/>
                  </a:lnTo>
                  <a:lnTo>
                    <a:pt x="388" y="192"/>
                  </a:lnTo>
                  <a:lnTo>
                    <a:pt x="397" y="187"/>
                  </a:lnTo>
                  <a:lnTo>
                    <a:pt x="411" y="172"/>
                  </a:lnTo>
                  <a:lnTo>
                    <a:pt x="424" y="161"/>
                  </a:lnTo>
                  <a:lnTo>
                    <a:pt x="439" y="150"/>
                  </a:lnTo>
                  <a:lnTo>
                    <a:pt x="451" y="137"/>
                  </a:lnTo>
                  <a:lnTo>
                    <a:pt x="462" y="126"/>
                  </a:lnTo>
                  <a:lnTo>
                    <a:pt x="475" y="117"/>
                  </a:lnTo>
                  <a:lnTo>
                    <a:pt x="486" y="106"/>
                  </a:lnTo>
                  <a:lnTo>
                    <a:pt x="499" y="97"/>
                  </a:lnTo>
                  <a:lnTo>
                    <a:pt x="508" y="84"/>
                  </a:lnTo>
                  <a:lnTo>
                    <a:pt x="521" y="73"/>
                  </a:lnTo>
                  <a:lnTo>
                    <a:pt x="534" y="62"/>
                  </a:lnTo>
                  <a:lnTo>
                    <a:pt x="545" y="53"/>
                  </a:lnTo>
                  <a:lnTo>
                    <a:pt x="557" y="40"/>
                  </a:lnTo>
                  <a:lnTo>
                    <a:pt x="572" y="29"/>
                  </a:lnTo>
                  <a:lnTo>
                    <a:pt x="585" y="16"/>
                  </a:lnTo>
                  <a:lnTo>
                    <a:pt x="601" y="4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0" y="2"/>
                  </a:lnTo>
                  <a:lnTo>
                    <a:pt x="614" y="5"/>
                  </a:lnTo>
                  <a:lnTo>
                    <a:pt x="616" y="11"/>
                  </a:lnTo>
                  <a:lnTo>
                    <a:pt x="616" y="16"/>
                  </a:lnTo>
                  <a:lnTo>
                    <a:pt x="612" y="20"/>
                  </a:lnTo>
                  <a:lnTo>
                    <a:pt x="609" y="26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49"/>
            <p:cNvSpPr>
              <a:spLocks/>
            </p:cNvSpPr>
            <p:nvPr/>
          </p:nvSpPr>
          <p:spPr bwMode="auto">
            <a:xfrm flipH="1">
              <a:off x="5973167" y="3356992"/>
              <a:ext cx="522315" cy="657225"/>
            </a:xfrm>
            <a:custGeom>
              <a:avLst/>
              <a:gdLst>
                <a:gd name="T0" fmla="*/ 340 w 352"/>
                <a:gd name="T1" fmla="*/ 29 h 414"/>
                <a:gd name="T2" fmla="*/ 314 w 352"/>
                <a:gd name="T3" fmla="*/ 60 h 414"/>
                <a:gd name="T4" fmla="*/ 294 w 352"/>
                <a:gd name="T5" fmla="*/ 88 h 414"/>
                <a:gd name="T6" fmla="*/ 272 w 352"/>
                <a:gd name="T7" fmla="*/ 112 h 414"/>
                <a:gd name="T8" fmla="*/ 250 w 352"/>
                <a:gd name="T9" fmla="*/ 132 h 414"/>
                <a:gd name="T10" fmla="*/ 226 w 352"/>
                <a:gd name="T11" fmla="*/ 152 h 414"/>
                <a:gd name="T12" fmla="*/ 201 w 352"/>
                <a:gd name="T13" fmla="*/ 178 h 414"/>
                <a:gd name="T14" fmla="*/ 166 w 352"/>
                <a:gd name="T15" fmla="*/ 213 h 414"/>
                <a:gd name="T16" fmla="*/ 142 w 352"/>
                <a:gd name="T17" fmla="*/ 238 h 414"/>
                <a:gd name="T18" fmla="*/ 128 w 352"/>
                <a:gd name="T19" fmla="*/ 253 h 414"/>
                <a:gd name="T20" fmla="*/ 111 w 352"/>
                <a:gd name="T21" fmla="*/ 271 h 414"/>
                <a:gd name="T22" fmla="*/ 97 w 352"/>
                <a:gd name="T23" fmla="*/ 288 h 414"/>
                <a:gd name="T24" fmla="*/ 82 w 352"/>
                <a:gd name="T25" fmla="*/ 308 h 414"/>
                <a:gd name="T26" fmla="*/ 69 w 352"/>
                <a:gd name="T27" fmla="*/ 326 h 414"/>
                <a:gd name="T28" fmla="*/ 57 w 352"/>
                <a:gd name="T29" fmla="*/ 345 h 414"/>
                <a:gd name="T30" fmla="*/ 46 w 352"/>
                <a:gd name="T31" fmla="*/ 365 h 414"/>
                <a:gd name="T32" fmla="*/ 20 w 352"/>
                <a:gd name="T33" fmla="*/ 409 h 414"/>
                <a:gd name="T34" fmla="*/ 15 w 352"/>
                <a:gd name="T35" fmla="*/ 414 h 414"/>
                <a:gd name="T36" fmla="*/ 7 w 352"/>
                <a:gd name="T37" fmla="*/ 414 h 414"/>
                <a:gd name="T38" fmla="*/ 2 w 352"/>
                <a:gd name="T39" fmla="*/ 409 h 414"/>
                <a:gd name="T40" fmla="*/ 4 w 352"/>
                <a:gd name="T41" fmla="*/ 401 h 414"/>
                <a:gd name="T42" fmla="*/ 4 w 352"/>
                <a:gd name="T43" fmla="*/ 399 h 414"/>
                <a:gd name="T44" fmla="*/ 7 w 352"/>
                <a:gd name="T45" fmla="*/ 392 h 414"/>
                <a:gd name="T46" fmla="*/ 11 w 352"/>
                <a:gd name="T47" fmla="*/ 381 h 414"/>
                <a:gd name="T48" fmla="*/ 16 w 352"/>
                <a:gd name="T49" fmla="*/ 372 h 414"/>
                <a:gd name="T50" fmla="*/ 24 w 352"/>
                <a:gd name="T51" fmla="*/ 359 h 414"/>
                <a:gd name="T52" fmla="*/ 29 w 352"/>
                <a:gd name="T53" fmla="*/ 348 h 414"/>
                <a:gd name="T54" fmla="*/ 35 w 352"/>
                <a:gd name="T55" fmla="*/ 337 h 414"/>
                <a:gd name="T56" fmla="*/ 36 w 352"/>
                <a:gd name="T57" fmla="*/ 334 h 414"/>
                <a:gd name="T58" fmla="*/ 44 w 352"/>
                <a:gd name="T59" fmla="*/ 315 h 414"/>
                <a:gd name="T60" fmla="*/ 49 w 352"/>
                <a:gd name="T61" fmla="*/ 297 h 414"/>
                <a:gd name="T62" fmla="*/ 57 w 352"/>
                <a:gd name="T63" fmla="*/ 282 h 414"/>
                <a:gd name="T64" fmla="*/ 66 w 352"/>
                <a:gd name="T65" fmla="*/ 269 h 414"/>
                <a:gd name="T66" fmla="*/ 73 w 352"/>
                <a:gd name="T67" fmla="*/ 257 h 414"/>
                <a:gd name="T68" fmla="*/ 86 w 352"/>
                <a:gd name="T69" fmla="*/ 244 h 414"/>
                <a:gd name="T70" fmla="*/ 97 w 352"/>
                <a:gd name="T71" fmla="*/ 231 h 414"/>
                <a:gd name="T72" fmla="*/ 110 w 352"/>
                <a:gd name="T73" fmla="*/ 214 h 414"/>
                <a:gd name="T74" fmla="*/ 141 w 352"/>
                <a:gd name="T75" fmla="*/ 185 h 414"/>
                <a:gd name="T76" fmla="*/ 170 w 352"/>
                <a:gd name="T77" fmla="*/ 159 h 414"/>
                <a:gd name="T78" fmla="*/ 201 w 352"/>
                <a:gd name="T79" fmla="*/ 137 h 414"/>
                <a:gd name="T80" fmla="*/ 230 w 352"/>
                <a:gd name="T81" fmla="*/ 117 h 414"/>
                <a:gd name="T82" fmla="*/ 257 w 352"/>
                <a:gd name="T83" fmla="*/ 93 h 414"/>
                <a:gd name="T84" fmla="*/ 287 w 352"/>
                <a:gd name="T85" fmla="*/ 71 h 414"/>
                <a:gd name="T86" fmla="*/ 314 w 352"/>
                <a:gd name="T87" fmla="*/ 40 h 414"/>
                <a:gd name="T88" fmla="*/ 343 w 352"/>
                <a:gd name="T89" fmla="*/ 2 h 414"/>
                <a:gd name="T90" fmla="*/ 351 w 352"/>
                <a:gd name="T91" fmla="*/ 2 h 414"/>
                <a:gd name="T92" fmla="*/ 352 w 352"/>
                <a:gd name="T93" fmla="*/ 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2" h="414">
                  <a:moveTo>
                    <a:pt x="352" y="9"/>
                  </a:moveTo>
                  <a:lnTo>
                    <a:pt x="340" y="29"/>
                  </a:lnTo>
                  <a:lnTo>
                    <a:pt x="327" y="46"/>
                  </a:lnTo>
                  <a:lnTo>
                    <a:pt x="314" y="60"/>
                  </a:lnTo>
                  <a:lnTo>
                    <a:pt x="303" y="75"/>
                  </a:lnTo>
                  <a:lnTo>
                    <a:pt x="294" y="88"/>
                  </a:lnTo>
                  <a:lnTo>
                    <a:pt x="283" y="99"/>
                  </a:lnTo>
                  <a:lnTo>
                    <a:pt x="272" y="112"/>
                  </a:lnTo>
                  <a:lnTo>
                    <a:pt x="263" y="121"/>
                  </a:lnTo>
                  <a:lnTo>
                    <a:pt x="250" y="132"/>
                  </a:lnTo>
                  <a:lnTo>
                    <a:pt x="239" y="141"/>
                  </a:lnTo>
                  <a:lnTo>
                    <a:pt x="226" y="152"/>
                  </a:lnTo>
                  <a:lnTo>
                    <a:pt x="214" y="167"/>
                  </a:lnTo>
                  <a:lnTo>
                    <a:pt x="201" y="178"/>
                  </a:lnTo>
                  <a:lnTo>
                    <a:pt x="184" y="194"/>
                  </a:lnTo>
                  <a:lnTo>
                    <a:pt x="166" y="213"/>
                  </a:lnTo>
                  <a:lnTo>
                    <a:pt x="150" y="233"/>
                  </a:lnTo>
                  <a:lnTo>
                    <a:pt x="142" y="238"/>
                  </a:lnTo>
                  <a:lnTo>
                    <a:pt x="135" y="246"/>
                  </a:lnTo>
                  <a:lnTo>
                    <a:pt x="128" y="253"/>
                  </a:lnTo>
                  <a:lnTo>
                    <a:pt x="119" y="262"/>
                  </a:lnTo>
                  <a:lnTo>
                    <a:pt x="111" y="271"/>
                  </a:lnTo>
                  <a:lnTo>
                    <a:pt x="104" y="279"/>
                  </a:lnTo>
                  <a:lnTo>
                    <a:pt x="97" y="288"/>
                  </a:lnTo>
                  <a:lnTo>
                    <a:pt x="91" y="297"/>
                  </a:lnTo>
                  <a:lnTo>
                    <a:pt x="82" y="308"/>
                  </a:lnTo>
                  <a:lnTo>
                    <a:pt x="75" y="317"/>
                  </a:lnTo>
                  <a:lnTo>
                    <a:pt x="69" y="326"/>
                  </a:lnTo>
                  <a:lnTo>
                    <a:pt x="64" y="335"/>
                  </a:lnTo>
                  <a:lnTo>
                    <a:pt x="57" y="345"/>
                  </a:lnTo>
                  <a:lnTo>
                    <a:pt x="53" y="355"/>
                  </a:lnTo>
                  <a:lnTo>
                    <a:pt x="46" y="365"/>
                  </a:lnTo>
                  <a:lnTo>
                    <a:pt x="42" y="376"/>
                  </a:lnTo>
                  <a:lnTo>
                    <a:pt x="20" y="409"/>
                  </a:lnTo>
                  <a:lnTo>
                    <a:pt x="16" y="412"/>
                  </a:lnTo>
                  <a:lnTo>
                    <a:pt x="15" y="414"/>
                  </a:lnTo>
                  <a:lnTo>
                    <a:pt x="9" y="414"/>
                  </a:lnTo>
                  <a:lnTo>
                    <a:pt x="7" y="414"/>
                  </a:lnTo>
                  <a:lnTo>
                    <a:pt x="4" y="410"/>
                  </a:lnTo>
                  <a:lnTo>
                    <a:pt x="2" y="409"/>
                  </a:lnTo>
                  <a:lnTo>
                    <a:pt x="0" y="405"/>
                  </a:lnTo>
                  <a:lnTo>
                    <a:pt x="4" y="401"/>
                  </a:lnTo>
                  <a:lnTo>
                    <a:pt x="4" y="399"/>
                  </a:lnTo>
                  <a:lnTo>
                    <a:pt x="4" y="399"/>
                  </a:lnTo>
                  <a:lnTo>
                    <a:pt x="5" y="396"/>
                  </a:lnTo>
                  <a:lnTo>
                    <a:pt x="7" y="392"/>
                  </a:lnTo>
                  <a:lnTo>
                    <a:pt x="9" y="387"/>
                  </a:lnTo>
                  <a:lnTo>
                    <a:pt x="11" y="381"/>
                  </a:lnTo>
                  <a:lnTo>
                    <a:pt x="15" y="377"/>
                  </a:lnTo>
                  <a:lnTo>
                    <a:pt x="16" y="372"/>
                  </a:lnTo>
                  <a:lnTo>
                    <a:pt x="20" y="365"/>
                  </a:lnTo>
                  <a:lnTo>
                    <a:pt x="24" y="359"/>
                  </a:lnTo>
                  <a:lnTo>
                    <a:pt x="25" y="354"/>
                  </a:lnTo>
                  <a:lnTo>
                    <a:pt x="29" y="348"/>
                  </a:lnTo>
                  <a:lnTo>
                    <a:pt x="31" y="343"/>
                  </a:lnTo>
                  <a:lnTo>
                    <a:pt x="35" y="337"/>
                  </a:lnTo>
                  <a:lnTo>
                    <a:pt x="36" y="335"/>
                  </a:lnTo>
                  <a:lnTo>
                    <a:pt x="36" y="334"/>
                  </a:lnTo>
                  <a:lnTo>
                    <a:pt x="40" y="323"/>
                  </a:lnTo>
                  <a:lnTo>
                    <a:pt x="44" y="315"/>
                  </a:lnTo>
                  <a:lnTo>
                    <a:pt x="46" y="306"/>
                  </a:lnTo>
                  <a:lnTo>
                    <a:pt x="49" y="297"/>
                  </a:lnTo>
                  <a:lnTo>
                    <a:pt x="53" y="290"/>
                  </a:lnTo>
                  <a:lnTo>
                    <a:pt x="57" y="282"/>
                  </a:lnTo>
                  <a:lnTo>
                    <a:pt x="62" y="277"/>
                  </a:lnTo>
                  <a:lnTo>
                    <a:pt x="66" y="269"/>
                  </a:lnTo>
                  <a:lnTo>
                    <a:pt x="69" y="264"/>
                  </a:lnTo>
                  <a:lnTo>
                    <a:pt x="73" y="257"/>
                  </a:lnTo>
                  <a:lnTo>
                    <a:pt x="80" y="251"/>
                  </a:lnTo>
                  <a:lnTo>
                    <a:pt x="86" y="244"/>
                  </a:lnTo>
                  <a:lnTo>
                    <a:pt x="91" y="236"/>
                  </a:lnTo>
                  <a:lnTo>
                    <a:pt x="97" y="231"/>
                  </a:lnTo>
                  <a:lnTo>
                    <a:pt x="102" y="224"/>
                  </a:lnTo>
                  <a:lnTo>
                    <a:pt x="110" y="214"/>
                  </a:lnTo>
                  <a:lnTo>
                    <a:pt x="126" y="198"/>
                  </a:lnTo>
                  <a:lnTo>
                    <a:pt x="141" y="185"/>
                  </a:lnTo>
                  <a:lnTo>
                    <a:pt x="155" y="170"/>
                  </a:lnTo>
                  <a:lnTo>
                    <a:pt x="170" y="159"/>
                  </a:lnTo>
                  <a:lnTo>
                    <a:pt x="184" y="148"/>
                  </a:lnTo>
                  <a:lnTo>
                    <a:pt x="201" y="137"/>
                  </a:lnTo>
                  <a:lnTo>
                    <a:pt x="214" y="126"/>
                  </a:lnTo>
                  <a:lnTo>
                    <a:pt x="230" y="117"/>
                  </a:lnTo>
                  <a:lnTo>
                    <a:pt x="245" y="106"/>
                  </a:lnTo>
                  <a:lnTo>
                    <a:pt x="257" y="93"/>
                  </a:lnTo>
                  <a:lnTo>
                    <a:pt x="272" y="84"/>
                  </a:lnTo>
                  <a:lnTo>
                    <a:pt x="287" y="71"/>
                  </a:lnTo>
                  <a:lnTo>
                    <a:pt x="301" y="57"/>
                  </a:lnTo>
                  <a:lnTo>
                    <a:pt x="314" y="40"/>
                  </a:lnTo>
                  <a:lnTo>
                    <a:pt x="329" y="22"/>
                  </a:lnTo>
                  <a:lnTo>
                    <a:pt x="343" y="2"/>
                  </a:lnTo>
                  <a:lnTo>
                    <a:pt x="347" y="0"/>
                  </a:lnTo>
                  <a:lnTo>
                    <a:pt x="351" y="2"/>
                  </a:lnTo>
                  <a:lnTo>
                    <a:pt x="352" y="4"/>
                  </a:lnTo>
                  <a:lnTo>
                    <a:pt x="352" y="9"/>
                  </a:lnTo>
                  <a:lnTo>
                    <a:pt x="352" y="9"/>
                  </a:lnTo>
                  <a:close/>
                </a:path>
              </a:pathLst>
            </a:custGeom>
            <a:solidFill>
              <a:srgbClr val="BA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50"/>
            <p:cNvSpPr>
              <a:spLocks/>
            </p:cNvSpPr>
            <p:nvPr/>
          </p:nvSpPr>
          <p:spPr bwMode="auto">
            <a:xfrm flipH="1">
              <a:off x="6879800" y="4145979"/>
              <a:ext cx="176578" cy="165100"/>
            </a:xfrm>
            <a:custGeom>
              <a:avLst/>
              <a:gdLst>
                <a:gd name="T0" fmla="*/ 16 w 119"/>
                <a:gd name="T1" fmla="*/ 78 h 104"/>
                <a:gd name="T2" fmla="*/ 22 w 119"/>
                <a:gd name="T3" fmla="*/ 78 h 104"/>
                <a:gd name="T4" fmla="*/ 27 w 119"/>
                <a:gd name="T5" fmla="*/ 78 h 104"/>
                <a:gd name="T6" fmla="*/ 34 w 119"/>
                <a:gd name="T7" fmla="*/ 78 h 104"/>
                <a:gd name="T8" fmla="*/ 40 w 119"/>
                <a:gd name="T9" fmla="*/ 78 h 104"/>
                <a:gd name="T10" fmla="*/ 45 w 119"/>
                <a:gd name="T11" fmla="*/ 77 h 104"/>
                <a:gd name="T12" fmla="*/ 53 w 119"/>
                <a:gd name="T13" fmla="*/ 75 h 104"/>
                <a:gd name="T14" fmla="*/ 58 w 119"/>
                <a:gd name="T15" fmla="*/ 71 h 104"/>
                <a:gd name="T16" fmla="*/ 64 w 119"/>
                <a:gd name="T17" fmla="*/ 69 h 104"/>
                <a:gd name="T18" fmla="*/ 67 w 119"/>
                <a:gd name="T19" fmla="*/ 67 h 104"/>
                <a:gd name="T20" fmla="*/ 73 w 119"/>
                <a:gd name="T21" fmla="*/ 64 h 104"/>
                <a:gd name="T22" fmla="*/ 75 w 119"/>
                <a:gd name="T23" fmla="*/ 60 h 104"/>
                <a:gd name="T24" fmla="*/ 80 w 119"/>
                <a:gd name="T25" fmla="*/ 58 h 104"/>
                <a:gd name="T26" fmla="*/ 82 w 119"/>
                <a:gd name="T27" fmla="*/ 53 h 104"/>
                <a:gd name="T28" fmla="*/ 84 w 119"/>
                <a:gd name="T29" fmla="*/ 49 h 104"/>
                <a:gd name="T30" fmla="*/ 86 w 119"/>
                <a:gd name="T31" fmla="*/ 42 h 104"/>
                <a:gd name="T32" fmla="*/ 87 w 119"/>
                <a:gd name="T33" fmla="*/ 38 h 104"/>
                <a:gd name="T34" fmla="*/ 87 w 119"/>
                <a:gd name="T35" fmla="*/ 33 h 104"/>
                <a:gd name="T36" fmla="*/ 87 w 119"/>
                <a:gd name="T37" fmla="*/ 29 h 104"/>
                <a:gd name="T38" fmla="*/ 87 w 119"/>
                <a:gd name="T39" fmla="*/ 25 h 104"/>
                <a:gd name="T40" fmla="*/ 87 w 119"/>
                <a:gd name="T41" fmla="*/ 22 h 104"/>
                <a:gd name="T42" fmla="*/ 86 w 119"/>
                <a:gd name="T43" fmla="*/ 14 h 104"/>
                <a:gd name="T44" fmla="*/ 84 w 119"/>
                <a:gd name="T45" fmla="*/ 7 h 104"/>
                <a:gd name="T46" fmla="*/ 84 w 119"/>
                <a:gd name="T47" fmla="*/ 1 h 104"/>
                <a:gd name="T48" fmla="*/ 87 w 119"/>
                <a:gd name="T49" fmla="*/ 0 h 104"/>
                <a:gd name="T50" fmla="*/ 91 w 119"/>
                <a:gd name="T51" fmla="*/ 0 h 104"/>
                <a:gd name="T52" fmla="*/ 97 w 119"/>
                <a:gd name="T53" fmla="*/ 3 h 104"/>
                <a:gd name="T54" fmla="*/ 98 w 119"/>
                <a:gd name="T55" fmla="*/ 7 h 104"/>
                <a:gd name="T56" fmla="*/ 100 w 119"/>
                <a:gd name="T57" fmla="*/ 12 h 104"/>
                <a:gd name="T58" fmla="*/ 106 w 119"/>
                <a:gd name="T59" fmla="*/ 14 h 104"/>
                <a:gd name="T60" fmla="*/ 109 w 119"/>
                <a:gd name="T61" fmla="*/ 20 h 104"/>
                <a:gd name="T62" fmla="*/ 111 w 119"/>
                <a:gd name="T63" fmla="*/ 23 h 104"/>
                <a:gd name="T64" fmla="*/ 115 w 119"/>
                <a:gd name="T65" fmla="*/ 27 h 104"/>
                <a:gd name="T66" fmla="*/ 117 w 119"/>
                <a:gd name="T67" fmla="*/ 33 h 104"/>
                <a:gd name="T68" fmla="*/ 119 w 119"/>
                <a:gd name="T69" fmla="*/ 38 h 104"/>
                <a:gd name="T70" fmla="*/ 117 w 119"/>
                <a:gd name="T71" fmla="*/ 45 h 104"/>
                <a:gd name="T72" fmla="*/ 115 w 119"/>
                <a:gd name="T73" fmla="*/ 55 h 104"/>
                <a:gd name="T74" fmla="*/ 111 w 119"/>
                <a:gd name="T75" fmla="*/ 62 h 104"/>
                <a:gd name="T76" fmla="*/ 108 w 119"/>
                <a:gd name="T77" fmla="*/ 69 h 104"/>
                <a:gd name="T78" fmla="*/ 102 w 119"/>
                <a:gd name="T79" fmla="*/ 75 h 104"/>
                <a:gd name="T80" fmla="*/ 97 w 119"/>
                <a:gd name="T81" fmla="*/ 80 h 104"/>
                <a:gd name="T82" fmla="*/ 89 w 119"/>
                <a:gd name="T83" fmla="*/ 86 h 104"/>
                <a:gd name="T84" fmla="*/ 82 w 119"/>
                <a:gd name="T85" fmla="*/ 91 h 104"/>
                <a:gd name="T86" fmla="*/ 73 w 119"/>
                <a:gd name="T87" fmla="*/ 95 h 104"/>
                <a:gd name="T88" fmla="*/ 66 w 119"/>
                <a:gd name="T89" fmla="*/ 97 h 104"/>
                <a:gd name="T90" fmla="*/ 56 w 119"/>
                <a:gd name="T91" fmla="*/ 100 h 104"/>
                <a:gd name="T92" fmla="*/ 49 w 119"/>
                <a:gd name="T93" fmla="*/ 102 h 104"/>
                <a:gd name="T94" fmla="*/ 40 w 119"/>
                <a:gd name="T95" fmla="*/ 104 h 104"/>
                <a:gd name="T96" fmla="*/ 31 w 119"/>
                <a:gd name="T97" fmla="*/ 104 h 104"/>
                <a:gd name="T98" fmla="*/ 22 w 119"/>
                <a:gd name="T99" fmla="*/ 104 h 104"/>
                <a:gd name="T100" fmla="*/ 13 w 119"/>
                <a:gd name="T101" fmla="*/ 104 h 104"/>
                <a:gd name="T102" fmla="*/ 7 w 119"/>
                <a:gd name="T103" fmla="*/ 100 h 104"/>
                <a:gd name="T104" fmla="*/ 3 w 119"/>
                <a:gd name="T105" fmla="*/ 97 h 104"/>
                <a:gd name="T106" fmla="*/ 0 w 119"/>
                <a:gd name="T107" fmla="*/ 93 h 104"/>
                <a:gd name="T108" fmla="*/ 2 w 119"/>
                <a:gd name="T109" fmla="*/ 88 h 104"/>
                <a:gd name="T110" fmla="*/ 2 w 119"/>
                <a:gd name="T111" fmla="*/ 82 h 104"/>
                <a:gd name="T112" fmla="*/ 5 w 119"/>
                <a:gd name="T113" fmla="*/ 78 h 104"/>
                <a:gd name="T114" fmla="*/ 9 w 119"/>
                <a:gd name="T115" fmla="*/ 78 h 104"/>
                <a:gd name="T116" fmla="*/ 16 w 119"/>
                <a:gd name="T117" fmla="*/ 78 h 104"/>
                <a:gd name="T118" fmla="*/ 16 w 119"/>
                <a:gd name="T119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04">
                  <a:moveTo>
                    <a:pt x="16" y="78"/>
                  </a:moveTo>
                  <a:lnTo>
                    <a:pt x="22" y="78"/>
                  </a:lnTo>
                  <a:lnTo>
                    <a:pt x="27" y="78"/>
                  </a:lnTo>
                  <a:lnTo>
                    <a:pt x="34" y="78"/>
                  </a:lnTo>
                  <a:lnTo>
                    <a:pt x="40" y="78"/>
                  </a:lnTo>
                  <a:lnTo>
                    <a:pt x="45" y="77"/>
                  </a:lnTo>
                  <a:lnTo>
                    <a:pt x="53" y="75"/>
                  </a:lnTo>
                  <a:lnTo>
                    <a:pt x="58" y="71"/>
                  </a:lnTo>
                  <a:lnTo>
                    <a:pt x="64" y="69"/>
                  </a:lnTo>
                  <a:lnTo>
                    <a:pt x="67" y="67"/>
                  </a:lnTo>
                  <a:lnTo>
                    <a:pt x="73" y="64"/>
                  </a:lnTo>
                  <a:lnTo>
                    <a:pt x="75" y="60"/>
                  </a:lnTo>
                  <a:lnTo>
                    <a:pt x="80" y="58"/>
                  </a:lnTo>
                  <a:lnTo>
                    <a:pt x="82" y="53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7" y="38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7" y="25"/>
                  </a:lnTo>
                  <a:lnTo>
                    <a:pt x="87" y="22"/>
                  </a:lnTo>
                  <a:lnTo>
                    <a:pt x="86" y="14"/>
                  </a:lnTo>
                  <a:lnTo>
                    <a:pt x="84" y="7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7" y="3"/>
                  </a:lnTo>
                  <a:lnTo>
                    <a:pt x="98" y="7"/>
                  </a:lnTo>
                  <a:lnTo>
                    <a:pt x="100" y="12"/>
                  </a:lnTo>
                  <a:lnTo>
                    <a:pt x="106" y="14"/>
                  </a:lnTo>
                  <a:lnTo>
                    <a:pt x="109" y="20"/>
                  </a:lnTo>
                  <a:lnTo>
                    <a:pt x="111" y="23"/>
                  </a:lnTo>
                  <a:lnTo>
                    <a:pt x="115" y="27"/>
                  </a:lnTo>
                  <a:lnTo>
                    <a:pt x="117" y="33"/>
                  </a:lnTo>
                  <a:lnTo>
                    <a:pt x="119" y="38"/>
                  </a:lnTo>
                  <a:lnTo>
                    <a:pt x="117" y="45"/>
                  </a:lnTo>
                  <a:lnTo>
                    <a:pt x="115" y="55"/>
                  </a:lnTo>
                  <a:lnTo>
                    <a:pt x="111" y="62"/>
                  </a:lnTo>
                  <a:lnTo>
                    <a:pt x="108" y="69"/>
                  </a:lnTo>
                  <a:lnTo>
                    <a:pt x="102" y="75"/>
                  </a:lnTo>
                  <a:lnTo>
                    <a:pt x="97" y="80"/>
                  </a:lnTo>
                  <a:lnTo>
                    <a:pt x="89" y="86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6" y="97"/>
                  </a:lnTo>
                  <a:lnTo>
                    <a:pt x="56" y="100"/>
                  </a:lnTo>
                  <a:lnTo>
                    <a:pt x="49" y="102"/>
                  </a:lnTo>
                  <a:lnTo>
                    <a:pt x="40" y="104"/>
                  </a:lnTo>
                  <a:lnTo>
                    <a:pt x="31" y="104"/>
                  </a:lnTo>
                  <a:lnTo>
                    <a:pt x="22" y="104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7"/>
                  </a:lnTo>
                  <a:lnTo>
                    <a:pt x="0" y="93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5" y="78"/>
                  </a:lnTo>
                  <a:lnTo>
                    <a:pt x="9" y="78"/>
                  </a:lnTo>
                  <a:lnTo>
                    <a:pt x="16" y="78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53"/>
            <p:cNvSpPr>
              <a:spLocks/>
            </p:cNvSpPr>
            <p:nvPr/>
          </p:nvSpPr>
          <p:spPr bwMode="auto">
            <a:xfrm flipH="1">
              <a:off x="5292080" y="5000054"/>
              <a:ext cx="127611" cy="65087"/>
            </a:xfrm>
            <a:custGeom>
              <a:avLst/>
              <a:gdLst>
                <a:gd name="T0" fmla="*/ 13 w 86"/>
                <a:gd name="T1" fmla="*/ 0 h 41"/>
                <a:gd name="T2" fmla="*/ 20 w 86"/>
                <a:gd name="T3" fmla="*/ 0 h 41"/>
                <a:gd name="T4" fmla="*/ 28 w 86"/>
                <a:gd name="T5" fmla="*/ 4 h 41"/>
                <a:gd name="T6" fmla="*/ 31 w 86"/>
                <a:gd name="T7" fmla="*/ 4 h 41"/>
                <a:gd name="T8" fmla="*/ 35 w 86"/>
                <a:gd name="T9" fmla="*/ 4 h 41"/>
                <a:gd name="T10" fmla="*/ 40 w 86"/>
                <a:gd name="T11" fmla="*/ 6 h 41"/>
                <a:gd name="T12" fmla="*/ 44 w 86"/>
                <a:gd name="T13" fmla="*/ 8 h 41"/>
                <a:gd name="T14" fmla="*/ 48 w 86"/>
                <a:gd name="T15" fmla="*/ 8 h 41"/>
                <a:gd name="T16" fmla="*/ 51 w 86"/>
                <a:gd name="T17" fmla="*/ 11 h 41"/>
                <a:gd name="T18" fmla="*/ 55 w 86"/>
                <a:gd name="T19" fmla="*/ 11 h 41"/>
                <a:gd name="T20" fmla="*/ 59 w 86"/>
                <a:gd name="T21" fmla="*/ 13 h 41"/>
                <a:gd name="T22" fmla="*/ 66 w 86"/>
                <a:gd name="T23" fmla="*/ 13 h 41"/>
                <a:gd name="T24" fmla="*/ 73 w 86"/>
                <a:gd name="T25" fmla="*/ 15 h 41"/>
                <a:gd name="T26" fmla="*/ 79 w 86"/>
                <a:gd name="T27" fmla="*/ 17 h 41"/>
                <a:gd name="T28" fmla="*/ 82 w 86"/>
                <a:gd name="T29" fmla="*/ 22 h 41"/>
                <a:gd name="T30" fmla="*/ 86 w 86"/>
                <a:gd name="T31" fmla="*/ 24 h 41"/>
                <a:gd name="T32" fmla="*/ 86 w 86"/>
                <a:gd name="T33" fmla="*/ 31 h 41"/>
                <a:gd name="T34" fmla="*/ 84 w 86"/>
                <a:gd name="T35" fmla="*/ 33 h 41"/>
                <a:gd name="T36" fmla="*/ 82 w 86"/>
                <a:gd name="T37" fmla="*/ 37 h 41"/>
                <a:gd name="T38" fmla="*/ 77 w 86"/>
                <a:gd name="T39" fmla="*/ 41 h 41"/>
                <a:gd name="T40" fmla="*/ 70 w 86"/>
                <a:gd name="T41" fmla="*/ 41 h 41"/>
                <a:gd name="T42" fmla="*/ 64 w 86"/>
                <a:gd name="T43" fmla="*/ 39 h 41"/>
                <a:gd name="T44" fmla="*/ 59 w 86"/>
                <a:gd name="T45" fmla="*/ 37 h 41"/>
                <a:gd name="T46" fmla="*/ 53 w 86"/>
                <a:gd name="T47" fmla="*/ 35 h 41"/>
                <a:gd name="T48" fmla="*/ 49 w 86"/>
                <a:gd name="T49" fmla="*/ 35 h 41"/>
                <a:gd name="T50" fmla="*/ 46 w 86"/>
                <a:gd name="T51" fmla="*/ 33 h 41"/>
                <a:gd name="T52" fmla="*/ 42 w 86"/>
                <a:gd name="T53" fmla="*/ 33 h 41"/>
                <a:gd name="T54" fmla="*/ 39 w 86"/>
                <a:gd name="T55" fmla="*/ 31 h 41"/>
                <a:gd name="T56" fmla="*/ 33 w 86"/>
                <a:gd name="T57" fmla="*/ 31 h 41"/>
                <a:gd name="T58" fmla="*/ 31 w 86"/>
                <a:gd name="T59" fmla="*/ 31 h 41"/>
                <a:gd name="T60" fmla="*/ 26 w 86"/>
                <a:gd name="T61" fmla="*/ 31 h 41"/>
                <a:gd name="T62" fmla="*/ 18 w 86"/>
                <a:gd name="T63" fmla="*/ 30 h 41"/>
                <a:gd name="T64" fmla="*/ 13 w 86"/>
                <a:gd name="T65" fmla="*/ 30 h 41"/>
                <a:gd name="T66" fmla="*/ 7 w 86"/>
                <a:gd name="T67" fmla="*/ 28 h 41"/>
                <a:gd name="T68" fmla="*/ 2 w 86"/>
                <a:gd name="T69" fmla="*/ 24 h 41"/>
                <a:gd name="T70" fmla="*/ 0 w 86"/>
                <a:gd name="T71" fmla="*/ 20 h 41"/>
                <a:gd name="T72" fmla="*/ 0 w 86"/>
                <a:gd name="T73" fmla="*/ 13 h 41"/>
                <a:gd name="T74" fmla="*/ 0 w 86"/>
                <a:gd name="T75" fmla="*/ 8 h 41"/>
                <a:gd name="T76" fmla="*/ 2 w 86"/>
                <a:gd name="T77" fmla="*/ 4 h 41"/>
                <a:gd name="T78" fmla="*/ 7 w 86"/>
                <a:gd name="T79" fmla="*/ 2 h 41"/>
                <a:gd name="T80" fmla="*/ 13 w 86"/>
                <a:gd name="T81" fmla="*/ 0 h 41"/>
                <a:gd name="T82" fmla="*/ 13 w 86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41">
                  <a:moveTo>
                    <a:pt x="13" y="0"/>
                  </a:moveTo>
                  <a:lnTo>
                    <a:pt x="20" y="0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9" y="13"/>
                  </a:lnTo>
                  <a:lnTo>
                    <a:pt x="66" y="13"/>
                  </a:lnTo>
                  <a:lnTo>
                    <a:pt x="73" y="15"/>
                  </a:lnTo>
                  <a:lnTo>
                    <a:pt x="79" y="17"/>
                  </a:lnTo>
                  <a:lnTo>
                    <a:pt x="82" y="22"/>
                  </a:lnTo>
                  <a:lnTo>
                    <a:pt x="86" y="24"/>
                  </a:lnTo>
                  <a:lnTo>
                    <a:pt x="86" y="31"/>
                  </a:lnTo>
                  <a:lnTo>
                    <a:pt x="84" y="33"/>
                  </a:lnTo>
                  <a:lnTo>
                    <a:pt x="82" y="37"/>
                  </a:lnTo>
                  <a:lnTo>
                    <a:pt x="77" y="41"/>
                  </a:lnTo>
                  <a:lnTo>
                    <a:pt x="70" y="41"/>
                  </a:lnTo>
                  <a:lnTo>
                    <a:pt x="64" y="39"/>
                  </a:lnTo>
                  <a:lnTo>
                    <a:pt x="59" y="37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3"/>
                  </a:lnTo>
                  <a:lnTo>
                    <a:pt x="42" y="33"/>
                  </a:lnTo>
                  <a:lnTo>
                    <a:pt x="39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18" y="30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54"/>
            <p:cNvSpPr>
              <a:spLocks/>
            </p:cNvSpPr>
            <p:nvPr/>
          </p:nvSpPr>
          <p:spPr bwMode="auto">
            <a:xfrm flipH="1">
              <a:off x="8301328" y="4314254"/>
              <a:ext cx="96450" cy="195262"/>
            </a:xfrm>
            <a:custGeom>
              <a:avLst/>
              <a:gdLst>
                <a:gd name="T0" fmla="*/ 43 w 65"/>
                <a:gd name="T1" fmla="*/ 15 h 123"/>
                <a:gd name="T2" fmla="*/ 38 w 65"/>
                <a:gd name="T3" fmla="*/ 16 h 123"/>
                <a:gd name="T4" fmla="*/ 34 w 65"/>
                <a:gd name="T5" fmla="*/ 20 h 123"/>
                <a:gd name="T6" fmla="*/ 31 w 65"/>
                <a:gd name="T7" fmla="*/ 26 h 123"/>
                <a:gd name="T8" fmla="*/ 27 w 65"/>
                <a:gd name="T9" fmla="*/ 33 h 123"/>
                <a:gd name="T10" fmla="*/ 25 w 65"/>
                <a:gd name="T11" fmla="*/ 37 h 123"/>
                <a:gd name="T12" fmla="*/ 25 w 65"/>
                <a:gd name="T13" fmla="*/ 44 h 123"/>
                <a:gd name="T14" fmla="*/ 25 w 65"/>
                <a:gd name="T15" fmla="*/ 51 h 123"/>
                <a:gd name="T16" fmla="*/ 25 w 65"/>
                <a:gd name="T17" fmla="*/ 57 h 123"/>
                <a:gd name="T18" fmla="*/ 25 w 65"/>
                <a:gd name="T19" fmla="*/ 64 h 123"/>
                <a:gd name="T20" fmla="*/ 25 w 65"/>
                <a:gd name="T21" fmla="*/ 70 h 123"/>
                <a:gd name="T22" fmla="*/ 27 w 65"/>
                <a:gd name="T23" fmla="*/ 75 h 123"/>
                <a:gd name="T24" fmla="*/ 32 w 65"/>
                <a:gd name="T25" fmla="*/ 81 h 123"/>
                <a:gd name="T26" fmla="*/ 34 w 65"/>
                <a:gd name="T27" fmla="*/ 84 h 123"/>
                <a:gd name="T28" fmla="*/ 42 w 65"/>
                <a:gd name="T29" fmla="*/ 90 h 123"/>
                <a:gd name="T30" fmla="*/ 45 w 65"/>
                <a:gd name="T31" fmla="*/ 93 h 123"/>
                <a:gd name="T32" fmla="*/ 52 w 65"/>
                <a:gd name="T33" fmla="*/ 95 h 123"/>
                <a:gd name="T34" fmla="*/ 58 w 65"/>
                <a:gd name="T35" fmla="*/ 97 h 123"/>
                <a:gd name="T36" fmla="*/ 62 w 65"/>
                <a:gd name="T37" fmla="*/ 101 h 123"/>
                <a:gd name="T38" fmla="*/ 63 w 65"/>
                <a:gd name="T39" fmla="*/ 104 h 123"/>
                <a:gd name="T40" fmla="*/ 65 w 65"/>
                <a:gd name="T41" fmla="*/ 112 h 123"/>
                <a:gd name="T42" fmla="*/ 63 w 65"/>
                <a:gd name="T43" fmla="*/ 115 h 123"/>
                <a:gd name="T44" fmla="*/ 62 w 65"/>
                <a:gd name="T45" fmla="*/ 119 h 123"/>
                <a:gd name="T46" fmla="*/ 54 w 65"/>
                <a:gd name="T47" fmla="*/ 121 h 123"/>
                <a:gd name="T48" fmla="*/ 49 w 65"/>
                <a:gd name="T49" fmla="*/ 123 h 123"/>
                <a:gd name="T50" fmla="*/ 36 w 65"/>
                <a:gd name="T51" fmla="*/ 119 h 123"/>
                <a:gd name="T52" fmla="*/ 25 w 65"/>
                <a:gd name="T53" fmla="*/ 115 h 123"/>
                <a:gd name="T54" fmla="*/ 16 w 65"/>
                <a:gd name="T55" fmla="*/ 110 h 123"/>
                <a:gd name="T56" fmla="*/ 10 w 65"/>
                <a:gd name="T57" fmla="*/ 102 h 123"/>
                <a:gd name="T58" fmla="*/ 5 w 65"/>
                <a:gd name="T59" fmla="*/ 93 h 123"/>
                <a:gd name="T60" fmla="*/ 3 w 65"/>
                <a:gd name="T61" fmla="*/ 86 h 123"/>
                <a:gd name="T62" fmla="*/ 0 w 65"/>
                <a:gd name="T63" fmla="*/ 77 h 123"/>
                <a:gd name="T64" fmla="*/ 1 w 65"/>
                <a:gd name="T65" fmla="*/ 68 h 123"/>
                <a:gd name="T66" fmla="*/ 1 w 65"/>
                <a:gd name="T67" fmla="*/ 57 h 123"/>
                <a:gd name="T68" fmla="*/ 3 w 65"/>
                <a:gd name="T69" fmla="*/ 48 h 123"/>
                <a:gd name="T70" fmla="*/ 7 w 65"/>
                <a:gd name="T71" fmla="*/ 37 h 123"/>
                <a:gd name="T72" fmla="*/ 10 w 65"/>
                <a:gd name="T73" fmla="*/ 29 h 123"/>
                <a:gd name="T74" fmla="*/ 16 w 65"/>
                <a:gd name="T75" fmla="*/ 20 h 123"/>
                <a:gd name="T76" fmla="*/ 21 w 65"/>
                <a:gd name="T77" fmla="*/ 13 h 123"/>
                <a:gd name="T78" fmla="*/ 27 w 65"/>
                <a:gd name="T79" fmla="*/ 7 h 123"/>
                <a:gd name="T80" fmla="*/ 34 w 65"/>
                <a:gd name="T81" fmla="*/ 2 h 123"/>
                <a:gd name="T82" fmla="*/ 42 w 65"/>
                <a:gd name="T83" fmla="*/ 0 h 123"/>
                <a:gd name="T84" fmla="*/ 45 w 65"/>
                <a:gd name="T85" fmla="*/ 5 h 123"/>
                <a:gd name="T86" fmla="*/ 45 w 65"/>
                <a:gd name="T87" fmla="*/ 9 h 123"/>
                <a:gd name="T88" fmla="*/ 43 w 65"/>
                <a:gd name="T89" fmla="*/ 15 h 123"/>
                <a:gd name="T90" fmla="*/ 43 w 65"/>
                <a:gd name="T91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123">
                  <a:moveTo>
                    <a:pt x="43" y="15"/>
                  </a:moveTo>
                  <a:lnTo>
                    <a:pt x="38" y="16"/>
                  </a:lnTo>
                  <a:lnTo>
                    <a:pt x="34" y="20"/>
                  </a:lnTo>
                  <a:lnTo>
                    <a:pt x="31" y="26"/>
                  </a:lnTo>
                  <a:lnTo>
                    <a:pt x="27" y="33"/>
                  </a:lnTo>
                  <a:lnTo>
                    <a:pt x="25" y="37"/>
                  </a:lnTo>
                  <a:lnTo>
                    <a:pt x="25" y="44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64"/>
                  </a:lnTo>
                  <a:lnTo>
                    <a:pt x="25" y="70"/>
                  </a:lnTo>
                  <a:lnTo>
                    <a:pt x="27" y="75"/>
                  </a:lnTo>
                  <a:lnTo>
                    <a:pt x="32" y="81"/>
                  </a:lnTo>
                  <a:lnTo>
                    <a:pt x="34" y="84"/>
                  </a:lnTo>
                  <a:lnTo>
                    <a:pt x="42" y="90"/>
                  </a:lnTo>
                  <a:lnTo>
                    <a:pt x="45" y="93"/>
                  </a:lnTo>
                  <a:lnTo>
                    <a:pt x="52" y="95"/>
                  </a:lnTo>
                  <a:lnTo>
                    <a:pt x="58" y="97"/>
                  </a:lnTo>
                  <a:lnTo>
                    <a:pt x="62" y="101"/>
                  </a:lnTo>
                  <a:lnTo>
                    <a:pt x="63" y="104"/>
                  </a:lnTo>
                  <a:lnTo>
                    <a:pt x="65" y="112"/>
                  </a:lnTo>
                  <a:lnTo>
                    <a:pt x="63" y="115"/>
                  </a:lnTo>
                  <a:lnTo>
                    <a:pt x="62" y="119"/>
                  </a:lnTo>
                  <a:lnTo>
                    <a:pt x="54" y="121"/>
                  </a:lnTo>
                  <a:lnTo>
                    <a:pt x="49" y="123"/>
                  </a:lnTo>
                  <a:lnTo>
                    <a:pt x="36" y="119"/>
                  </a:lnTo>
                  <a:lnTo>
                    <a:pt x="25" y="115"/>
                  </a:lnTo>
                  <a:lnTo>
                    <a:pt x="16" y="110"/>
                  </a:lnTo>
                  <a:lnTo>
                    <a:pt x="10" y="102"/>
                  </a:lnTo>
                  <a:lnTo>
                    <a:pt x="5" y="93"/>
                  </a:lnTo>
                  <a:lnTo>
                    <a:pt x="3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1" y="57"/>
                  </a:lnTo>
                  <a:lnTo>
                    <a:pt x="3" y="48"/>
                  </a:lnTo>
                  <a:lnTo>
                    <a:pt x="7" y="37"/>
                  </a:lnTo>
                  <a:lnTo>
                    <a:pt x="10" y="29"/>
                  </a:lnTo>
                  <a:lnTo>
                    <a:pt x="16" y="20"/>
                  </a:lnTo>
                  <a:lnTo>
                    <a:pt x="21" y="13"/>
                  </a:lnTo>
                  <a:lnTo>
                    <a:pt x="27" y="7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43" y="15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55"/>
            <p:cNvSpPr>
              <a:spLocks/>
            </p:cNvSpPr>
            <p:nvPr/>
          </p:nvSpPr>
          <p:spPr bwMode="auto">
            <a:xfrm flipH="1">
              <a:off x="8366618" y="4407917"/>
              <a:ext cx="132063" cy="68262"/>
            </a:xfrm>
            <a:custGeom>
              <a:avLst/>
              <a:gdLst>
                <a:gd name="T0" fmla="*/ 78 w 89"/>
                <a:gd name="T1" fmla="*/ 25 h 43"/>
                <a:gd name="T2" fmla="*/ 75 w 89"/>
                <a:gd name="T3" fmla="*/ 27 h 43"/>
                <a:gd name="T4" fmla="*/ 69 w 89"/>
                <a:gd name="T5" fmla="*/ 29 h 43"/>
                <a:gd name="T6" fmla="*/ 66 w 89"/>
                <a:gd name="T7" fmla="*/ 32 h 43"/>
                <a:gd name="T8" fmla="*/ 62 w 89"/>
                <a:gd name="T9" fmla="*/ 34 h 43"/>
                <a:gd name="T10" fmla="*/ 57 w 89"/>
                <a:gd name="T11" fmla="*/ 36 h 43"/>
                <a:gd name="T12" fmla="*/ 53 w 89"/>
                <a:gd name="T13" fmla="*/ 40 h 43"/>
                <a:gd name="T14" fmla="*/ 49 w 89"/>
                <a:gd name="T15" fmla="*/ 42 h 43"/>
                <a:gd name="T16" fmla="*/ 46 w 89"/>
                <a:gd name="T17" fmla="*/ 43 h 43"/>
                <a:gd name="T18" fmla="*/ 38 w 89"/>
                <a:gd name="T19" fmla="*/ 43 h 43"/>
                <a:gd name="T20" fmla="*/ 35 w 89"/>
                <a:gd name="T21" fmla="*/ 43 h 43"/>
                <a:gd name="T22" fmla="*/ 29 w 89"/>
                <a:gd name="T23" fmla="*/ 42 h 43"/>
                <a:gd name="T24" fmla="*/ 25 w 89"/>
                <a:gd name="T25" fmla="*/ 42 h 43"/>
                <a:gd name="T26" fmla="*/ 20 w 89"/>
                <a:gd name="T27" fmla="*/ 42 h 43"/>
                <a:gd name="T28" fmla="*/ 16 w 89"/>
                <a:gd name="T29" fmla="*/ 42 h 43"/>
                <a:gd name="T30" fmla="*/ 11 w 89"/>
                <a:gd name="T31" fmla="*/ 42 h 43"/>
                <a:gd name="T32" fmla="*/ 7 w 89"/>
                <a:gd name="T33" fmla="*/ 43 h 43"/>
                <a:gd name="T34" fmla="*/ 2 w 89"/>
                <a:gd name="T35" fmla="*/ 40 h 43"/>
                <a:gd name="T36" fmla="*/ 0 w 89"/>
                <a:gd name="T37" fmla="*/ 36 h 43"/>
                <a:gd name="T38" fmla="*/ 0 w 89"/>
                <a:gd name="T39" fmla="*/ 32 h 43"/>
                <a:gd name="T40" fmla="*/ 4 w 89"/>
                <a:gd name="T41" fmla="*/ 31 h 43"/>
                <a:gd name="T42" fmla="*/ 9 w 89"/>
                <a:gd name="T43" fmla="*/ 27 h 43"/>
                <a:gd name="T44" fmla="*/ 13 w 89"/>
                <a:gd name="T45" fmla="*/ 25 h 43"/>
                <a:gd name="T46" fmla="*/ 18 w 89"/>
                <a:gd name="T47" fmla="*/ 25 h 43"/>
                <a:gd name="T48" fmla="*/ 22 w 89"/>
                <a:gd name="T49" fmla="*/ 23 h 43"/>
                <a:gd name="T50" fmla="*/ 25 w 89"/>
                <a:gd name="T51" fmla="*/ 22 h 43"/>
                <a:gd name="T52" fmla="*/ 29 w 89"/>
                <a:gd name="T53" fmla="*/ 20 h 43"/>
                <a:gd name="T54" fmla="*/ 35 w 89"/>
                <a:gd name="T55" fmla="*/ 18 h 43"/>
                <a:gd name="T56" fmla="*/ 38 w 89"/>
                <a:gd name="T57" fmla="*/ 16 h 43"/>
                <a:gd name="T58" fmla="*/ 44 w 89"/>
                <a:gd name="T59" fmla="*/ 14 h 43"/>
                <a:gd name="T60" fmla="*/ 47 w 89"/>
                <a:gd name="T61" fmla="*/ 11 h 43"/>
                <a:gd name="T62" fmla="*/ 51 w 89"/>
                <a:gd name="T63" fmla="*/ 9 h 43"/>
                <a:gd name="T64" fmla="*/ 57 w 89"/>
                <a:gd name="T65" fmla="*/ 7 h 43"/>
                <a:gd name="T66" fmla="*/ 60 w 89"/>
                <a:gd name="T67" fmla="*/ 5 h 43"/>
                <a:gd name="T68" fmla="*/ 66 w 89"/>
                <a:gd name="T69" fmla="*/ 1 h 43"/>
                <a:gd name="T70" fmla="*/ 69 w 89"/>
                <a:gd name="T71" fmla="*/ 0 h 43"/>
                <a:gd name="T72" fmla="*/ 75 w 89"/>
                <a:gd name="T73" fmla="*/ 0 h 43"/>
                <a:gd name="T74" fmla="*/ 78 w 89"/>
                <a:gd name="T75" fmla="*/ 0 h 43"/>
                <a:gd name="T76" fmla="*/ 84 w 89"/>
                <a:gd name="T77" fmla="*/ 1 h 43"/>
                <a:gd name="T78" fmla="*/ 86 w 89"/>
                <a:gd name="T79" fmla="*/ 7 h 43"/>
                <a:gd name="T80" fmla="*/ 89 w 89"/>
                <a:gd name="T81" fmla="*/ 11 h 43"/>
                <a:gd name="T82" fmla="*/ 89 w 89"/>
                <a:gd name="T83" fmla="*/ 16 h 43"/>
                <a:gd name="T84" fmla="*/ 88 w 89"/>
                <a:gd name="T85" fmla="*/ 20 h 43"/>
                <a:gd name="T86" fmla="*/ 84 w 89"/>
                <a:gd name="T87" fmla="*/ 23 h 43"/>
                <a:gd name="T88" fmla="*/ 78 w 89"/>
                <a:gd name="T89" fmla="*/ 25 h 43"/>
                <a:gd name="T90" fmla="*/ 78 w 89"/>
                <a:gd name="T9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43">
                  <a:moveTo>
                    <a:pt x="78" y="25"/>
                  </a:moveTo>
                  <a:lnTo>
                    <a:pt x="75" y="27"/>
                  </a:lnTo>
                  <a:lnTo>
                    <a:pt x="69" y="29"/>
                  </a:lnTo>
                  <a:lnTo>
                    <a:pt x="66" y="32"/>
                  </a:lnTo>
                  <a:lnTo>
                    <a:pt x="62" y="34"/>
                  </a:lnTo>
                  <a:lnTo>
                    <a:pt x="57" y="36"/>
                  </a:lnTo>
                  <a:lnTo>
                    <a:pt x="53" y="40"/>
                  </a:lnTo>
                  <a:lnTo>
                    <a:pt x="49" y="42"/>
                  </a:lnTo>
                  <a:lnTo>
                    <a:pt x="46" y="43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1" y="42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31"/>
                  </a:lnTo>
                  <a:lnTo>
                    <a:pt x="9" y="27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2" y="23"/>
                  </a:lnTo>
                  <a:lnTo>
                    <a:pt x="25" y="22"/>
                  </a:lnTo>
                  <a:lnTo>
                    <a:pt x="29" y="20"/>
                  </a:lnTo>
                  <a:lnTo>
                    <a:pt x="35" y="18"/>
                  </a:lnTo>
                  <a:lnTo>
                    <a:pt x="38" y="16"/>
                  </a:lnTo>
                  <a:lnTo>
                    <a:pt x="44" y="14"/>
                  </a:lnTo>
                  <a:lnTo>
                    <a:pt x="47" y="11"/>
                  </a:lnTo>
                  <a:lnTo>
                    <a:pt x="51" y="9"/>
                  </a:lnTo>
                  <a:lnTo>
                    <a:pt x="57" y="7"/>
                  </a:lnTo>
                  <a:lnTo>
                    <a:pt x="60" y="5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86" y="7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4" y="23"/>
                  </a:lnTo>
                  <a:lnTo>
                    <a:pt x="78" y="25"/>
                  </a:lnTo>
                  <a:lnTo>
                    <a:pt x="7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6"/>
            <p:cNvSpPr>
              <a:spLocks/>
            </p:cNvSpPr>
            <p:nvPr/>
          </p:nvSpPr>
          <p:spPr bwMode="auto">
            <a:xfrm flipH="1">
              <a:off x="8164814" y="6324029"/>
              <a:ext cx="195868" cy="93662"/>
            </a:xfrm>
            <a:custGeom>
              <a:avLst/>
              <a:gdLst>
                <a:gd name="T0" fmla="*/ 11 w 132"/>
                <a:gd name="T1" fmla="*/ 0 h 59"/>
                <a:gd name="T2" fmla="*/ 18 w 132"/>
                <a:gd name="T3" fmla="*/ 0 h 59"/>
                <a:gd name="T4" fmla="*/ 24 w 132"/>
                <a:gd name="T5" fmla="*/ 0 h 59"/>
                <a:gd name="T6" fmla="*/ 29 w 132"/>
                <a:gd name="T7" fmla="*/ 2 h 59"/>
                <a:gd name="T8" fmla="*/ 37 w 132"/>
                <a:gd name="T9" fmla="*/ 2 h 59"/>
                <a:gd name="T10" fmla="*/ 44 w 132"/>
                <a:gd name="T11" fmla="*/ 2 h 59"/>
                <a:gd name="T12" fmla="*/ 49 w 132"/>
                <a:gd name="T13" fmla="*/ 4 h 59"/>
                <a:gd name="T14" fmla="*/ 57 w 132"/>
                <a:gd name="T15" fmla="*/ 4 h 59"/>
                <a:gd name="T16" fmla="*/ 64 w 132"/>
                <a:gd name="T17" fmla="*/ 6 h 59"/>
                <a:gd name="T18" fmla="*/ 70 w 132"/>
                <a:gd name="T19" fmla="*/ 7 h 59"/>
                <a:gd name="T20" fmla="*/ 75 w 132"/>
                <a:gd name="T21" fmla="*/ 9 h 59"/>
                <a:gd name="T22" fmla="*/ 82 w 132"/>
                <a:gd name="T23" fmla="*/ 11 h 59"/>
                <a:gd name="T24" fmla="*/ 90 w 132"/>
                <a:gd name="T25" fmla="*/ 11 h 59"/>
                <a:gd name="T26" fmla="*/ 95 w 132"/>
                <a:gd name="T27" fmla="*/ 11 h 59"/>
                <a:gd name="T28" fmla="*/ 102 w 132"/>
                <a:gd name="T29" fmla="*/ 13 h 59"/>
                <a:gd name="T30" fmla="*/ 108 w 132"/>
                <a:gd name="T31" fmla="*/ 15 h 59"/>
                <a:gd name="T32" fmla="*/ 115 w 132"/>
                <a:gd name="T33" fmla="*/ 17 h 59"/>
                <a:gd name="T34" fmla="*/ 119 w 132"/>
                <a:gd name="T35" fmla="*/ 17 h 59"/>
                <a:gd name="T36" fmla="*/ 122 w 132"/>
                <a:gd name="T37" fmla="*/ 18 h 59"/>
                <a:gd name="T38" fmla="*/ 126 w 132"/>
                <a:gd name="T39" fmla="*/ 22 h 59"/>
                <a:gd name="T40" fmla="*/ 130 w 132"/>
                <a:gd name="T41" fmla="*/ 24 h 59"/>
                <a:gd name="T42" fmla="*/ 130 w 132"/>
                <a:gd name="T43" fmla="*/ 28 h 59"/>
                <a:gd name="T44" fmla="*/ 132 w 132"/>
                <a:gd name="T45" fmla="*/ 31 h 59"/>
                <a:gd name="T46" fmla="*/ 132 w 132"/>
                <a:gd name="T47" fmla="*/ 37 h 59"/>
                <a:gd name="T48" fmla="*/ 132 w 132"/>
                <a:gd name="T49" fmla="*/ 40 h 59"/>
                <a:gd name="T50" fmla="*/ 130 w 132"/>
                <a:gd name="T51" fmla="*/ 48 h 59"/>
                <a:gd name="T52" fmla="*/ 124 w 132"/>
                <a:gd name="T53" fmla="*/ 55 h 59"/>
                <a:gd name="T54" fmla="*/ 121 w 132"/>
                <a:gd name="T55" fmla="*/ 57 h 59"/>
                <a:gd name="T56" fmla="*/ 119 w 132"/>
                <a:gd name="T57" fmla="*/ 59 h 59"/>
                <a:gd name="T58" fmla="*/ 113 w 132"/>
                <a:gd name="T59" fmla="*/ 59 h 59"/>
                <a:gd name="T60" fmla="*/ 110 w 132"/>
                <a:gd name="T61" fmla="*/ 59 h 59"/>
                <a:gd name="T62" fmla="*/ 102 w 132"/>
                <a:gd name="T63" fmla="*/ 59 h 59"/>
                <a:gd name="T64" fmla="*/ 97 w 132"/>
                <a:gd name="T65" fmla="*/ 57 h 59"/>
                <a:gd name="T66" fmla="*/ 91 w 132"/>
                <a:gd name="T67" fmla="*/ 53 h 59"/>
                <a:gd name="T68" fmla="*/ 84 w 132"/>
                <a:gd name="T69" fmla="*/ 51 h 59"/>
                <a:gd name="T70" fmla="*/ 77 w 132"/>
                <a:gd name="T71" fmla="*/ 48 h 59"/>
                <a:gd name="T72" fmla="*/ 73 w 132"/>
                <a:gd name="T73" fmla="*/ 46 h 59"/>
                <a:gd name="T74" fmla="*/ 66 w 132"/>
                <a:gd name="T75" fmla="*/ 42 h 59"/>
                <a:gd name="T76" fmla="*/ 60 w 132"/>
                <a:gd name="T77" fmla="*/ 40 h 59"/>
                <a:gd name="T78" fmla="*/ 55 w 132"/>
                <a:gd name="T79" fmla="*/ 37 h 59"/>
                <a:gd name="T80" fmla="*/ 48 w 132"/>
                <a:gd name="T81" fmla="*/ 33 h 59"/>
                <a:gd name="T82" fmla="*/ 42 w 132"/>
                <a:gd name="T83" fmla="*/ 31 h 59"/>
                <a:gd name="T84" fmla="*/ 37 w 132"/>
                <a:gd name="T85" fmla="*/ 29 h 59"/>
                <a:gd name="T86" fmla="*/ 29 w 132"/>
                <a:gd name="T87" fmla="*/ 26 h 59"/>
                <a:gd name="T88" fmla="*/ 26 w 132"/>
                <a:gd name="T89" fmla="*/ 26 h 59"/>
                <a:gd name="T90" fmla="*/ 18 w 132"/>
                <a:gd name="T91" fmla="*/ 24 h 59"/>
                <a:gd name="T92" fmla="*/ 13 w 132"/>
                <a:gd name="T93" fmla="*/ 26 h 59"/>
                <a:gd name="T94" fmla="*/ 7 w 132"/>
                <a:gd name="T95" fmla="*/ 24 h 59"/>
                <a:gd name="T96" fmla="*/ 2 w 132"/>
                <a:gd name="T97" fmla="*/ 22 h 59"/>
                <a:gd name="T98" fmla="*/ 0 w 132"/>
                <a:gd name="T99" fmla="*/ 17 h 59"/>
                <a:gd name="T100" fmla="*/ 0 w 132"/>
                <a:gd name="T101" fmla="*/ 11 h 59"/>
                <a:gd name="T102" fmla="*/ 0 w 132"/>
                <a:gd name="T103" fmla="*/ 7 h 59"/>
                <a:gd name="T104" fmla="*/ 2 w 132"/>
                <a:gd name="T105" fmla="*/ 4 h 59"/>
                <a:gd name="T106" fmla="*/ 6 w 132"/>
                <a:gd name="T107" fmla="*/ 2 h 59"/>
                <a:gd name="T108" fmla="*/ 11 w 132"/>
                <a:gd name="T109" fmla="*/ 0 h 59"/>
                <a:gd name="T110" fmla="*/ 11 w 132"/>
                <a:gd name="T1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59">
                  <a:moveTo>
                    <a:pt x="11" y="0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7" y="4"/>
                  </a:lnTo>
                  <a:lnTo>
                    <a:pt x="64" y="6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5" y="11"/>
                  </a:lnTo>
                  <a:lnTo>
                    <a:pt x="102" y="13"/>
                  </a:lnTo>
                  <a:lnTo>
                    <a:pt x="108" y="15"/>
                  </a:lnTo>
                  <a:lnTo>
                    <a:pt x="115" y="17"/>
                  </a:lnTo>
                  <a:lnTo>
                    <a:pt x="119" y="17"/>
                  </a:lnTo>
                  <a:lnTo>
                    <a:pt x="122" y="18"/>
                  </a:lnTo>
                  <a:lnTo>
                    <a:pt x="126" y="22"/>
                  </a:lnTo>
                  <a:lnTo>
                    <a:pt x="130" y="24"/>
                  </a:lnTo>
                  <a:lnTo>
                    <a:pt x="130" y="28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32" y="40"/>
                  </a:lnTo>
                  <a:lnTo>
                    <a:pt x="130" y="48"/>
                  </a:lnTo>
                  <a:lnTo>
                    <a:pt x="124" y="55"/>
                  </a:lnTo>
                  <a:lnTo>
                    <a:pt x="121" y="57"/>
                  </a:lnTo>
                  <a:lnTo>
                    <a:pt x="119" y="59"/>
                  </a:lnTo>
                  <a:lnTo>
                    <a:pt x="113" y="59"/>
                  </a:lnTo>
                  <a:lnTo>
                    <a:pt x="110" y="59"/>
                  </a:lnTo>
                  <a:lnTo>
                    <a:pt x="102" y="59"/>
                  </a:lnTo>
                  <a:lnTo>
                    <a:pt x="97" y="57"/>
                  </a:lnTo>
                  <a:lnTo>
                    <a:pt x="91" y="53"/>
                  </a:lnTo>
                  <a:lnTo>
                    <a:pt x="84" y="51"/>
                  </a:lnTo>
                  <a:lnTo>
                    <a:pt x="77" y="48"/>
                  </a:lnTo>
                  <a:lnTo>
                    <a:pt x="73" y="46"/>
                  </a:lnTo>
                  <a:lnTo>
                    <a:pt x="66" y="42"/>
                  </a:lnTo>
                  <a:lnTo>
                    <a:pt x="60" y="40"/>
                  </a:lnTo>
                  <a:lnTo>
                    <a:pt x="55" y="37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18" y="24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57"/>
            <p:cNvSpPr>
              <a:spLocks/>
            </p:cNvSpPr>
            <p:nvPr/>
          </p:nvSpPr>
          <p:spPr bwMode="auto">
            <a:xfrm flipH="1">
              <a:off x="6970315" y="3845942"/>
              <a:ext cx="278964" cy="381000"/>
            </a:xfrm>
            <a:custGeom>
              <a:avLst/>
              <a:gdLst>
                <a:gd name="T0" fmla="*/ 135 w 188"/>
                <a:gd name="T1" fmla="*/ 40 h 240"/>
                <a:gd name="T2" fmla="*/ 119 w 188"/>
                <a:gd name="T3" fmla="*/ 33 h 240"/>
                <a:gd name="T4" fmla="*/ 102 w 188"/>
                <a:gd name="T5" fmla="*/ 29 h 240"/>
                <a:gd name="T6" fmla="*/ 86 w 188"/>
                <a:gd name="T7" fmla="*/ 27 h 240"/>
                <a:gd name="T8" fmla="*/ 68 w 188"/>
                <a:gd name="T9" fmla="*/ 27 h 240"/>
                <a:gd name="T10" fmla="*/ 51 w 188"/>
                <a:gd name="T11" fmla="*/ 37 h 240"/>
                <a:gd name="T12" fmla="*/ 37 w 188"/>
                <a:gd name="T13" fmla="*/ 47 h 240"/>
                <a:gd name="T14" fmla="*/ 27 w 188"/>
                <a:gd name="T15" fmla="*/ 69 h 240"/>
                <a:gd name="T16" fmla="*/ 27 w 188"/>
                <a:gd name="T17" fmla="*/ 91 h 240"/>
                <a:gd name="T18" fmla="*/ 29 w 188"/>
                <a:gd name="T19" fmla="*/ 115 h 240"/>
                <a:gd name="T20" fmla="*/ 38 w 188"/>
                <a:gd name="T21" fmla="*/ 139 h 240"/>
                <a:gd name="T22" fmla="*/ 51 w 188"/>
                <a:gd name="T23" fmla="*/ 161 h 240"/>
                <a:gd name="T24" fmla="*/ 69 w 188"/>
                <a:gd name="T25" fmla="*/ 183 h 240"/>
                <a:gd name="T26" fmla="*/ 86 w 188"/>
                <a:gd name="T27" fmla="*/ 200 h 240"/>
                <a:gd name="T28" fmla="*/ 102 w 188"/>
                <a:gd name="T29" fmla="*/ 207 h 240"/>
                <a:gd name="T30" fmla="*/ 121 w 188"/>
                <a:gd name="T31" fmla="*/ 207 h 240"/>
                <a:gd name="T32" fmla="*/ 137 w 188"/>
                <a:gd name="T33" fmla="*/ 203 h 240"/>
                <a:gd name="T34" fmla="*/ 152 w 188"/>
                <a:gd name="T35" fmla="*/ 194 h 240"/>
                <a:gd name="T36" fmla="*/ 159 w 188"/>
                <a:gd name="T37" fmla="*/ 183 h 240"/>
                <a:gd name="T38" fmla="*/ 170 w 188"/>
                <a:gd name="T39" fmla="*/ 168 h 240"/>
                <a:gd name="T40" fmla="*/ 186 w 188"/>
                <a:gd name="T41" fmla="*/ 176 h 240"/>
                <a:gd name="T42" fmla="*/ 186 w 188"/>
                <a:gd name="T43" fmla="*/ 194 h 240"/>
                <a:gd name="T44" fmla="*/ 174 w 188"/>
                <a:gd name="T45" fmla="*/ 220 h 240"/>
                <a:gd name="T46" fmla="*/ 150 w 188"/>
                <a:gd name="T47" fmla="*/ 233 h 240"/>
                <a:gd name="T48" fmla="*/ 122 w 188"/>
                <a:gd name="T49" fmla="*/ 240 h 240"/>
                <a:gd name="T50" fmla="*/ 91 w 188"/>
                <a:gd name="T51" fmla="*/ 236 h 240"/>
                <a:gd name="T52" fmla="*/ 64 w 188"/>
                <a:gd name="T53" fmla="*/ 222 h 240"/>
                <a:gd name="T54" fmla="*/ 38 w 188"/>
                <a:gd name="T55" fmla="*/ 198 h 240"/>
                <a:gd name="T56" fmla="*/ 20 w 188"/>
                <a:gd name="T57" fmla="*/ 174 h 240"/>
                <a:gd name="T58" fmla="*/ 7 w 188"/>
                <a:gd name="T59" fmla="*/ 146 h 240"/>
                <a:gd name="T60" fmla="*/ 2 w 188"/>
                <a:gd name="T61" fmla="*/ 119 h 240"/>
                <a:gd name="T62" fmla="*/ 0 w 188"/>
                <a:gd name="T63" fmla="*/ 86 h 240"/>
                <a:gd name="T64" fmla="*/ 6 w 188"/>
                <a:gd name="T65" fmla="*/ 55 h 240"/>
                <a:gd name="T66" fmla="*/ 20 w 188"/>
                <a:gd name="T67" fmla="*/ 27 h 240"/>
                <a:gd name="T68" fmla="*/ 46 w 188"/>
                <a:gd name="T69" fmla="*/ 9 h 240"/>
                <a:gd name="T70" fmla="*/ 75 w 188"/>
                <a:gd name="T71" fmla="*/ 0 h 240"/>
                <a:gd name="T72" fmla="*/ 104 w 188"/>
                <a:gd name="T73" fmla="*/ 0 h 240"/>
                <a:gd name="T74" fmla="*/ 128 w 188"/>
                <a:gd name="T75" fmla="*/ 9 h 240"/>
                <a:gd name="T76" fmla="*/ 144 w 188"/>
                <a:gd name="T77" fmla="*/ 18 h 240"/>
                <a:gd name="T78" fmla="*/ 157 w 188"/>
                <a:gd name="T79" fmla="*/ 29 h 240"/>
                <a:gd name="T80" fmla="*/ 164 w 188"/>
                <a:gd name="T81" fmla="*/ 46 h 240"/>
                <a:gd name="T82" fmla="*/ 155 w 188"/>
                <a:gd name="T83" fmla="*/ 53 h 240"/>
                <a:gd name="T84" fmla="*/ 144 w 188"/>
                <a:gd name="T85" fmla="*/ 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40">
                  <a:moveTo>
                    <a:pt x="144" y="47"/>
                  </a:moveTo>
                  <a:lnTo>
                    <a:pt x="139" y="44"/>
                  </a:lnTo>
                  <a:lnTo>
                    <a:pt x="135" y="40"/>
                  </a:lnTo>
                  <a:lnTo>
                    <a:pt x="130" y="37"/>
                  </a:lnTo>
                  <a:lnTo>
                    <a:pt x="126" y="37"/>
                  </a:lnTo>
                  <a:lnTo>
                    <a:pt x="119" y="33"/>
                  </a:lnTo>
                  <a:lnTo>
                    <a:pt x="113" y="31"/>
                  </a:lnTo>
                  <a:lnTo>
                    <a:pt x="108" y="29"/>
                  </a:lnTo>
                  <a:lnTo>
                    <a:pt x="102" y="29"/>
                  </a:lnTo>
                  <a:lnTo>
                    <a:pt x="97" y="27"/>
                  </a:lnTo>
                  <a:lnTo>
                    <a:pt x="91" y="27"/>
                  </a:lnTo>
                  <a:lnTo>
                    <a:pt x="86" y="27"/>
                  </a:lnTo>
                  <a:lnTo>
                    <a:pt x="80" y="27"/>
                  </a:lnTo>
                  <a:lnTo>
                    <a:pt x="73" y="27"/>
                  </a:lnTo>
                  <a:lnTo>
                    <a:pt x="68" y="27"/>
                  </a:lnTo>
                  <a:lnTo>
                    <a:pt x="62" y="29"/>
                  </a:lnTo>
                  <a:lnTo>
                    <a:pt x="57" y="33"/>
                  </a:lnTo>
                  <a:lnTo>
                    <a:pt x="51" y="37"/>
                  </a:lnTo>
                  <a:lnTo>
                    <a:pt x="46" y="38"/>
                  </a:lnTo>
                  <a:lnTo>
                    <a:pt x="40" y="44"/>
                  </a:lnTo>
                  <a:lnTo>
                    <a:pt x="37" y="47"/>
                  </a:lnTo>
                  <a:lnTo>
                    <a:pt x="33" y="55"/>
                  </a:lnTo>
                  <a:lnTo>
                    <a:pt x="31" y="62"/>
                  </a:lnTo>
                  <a:lnTo>
                    <a:pt x="27" y="69"/>
                  </a:lnTo>
                  <a:lnTo>
                    <a:pt x="27" y="79"/>
                  </a:lnTo>
                  <a:lnTo>
                    <a:pt x="26" y="84"/>
                  </a:lnTo>
                  <a:lnTo>
                    <a:pt x="27" y="91"/>
                  </a:lnTo>
                  <a:lnTo>
                    <a:pt x="27" y="101"/>
                  </a:lnTo>
                  <a:lnTo>
                    <a:pt x="27" y="108"/>
                  </a:lnTo>
                  <a:lnTo>
                    <a:pt x="29" y="115"/>
                  </a:lnTo>
                  <a:lnTo>
                    <a:pt x="33" y="123"/>
                  </a:lnTo>
                  <a:lnTo>
                    <a:pt x="35" y="130"/>
                  </a:lnTo>
                  <a:lnTo>
                    <a:pt x="38" y="139"/>
                  </a:lnTo>
                  <a:lnTo>
                    <a:pt x="42" y="146"/>
                  </a:lnTo>
                  <a:lnTo>
                    <a:pt x="48" y="154"/>
                  </a:lnTo>
                  <a:lnTo>
                    <a:pt x="51" y="161"/>
                  </a:lnTo>
                  <a:lnTo>
                    <a:pt x="57" y="168"/>
                  </a:lnTo>
                  <a:lnTo>
                    <a:pt x="64" y="176"/>
                  </a:lnTo>
                  <a:lnTo>
                    <a:pt x="69" y="183"/>
                  </a:lnTo>
                  <a:lnTo>
                    <a:pt x="75" y="190"/>
                  </a:lnTo>
                  <a:lnTo>
                    <a:pt x="82" y="196"/>
                  </a:lnTo>
                  <a:lnTo>
                    <a:pt x="86" y="200"/>
                  </a:lnTo>
                  <a:lnTo>
                    <a:pt x="91" y="203"/>
                  </a:lnTo>
                  <a:lnTo>
                    <a:pt x="97" y="203"/>
                  </a:lnTo>
                  <a:lnTo>
                    <a:pt x="102" y="207"/>
                  </a:lnTo>
                  <a:lnTo>
                    <a:pt x="110" y="207"/>
                  </a:lnTo>
                  <a:lnTo>
                    <a:pt x="115" y="209"/>
                  </a:lnTo>
                  <a:lnTo>
                    <a:pt x="121" y="207"/>
                  </a:lnTo>
                  <a:lnTo>
                    <a:pt x="128" y="207"/>
                  </a:lnTo>
                  <a:lnTo>
                    <a:pt x="132" y="205"/>
                  </a:lnTo>
                  <a:lnTo>
                    <a:pt x="137" y="203"/>
                  </a:lnTo>
                  <a:lnTo>
                    <a:pt x="143" y="201"/>
                  </a:lnTo>
                  <a:lnTo>
                    <a:pt x="148" y="200"/>
                  </a:lnTo>
                  <a:lnTo>
                    <a:pt x="152" y="194"/>
                  </a:lnTo>
                  <a:lnTo>
                    <a:pt x="155" y="192"/>
                  </a:lnTo>
                  <a:lnTo>
                    <a:pt x="157" y="187"/>
                  </a:lnTo>
                  <a:lnTo>
                    <a:pt x="159" y="183"/>
                  </a:lnTo>
                  <a:lnTo>
                    <a:pt x="161" y="176"/>
                  </a:lnTo>
                  <a:lnTo>
                    <a:pt x="164" y="172"/>
                  </a:lnTo>
                  <a:lnTo>
                    <a:pt x="170" y="168"/>
                  </a:lnTo>
                  <a:lnTo>
                    <a:pt x="175" y="168"/>
                  </a:lnTo>
                  <a:lnTo>
                    <a:pt x="181" y="170"/>
                  </a:lnTo>
                  <a:lnTo>
                    <a:pt x="186" y="176"/>
                  </a:lnTo>
                  <a:lnTo>
                    <a:pt x="188" y="179"/>
                  </a:lnTo>
                  <a:lnTo>
                    <a:pt x="188" y="187"/>
                  </a:lnTo>
                  <a:lnTo>
                    <a:pt x="186" y="194"/>
                  </a:lnTo>
                  <a:lnTo>
                    <a:pt x="183" y="203"/>
                  </a:lnTo>
                  <a:lnTo>
                    <a:pt x="177" y="212"/>
                  </a:lnTo>
                  <a:lnTo>
                    <a:pt x="174" y="220"/>
                  </a:lnTo>
                  <a:lnTo>
                    <a:pt x="164" y="223"/>
                  </a:lnTo>
                  <a:lnTo>
                    <a:pt x="157" y="231"/>
                  </a:lnTo>
                  <a:lnTo>
                    <a:pt x="150" y="233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2" y="240"/>
                  </a:lnTo>
                  <a:lnTo>
                    <a:pt x="111" y="240"/>
                  </a:lnTo>
                  <a:lnTo>
                    <a:pt x="102" y="240"/>
                  </a:lnTo>
                  <a:lnTo>
                    <a:pt x="91" y="236"/>
                  </a:lnTo>
                  <a:lnTo>
                    <a:pt x="82" y="231"/>
                  </a:lnTo>
                  <a:lnTo>
                    <a:pt x="73" y="227"/>
                  </a:lnTo>
                  <a:lnTo>
                    <a:pt x="64" y="222"/>
                  </a:lnTo>
                  <a:lnTo>
                    <a:pt x="55" y="212"/>
                  </a:lnTo>
                  <a:lnTo>
                    <a:pt x="46" y="205"/>
                  </a:lnTo>
                  <a:lnTo>
                    <a:pt x="38" y="198"/>
                  </a:lnTo>
                  <a:lnTo>
                    <a:pt x="33" y="190"/>
                  </a:lnTo>
                  <a:lnTo>
                    <a:pt x="27" y="181"/>
                  </a:lnTo>
                  <a:lnTo>
                    <a:pt x="20" y="174"/>
                  </a:lnTo>
                  <a:lnTo>
                    <a:pt x="17" y="165"/>
                  </a:lnTo>
                  <a:lnTo>
                    <a:pt x="13" y="156"/>
                  </a:lnTo>
                  <a:lnTo>
                    <a:pt x="7" y="146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2" y="75"/>
                  </a:lnTo>
                  <a:lnTo>
                    <a:pt x="2" y="64"/>
                  </a:lnTo>
                  <a:lnTo>
                    <a:pt x="6" y="55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20" y="27"/>
                  </a:lnTo>
                  <a:lnTo>
                    <a:pt x="29" y="20"/>
                  </a:lnTo>
                  <a:lnTo>
                    <a:pt x="37" y="15"/>
                  </a:lnTo>
                  <a:lnTo>
                    <a:pt x="46" y="9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3" y="4"/>
                  </a:lnTo>
                  <a:lnTo>
                    <a:pt x="124" y="7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9" y="16"/>
                  </a:lnTo>
                  <a:lnTo>
                    <a:pt x="144" y="18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7" y="29"/>
                  </a:lnTo>
                  <a:lnTo>
                    <a:pt x="163" y="37"/>
                  </a:lnTo>
                  <a:lnTo>
                    <a:pt x="164" y="40"/>
                  </a:lnTo>
                  <a:lnTo>
                    <a:pt x="164" y="46"/>
                  </a:lnTo>
                  <a:lnTo>
                    <a:pt x="161" y="47"/>
                  </a:lnTo>
                  <a:lnTo>
                    <a:pt x="159" y="51"/>
                  </a:lnTo>
                  <a:lnTo>
                    <a:pt x="155" y="53"/>
                  </a:lnTo>
                  <a:lnTo>
                    <a:pt x="150" y="53"/>
                  </a:lnTo>
                  <a:lnTo>
                    <a:pt x="146" y="51"/>
                  </a:lnTo>
                  <a:lnTo>
                    <a:pt x="144" y="47"/>
                  </a:lnTo>
                  <a:lnTo>
                    <a:pt x="14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58"/>
            <p:cNvSpPr>
              <a:spLocks/>
            </p:cNvSpPr>
            <p:nvPr/>
          </p:nvSpPr>
          <p:spPr bwMode="auto">
            <a:xfrm flipH="1">
              <a:off x="6994056" y="3933254"/>
              <a:ext cx="246319" cy="115887"/>
            </a:xfrm>
            <a:custGeom>
              <a:avLst/>
              <a:gdLst>
                <a:gd name="T0" fmla="*/ 1 w 166"/>
                <a:gd name="T1" fmla="*/ 57 h 73"/>
                <a:gd name="T2" fmla="*/ 9 w 166"/>
                <a:gd name="T3" fmla="*/ 47 h 73"/>
                <a:gd name="T4" fmla="*/ 16 w 166"/>
                <a:gd name="T5" fmla="*/ 40 h 73"/>
                <a:gd name="T6" fmla="*/ 25 w 166"/>
                <a:gd name="T7" fmla="*/ 33 h 73"/>
                <a:gd name="T8" fmla="*/ 34 w 166"/>
                <a:gd name="T9" fmla="*/ 27 h 73"/>
                <a:gd name="T10" fmla="*/ 43 w 166"/>
                <a:gd name="T11" fmla="*/ 18 h 73"/>
                <a:gd name="T12" fmla="*/ 53 w 166"/>
                <a:gd name="T13" fmla="*/ 14 h 73"/>
                <a:gd name="T14" fmla="*/ 63 w 166"/>
                <a:gd name="T15" fmla="*/ 11 h 73"/>
                <a:gd name="T16" fmla="*/ 74 w 166"/>
                <a:gd name="T17" fmla="*/ 9 h 73"/>
                <a:gd name="T18" fmla="*/ 85 w 166"/>
                <a:gd name="T19" fmla="*/ 3 h 73"/>
                <a:gd name="T20" fmla="*/ 95 w 166"/>
                <a:gd name="T21" fmla="*/ 2 h 73"/>
                <a:gd name="T22" fmla="*/ 104 w 166"/>
                <a:gd name="T23" fmla="*/ 0 h 73"/>
                <a:gd name="T24" fmla="*/ 115 w 166"/>
                <a:gd name="T25" fmla="*/ 0 h 73"/>
                <a:gd name="T26" fmla="*/ 124 w 166"/>
                <a:gd name="T27" fmla="*/ 0 h 73"/>
                <a:gd name="T28" fmla="*/ 135 w 166"/>
                <a:gd name="T29" fmla="*/ 2 h 73"/>
                <a:gd name="T30" fmla="*/ 144 w 166"/>
                <a:gd name="T31" fmla="*/ 3 h 73"/>
                <a:gd name="T32" fmla="*/ 153 w 166"/>
                <a:gd name="T33" fmla="*/ 7 h 73"/>
                <a:gd name="T34" fmla="*/ 158 w 166"/>
                <a:gd name="T35" fmla="*/ 9 h 73"/>
                <a:gd name="T36" fmla="*/ 162 w 166"/>
                <a:gd name="T37" fmla="*/ 11 h 73"/>
                <a:gd name="T38" fmla="*/ 164 w 166"/>
                <a:gd name="T39" fmla="*/ 14 h 73"/>
                <a:gd name="T40" fmla="*/ 166 w 166"/>
                <a:gd name="T41" fmla="*/ 18 h 73"/>
                <a:gd name="T42" fmla="*/ 164 w 166"/>
                <a:gd name="T43" fmla="*/ 20 h 73"/>
                <a:gd name="T44" fmla="*/ 160 w 166"/>
                <a:gd name="T45" fmla="*/ 22 h 73"/>
                <a:gd name="T46" fmla="*/ 157 w 166"/>
                <a:gd name="T47" fmla="*/ 24 h 73"/>
                <a:gd name="T48" fmla="*/ 149 w 166"/>
                <a:gd name="T49" fmla="*/ 24 h 73"/>
                <a:gd name="T50" fmla="*/ 142 w 166"/>
                <a:gd name="T51" fmla="*/ 22 h 73"/>
                <a:gd name="T52" fmla="*/ 137 w 166"/>
                <a:gd name="T53" fmla="*/ 20 h 73"/>
                <a:gd name="T54" fmla="*/ 129 w 166"/>
                <a:gd name="T55" fmla="*/ 20 h 73"/>
                <a:gd name="T56" fmla="*/ 122 w 166"/>
                <a:gd name="T57" fmla="*/ 20 h 73"/>
                <a:gd name="T58" fmla="*/ 113 w 166"/>
                <a:gd name="T59" fmla="*/ 20 h 73"/>
                <a:gd name="T60" fmla="*/ 104 w 166"/>
                <a:gd name="T61" fmla="*/ 22 h 73"/>
                <a:gd name="T62" fmla="*/ 95 w 166"/>
                <a:gd name="T63" fmla="*/ 24 h 73"/>
                <a:gd name="T64" fmla="*/ 85 w 166"/>
                <a:gd name="T65" fmla="*/ 27 h 73"/>
                <a:gd name="T66" fmla="*/ 76 w 166"/>
                <a:gd name="T67" fmla="*/ 29 h 73"/>
                <a:gd name="T68" fmla="*/ 67 w 166"/>
                <a:gd name="T69" fmla="*/ 33 h 73"/>
                <a:gd name="T70" fmla="*/ 58 w 166"/>
                <a:gd name="T71" fmla="*/ 36 h 73"/>
                <a:gd name="T72" fmla="*/ 49 w 166"/>
                <a:gd name="T73" fmla="*/ 42 h 73"/>
                <a:gd name="T74" fmla="*/ 40 w 166"/>
                <a:gd name="T75" fmla="*/ 46 h 73"/>
                <a:gd name="T76" fmla="*/ 31 w 166"/>
                <a:gd name="T77" fmla="*/ 55 h 73"/>
                <a:gd name="T78" fmla="*/ 25 w 166"/>
                <a:gd name="T79" fmla="*/ 60 h 73"/>
                <a:gd name="T80" fmla="*/ 20 w 166"/>
                <a:gd name="T81" fmla="*/ 69 h 73"/>
                <a:gd name="T82" fmla="*/ 14 w 166"/>
                <a:gd name="T83" fmla="*/ 73 h 73"/>
                <a:gd name="T84" fmla="*/ 11 w 166"/>
                <a:gd name="T85" fmla="*/ 73 h 73"/>
                <a:gd name="T86" fmla="*/ 7 w 166"/>
                <a:gd name="T87" fmla="*/ 73 h 73"/>
                <a:gd name="T88" fmla="*/ 3 w 166"/>
                <a:gd name="T89" fmla="*/ 73 h 73"/>
                <a:gd name="T90" fmla="*/ 1 w 166"/>
                <a:gd name="T91" fmla="*/ 69 h 73"/>
                <a:gd name="T92" fmla="*/ 0 w 166"/>
                <a:gd name="T93" fmla="*/ 64 h 73"/>
                <a:gd name="T94" fmla="*/ 0 w 166"/>
                <a:gd name="T95" fmla="*/ 62 h 73"/>
                <a:gd name="T96" fmla="*/ 1 w 166"/>
                <a:gd name="T97" fmla="*/ 57 h 73"/>
                <a:gd name="T98" fmla="*/ 1 w 166"/>
                <a:gd name="T99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" h="73">
                  <a:moveTo>
                    <a:pt x="1" y="57"/>
                  </a:moveTo>
                  <a:lnTo>
                    <a:pt x="9" y="47"/>
                  </a:lnTo>
                  <a:lnTo>
                    <a:pt x="16" y="40"/>
                  </a:lnTo>
                  <a:lnTo>
                    <a:pt x="25" y="33"/>
                  </a:lnTo>
                  <a:lnTo>
                    <a:pt x="34" y="27"/>
                  </a:lnTo>
                  <a:lnTo>
                    <a:pt x="43" y="18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4" y="9"/>
                  </a:lnTo>
                  <a:lnTo>
                    <a:pt x="85" y="3"/>
                  </a:lnTo>
                  <a:lnTo>
                    <a:pt x="95" y="2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5" y="2"/>
                  </a:lnTo>
                  <a:lnTo>
                    <a:pt x="144" y="3"/>
                  </a:lnTo>
                  <a:lnTo>
                    <a:pt x="153" y="7"/>
                  </a:lnTo>
                  <a:lnTo>
                    <a:pt x="158" y="9"/>
                  </a:lnTo>
                  <a:lnTo>
                    <a:pt x="162" y="11"/>
                  </a:lnTo>
                  <a:lnTo>
                    <a:pt x="164" y="14"/>
                  </a:lnTo>
                  <a:lnTo>
                    <a:pt x="166" y="18"/>
                  </a:lnTo>
                  <a:lnTo>
                    <a:pt x="164" y="20"/>
                  </a:lnTo>
                  <a:lnTo>
                    <a:pt x="160" y="22"/>
                  </a:lnTo>
                  <a:lnTo>
                    <a:pt x="157" y="24"/>
                  </a:lnTo>
                  <a:lnTo>
                    <a:pt x="149" y="24"/>
                  </a:lnTo>
                  <a:lnTo>
                    <a:pt x="142" y="22"/>
                  </a:lnTo>
                  <a:lnTo>
                    <a:pt x="137" y="20"/>
                  </a:lnTo>
                  <a:lnTo>
                    <a:pt x="129" y="20"/>
                  </a:lnTo>
                  <a:lnTo>
                    <a:pt x="122" y="20"/>
                  </a:lnTo>
                  <a:lnTo>
                    <a:pt x="113" y="20"/>
                  </a:lnTo>
                  <a:lnTo>
                    <a:pt x="104" y="22"/>
                  </a:lnTo>
                  <a:lnTo>
                    <a:pt x="95" y="24"/>
                  </a:lnTo>
                  <a:lnTo>
                    <a:pt x="85" y="27"/>
                  </a:lnTo>
                  <a:lnTo>
                    <a:pt x="76" y="29"/>
                  </a:lnTo>
                  <a:lnTo>
                    <a:pt x="67" y="33"/>
                  </a:lnTo>
                  <a:lnTo>
                    <a:pt x="58" y="36"/>
                  </a:lnTo>
                  <a:lnTo>
                    <a:pt x="49" y="42"/>
                  </a:lnTo>
                  <a:lnTo>
                    <a:pt x="40" y="46"/>
                  </a:lnTo>
                  <a:lnTo>
                    <a:pt x="31" y="55"/>
                  </a:lnTo>
                  <a:lnTo>
                    <a:pt x="25" y="60"/>
                  </a:lnTo>
                  <a:lnTo>
                    <a:pt x="20" y="69"/>
                  </a:lnTo>
                  <a:lnTo>
                    <a:pt x="14" y="73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3" y="73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59"/>
            <p:cNvSpPr>
              <a:spLocks/>
            </p:cNvSpPr>
            <p:nvPr/>
          </p:nvSpPr>
          <p:spPr bwMode="auto">
            <a:xfrm flipH="1">
              <a:off x="6973282" y="3955479"/>
              <a:ext cx="249287" cy="122237"/>
            </a:xfrm>
            <a:custGeom>
              <a:avLst/>
              <a:gdLst>
                <a:gd name="T0" fmla="*/ 4 w 168"/>
                <a:gd name="T1" fmla="*/ 53 h 77"/>
                <a:gd name="T2" fmla="*/ 11 w 168"/>
                <a:gd name="T3" fmla="*/ 44 h 77"/>
                <a:gd name="T4" fmla="*/ 19 w 168"/>
                <a:gd name="T5" fmla="*/ 38 h 77"/>
                <a:gd name="T6" fmla="*/ 28 w 168"/>
                <a:gd name="T7" fmla="*/ 31 h 77"/>
                <a:gd name="T8" fmla="*/ 37 w 168"/>
                <a:gd name="T9" fmla="*/ 25 h 77"/>
                <a:gd name="T10" fmla="*/ 46 w 168"/>
                <a:gd name="T11" fmla="*/ 20 h 77"/>
                <a:gd name="T12" fmla="*/ 55 w 168"/>
                <a:gd name="T13" fmla="*/ 16 h 77"/>
                <a:gd name="T14" fmla="*/ 62 w 168"/>
                <a:gd name="T15" fmla="*/ 11 h 77"/>
                <a:gd name="T16" fmla="*/ 73 w 168"/>
                <a:gd name="T17" fmla="*/ 11 h 77"/>
                <a:gd name="T18" fmla="*/ 81 w 168"/>
                <a:gd name="T19" fmla="*/ 7 h 77"/>
                <a:gd name="T20" fmla="*/ 90 w 168"/>
                <a:gd name="T21" fmla="*/ 3 h 77"/>
                <a:gd name="T22" fmla="*/ 99 w 168"/>
                <a:gd name="T23" fmla="*/ 1 h 77"/>
                <a:gd name="T24" fmla="*/ 110 w 168"/>
                <a:gd name="T25" fmla="*/ 1 h 77"/>
                <a:gd name="T26" fmla="*/ 119 w 168"/>
                <a:gd name="T27" fmla="*/ 0 h 77"/>
                <a:gd name="T28" fmla="*/ 130 w 168"/>
                <a:gd name="T29" fmla="*/ 0 h 77"/>
                <a:gd name="T30" fmla="*/ 141 w 168"/>
                <a:gd name="T31" fmla="*/ 0 h 77"/>
                <a:gd name="T32" fmla="*/ 154 w 168"/>
                <a:gd name="T33" fmla="*/ 0 h 77"/>
                <a:gd name="T34" fmla="*/ 159 w 168"/>
                <a:gd name="T35" fmla="*/ 1 h 77"/>
                <a:gd name="T36" fmla="*/ 165 w 168"/>
                <a:gd name="T37" fmla="*/ 3 h 77"/>
                <a:gd name="T38" fmla="*/ 167 w 168"/>
                <a:gd name="T39" fmla="*/ 9 h 77"/>
                <a:gd name="T40" fmla="*/ 168 w 168"/>
                <a:gd name="T41" fmla="*/ 14 h 77"/>
                <a:gd name="T42" fmla="*/ 167 w 168"/>
                <a:gd name="T43" fmla="*/ 20 h 77"/>
                <a:gd name="T44" fmla="*/ 165 w 168"/>
                <a:gd name="T45" fmla="*/ 22 h 77"/>
                <a:gd name="T46" fmla="*/ 159 w 168"/>
                <a:gd name="T47" fmla="*/ 27 h 77"/>
                <a:gd name="T48" fmla="*/ 154 w 168"/>
                <a:gd name="T49" fmla="*/ 29 h 77"/>
                <a:gd name="T50" fmla="*/ 146 w 168"/>
                <a:gd name="T51" fmla="*/ 27 h 77"/>
                <a:gd name="T52" fmla="*/ 141 w 168"/>
                <a:gd name="T53" fmla="*/ 27 h 77"/>
                <a:gd name="T54" fmla="*/ 137 w 168"/>
                <a:gd name="T55" fmla="*/ 25 h 77"/>
                <a:gd name="T56" fmla="*/ 130 w 168"/>
                <a:gd name="T57" fmla="*/ 23 h 77"/>
                <a:gd name="T58" fmla="*/ 126 w 168"/>
                <a:gd name="T59" fmla="*/ 22 h 77"/>
                <a:gd name="T60" fmla="*/ 121 w 168"/>
                <a:gd name="T61" fmla="*/ 22 h 77"/>
                <a:gd name="T62" fmla="*/ 115 w 168"/>
                <a:gd name="T63" fmla="*/ 20 h 77"/>
                <a:gd name="T64" fmla="*/ 110 w 168"/>
                <a:gd name="T65" fmla="*/ 20 h 77"/>
                <a:gd name="T66" fmla="*/ 104 w 168"/>
                <a:gd name="T67" fmla="*/ 20 h 77"/>
                <a:gd name="T68" fmla="*/ 99 w 168"/>
                <a:gd name="T69" fmla="*/ 22 h 77"/>
                <a:gd name="T70" fmla="*/ 92 w 168"/>
                <a:gd name="T71" fmla="*/ 22 h 77"/>
                <a:gd name="T72" fmla="*/ 84 w 168"/>
                <a:gd name="T73" fmla="*/ 23 h 77"/>
                <a:gd name="T74" fmla="*/ 79 w 168"/>
                <a:gd name="T75" fmla="*/ 25 h 77"/>
                <a:gd name="T76" fmla="*/ 73 w 168"/>
                <a:gd name="T77" fmla="*/ 29 h 77"/>
                <a:gd name="T78" fmla="*/ 66 w 168"/>
                <a:gd name="T79" fmla="*/ 31 h 77"/>
                <a:gd name="T80" fmla="*/ 62 w 168"/>
                <a:gd name="T81" fmla="*/ 34 h 77"/>
                <a:gd name="T82" fmla="*/ 55 w 168"/>
                <a:gd name="T83" fmla="*/ 38 h 77"/>
                <a:gd name="T84" fmla="*/ 50 w 168"/>
                <a:gd name="T85" fmla="*/ 40 h 77"/>
                <a:gd name="T86" fmla="*/ 44 w 168"/>
                <a:gd name="T87" fmla="*/ 45 h 77"/>
                <a:gd name="T88" fmla="*/ 37 w 168"/>
                <a:gd name="T89" fmla="*/ 49 h 77"/>
                <a:gd name="T90" fmla="*/ 33 w 168"/>
                <a:gd name="T91" fmla="*/ 55 h 77"/>
                <a:gd name="T92" fmla="*/ 28 w 168"/>
                <a:gd name="T93" fmla="*/ 60 h 77"/>
                <a:gd name="T94" fmla="*/ 20 w 168"/>
                <a:gd name="T95" fmla="*/ 66 h 77"/>
                <a:gd name="T96" fmla="*/ 17 w 168"/>
                <a:gd name="T97" fmla="*/ 75 h 77"/>
                <a:gd name="T98" fmla="*/ 13 w 168"/>
                <a:gd name="T99" fmla="*/ 77 h 77"/>
                <a:gd name="T100" fmla="*/ 9 w 168"/>
                <a:gd name="T101" fmla="*/ 77 h 77"/>
                <a:gd name="T102" fmla="*/ 6 w 168"/>
                <a:gd name="T103" fmla="*/ 75 h 77"/>
                <a:gd name="T104" fmla="*/ 4 w 168"/>
                <a:gd name="T105" fmla="*/ 71 h 77"/>
                <a:gd name="T106" fmla="*/ 0 w 168"/>
                <a:gd name="T107" fmla="*/ 66 h 77"/>
                <a:gd name="T108" fmla="*/ 0 w 168"/>
                <a:gd name="T109" fmla="*/ 60 h 77"/>
                <a:gd name="T110" fmla="*/ 0 w 168"/>
                <a:gd name="T111" fmla="*/ 56 h 77"/>
                <a:gd name="T112" fmla="*/ 4 w 168"/>
                <a:gd name="T113" fmla="*/ 53 h 77"/>
                <a:gd name="T114" fmla="*/ 4 w 168"/>
                <a:gd name="T115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" h="77">
                  <a:moveTo>
                    <a:pt x="4" y="53"/>
                  </a:moveTo>
                  <a:lnTo>
                    <a:pt x="11" y="44"/>
                  </a:lnTo>
                  <a:lnTo>
                    <a:pt x="19" y="38"/>
                  </a:lnTo>
                  <a:lnTo>
                    <a:pt x="28" y="31"/>
                  </a:lnTo>
                  <a:lnTo>
                    <a:pt x="37" y="25"/>
                  </a:lnTo>
                  <a:lnTo>
                    <a:pt x="46" y="20"/>
                  </a:lnTo>
                  <a:lnTo>
                    <a:pt x="55" y="16"/>
                  </a:lnTo>
                  <a:lnTo>
                    <a:pt x="62" y="11"/>
                  </a:lnTo>
                  <a:lnTo>
                    <a:pt x="73" y="11"/>
                  </a:lnTo>
                  <a:lnTo>
                    <a:pt x="81" y="7"/>
                  </a:lnTo>
                  <a:lnTo>
                    <a:pt x="90" y="3"/>
                  </a:lnTo>
                  <a:lnTo>
                    <a:pt x="99" y="1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59" y="1"/>
                  </a:lnTo>
                  <a:lnTo>
                    <a:pt x="165" y="3"/>
                  </a:lnTo>
                  <a:lnTo>
                    <a:pt x="167" y="9"/>
                  </a:lnTo>
                  <a:lnTo>
                    <a:pt x="168" y="14"/>
                  </a:lnTo>
                  <a:lnTo>
                    <a:pt x="167" y="20"/>
                  </a:lnTo>
                  <a:lnTo>
                    <a:pt x="165" y="22"/>
                  </a:lnTo>
                  <a:lnTo>
                    <a:pt x="159" y="27"/>
                  </a:lnTo>
                  <a:lnTo>
                    <a:pt x="154" y="29"/>
                  </a:lnTo>
                  <a:lnTo>
                    <a:pt x="146" y="27"/>
                  </a:lnTo>
                  <a:lnTo>
                    <a:pt x="141" y="27"/>
                  </a:lnTo>
                  <a:lnTo>
                    <a:pt x="137" y="25"/>
                  </a:lnTo>
                  <a:lnTo>
                    <a:pt x="130" y="23"/>
                  </a:lnTo>
                  <a:lnTo>
                    <a:pt x="126" y="22"/>
                  </a:lnTo>
                  <a:lnTo>
                    <a:pt x="121" y="22"/>
                  </a:lnTo>
                  <a:lnTo>
                    <a:pt x="115" y="20"/>
                  </a:lnTo>
                  <a:lnTo>
                    <a:pt x="110" y="20"/>
                  </a:lnTo>
                  <a:lnTo>
                    <a:pt x="104" y="20"/>
                  </a:lnTo>
                  <a:lnTo>
                    <a:pt x="99" y="22"/>
                  </a:lnTo>
                  <a:lnTo>
                    <a:pt x="92" y="22"/>
                  </a:lnTo>
                  <a:lnTo>
                    <a:pt x="84" y="23"/>
                  </a:lnTo>
                  <a:lnTo>
                    <a:pt x="79" y="25"/>
                  </a:lnTo>
                  <a:lnTo>
                    <a:pt x="73" y="29"/>
                  </a:lnTo>
                  <a:lnTo>
                    <a:pt x="66" y="31"/>
                  </a:lnTo>
                  <a:lnTo>
                    <a:pt x="62" y="34"/>
                  </a:lnTo>
                  <a:lnTo>
                    <a:pt x="55" y="38"/>
                  </a:lnTo>
                  <a:lnTo>
                    <a:pt x="50" y="40"/>
                  </a:lnTo>
                  <a:lnTo>
                    <a:pt x="44" y="45"/>
                  </a:lnTo>
                  <a:lnTo>
                    <a:pt x="37" y="49"/>
                  </a:lnTo>
                  <a:lnTo>
                    <a:pt x="33" y="55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7" y="75"/>
                  </a:lnTo>
                  <a:lnTo>
                    <a:pt x="13" y="77"/>
                  </a:lnTo>
                  <a:lnTo>
                    <a:pt x="9" y="77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3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60"/>
            <p:cNvSpPr>
              <a:spLocks/>
            </p:cNvSpPr>
            <p:nvPr/>
          </p:nvSpPr>
          <p:spPr bwMode="auto">
            <a:xfrm flipH="1">
              <a:off x="6826381" y="4041204"/>
              <a:ext cx="160256" cy="147637"/>
            </a:xfrm>
            <a:custGeom>
              <a:avLst/>
              <a:gdLst>
                <a:gd name="T0" fmla="*/ 19 w 108"/>
                <a:gd name="T1" fmla="*/ 7 h 93"/>
                <a:gd name="T2" fmla="*/ 22 w 108"/>
                <a:gd name="T3" fmla="*/ 12 h 93"/>
                <a:gd name="T4" fmla="*/ 26 w 108"/>
                <a:gd name="T5" fmla="*/ 16 h 93"/>
                <a:gd name="T6" fmla="*/ 28 w 108"/>
                <a:gd name="T7" fmla="*/ 22 h 93"/>
                <a:gd name="T8" fmla="*/ 33 w 108"/>
                <a:gd name="T9" fmla="*/ 25 h 93"/>
                <a:gd name="T10" fmla="*/ 37 w 108"/>
                <a:gd name="T11" fmla="*/ 31 h 93"/>
                <a:gd name="T12" fmla="*/ 42 w 108"/>
                <a:gd name="T13" fmla="*/ 34 h 93"/>
                <a:gd name="T14" fmla="*/ 46 w 108"/>
                <a:gd name="T15" fmla="*/ 40 h 93"/>
                <a:gd name="T16" fmla="*/ 53 w 108"/>
                <a:gd name="T17" fmla="*/ 44 h 93"/>
                <a:gd name="T18" fmla="*/ 57 w 108"/>
                <a:gd name="T19" fmla="*/ 45 h 93"/>
                <a:gd name="T20" fmla="*/ 62 w 108"/>
                <a:gd name="T21" fmla="*/ 51 h 93"/>
                <a:gd name="T22" fmla="*/ 68 w 108"/>
                <a:gd name="T23" fmla="*/ 53 h 93"/>
                <a:gd name="T24" fmla="*/ 73 w 108"/>
                <a:gd name="T25" fmla="*/ 56 h 93"/>
                <a:gd name="T26" fmla="*/ 79 w 108"/>
                <a:gd name="T27" fmla="*/ 60 h 93"/>
                <a:gd name="T28" fmla="*/ 84 w 108"/>
                <a:gd name="T29" fmla="*/ 62 h 93"/>
                <a:gd name="T30" fmla="*/ 90 w 108"/>
                <a:gd name="T31" fmla="*/ 64 h 93"/>
                <a:gd name="T32" fmla="*/ 97 w 108"/>
                <a:gd name="T33" fmla="*/ 66 h 93"/>
                <a:gd name="T34" fmla="*/ 103 w 108"/>
                <a:gd name="T35" fmla="*/ 67 h 93"/>
                <a:gd name="T36" fmla="*/ 108 w 108"/>
                <a:gd name="T37" fmla="*/ 71 h 93"/>
                <a:gd name="T38" fmla="*/ 108 w 108"/>
                <a:gd name="T39" fmla="*/ 77 h 93"/>
                <a:gd name="T40" fmla="*/ 108 w 108"/>
                <a:gd name="T41" fmla="*/ 82 h 93"/>
                <a:gd name="T42" fmla="*/ 106 w 108"/>
                <a:gd name="T43" fmla="*/ 88 h 93"/>
                <a:gd name="T44" fmla="*/ 101 w 108"/>
                <a:gd name="T45" fmla="*/ 89 h 93"/>
                <a:gd name="T46" fmla="*/ 97 w 108"/>
                <a:gd name="T47" fmla="*/ 93 h 93"/>
                <a:gd name="T48" fmla="*/ 90 w 108"/>
                <a:gd name="T49" fmla="*/ 93 h 93"/>
                <a:gd name="T50" fmla="*/ 82 w 108"/>
                <a:gd name="T51" fmla="*/ 89 h 93"/>
                <a:gd name="T52" fmla="*/ 75 w 108"/>
                <a:gd name="T53" fmla="*/ 88 h 93"/>
                <a:gd name="T54" fmla="*/ 70 w 108"/>
                <a:gd name="T55" fmla="*/ 84 h 93"/>
                <a:gd name="T56" fmla="*/ 62 w 108"/>
                <a:gd name="T57" fmla="*/ 80 h 93"/>
                <a:gd name="T58" fmla="*/ 55 w 108"/>
                <a:gd name="T59" fmla="*/ 77 h 93"/>
                <a:gd name="T60" fmla="*/ 50 w 108"/>
                <a:gd name="T61" fmla="*/ 71 h 93"/>
                <a:gd name="T62" fmla="*/ 44 w 108"/>
                <a:gd name="T63" fmla="*/ 67 h 93"/>
                <a:gd name="T64" fmla="*/ 39 w 108"/>
                <a:gd name="T65" fmla="*/ 62 h 93"/>
                <a:gd name="T66" fmla="*/ 33 w 108"/>
                <a:gd name="T67" fmla="*/ 56 h 93"/>
                <a:gd name="T68" fmla="*/ 28 w 108"/>
                <a:gd name="T69" fmla="*/ 51 h 93"/>
                <a:gd name="T70" fmla="*/ 24 w 108"/>
                <a:gd name="T71" fmla="*/ 44 h 93"/>
                <a:gd name="T72" fmla="*/ 19 w 108"/>
                <a:gd name="T73" fmla="*/ 38 h 93"/>
                <a:gd name="T74" fmla="*/ 15 w 108"/>
                <a:gd name="T75" fmla="*/ 33 h 93"/>
                <a:gd name="T76" fmla="*/ 9 w 108"/>
                <a:gd name="T77" fmla="*/ 25 h 93"/>
                <a:gd name="T78" fmla="*/ 6 w 108"/>
                <a:gd name="T79" fmla="*/ 18 h 93"/>
                <a:gd name="T80" fmla="*/ 2 w 108"/>
                <a:gd name="T81" fmla="*/ 12 h 93"/>
                <a:gd name="T82" fmla="*/ 0 w 108"/>
                <a:gd name="T83" fmla="*/ 7 h 93"/>
                <a:gd name="T84" fmla="*/ 0 w 108"/>
                <a:gd name="T85" fmla="*/ 5 h 93"/>
                <a:gd name="T86" fmla="*/ 2 w 108"/>
                <a:gd name="T87" fmla="*/ 3 h 93"/>
                <a:gd name="T88" fmla="*/ 6 w 108"/>
                <a:gd name="T89" fmla="*/ 1 h 93"/>
                <a:gd name="T90" fmla="*/ 8 w 108"/>
                <a:gd name="T91" fmla="*/ 0 h 93"/>
                <a:gd name="T92" fmla="*/ 11 w 108"/>
                <a:gd name="T93" fmla="*/ 1 h 93"/>
                <a:gd name="T94" fmla="*/ 15 w 108"/>
                <a:gd name="T95" fmla="*/ 3 h 93"/>
                <a:gd name="T96" fmla="*/ 19 w 108"/>
                <a:gd name="T97" fmla="*/ 7 h 93"/>
                <a:gd name="T98" fmla="*/ 19 w 108"/>
                <a:gd name="T9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93">
                  <a:moveTo>
                    <a:pt x="19" y="7"/>
                  </a:moveTo>
                  <a:lnTo>
                    <a:pt x="22" y="12"/>
                  </a:lnTo>
                  <a:lnTo>
                    <a:pt x="26" y="16"/>
                  </a:lnTo>
                  <a:lnTo>
                    <a:pt x="28" y="22"/>
                  </a:lnTo>
                  <a:lnTo>
                    <a:pt x="33" y="25"/>
                  </a:lnTo>
                  <a:lnTo>
                    <a:pt x="37" y="31"/>
                  </a:lnTo>
                  <a:lnTo>
                    <a:pt x="42" y="34"/>
                  </a:lnTo>
                  <a:lnTo>
                    <a:pt x="46" y="40"/>
                  </a:lnTo>
                  <a:lnTo>
                    <a:pt x="53" y="44"/>
                  </a:lnTo>
                  <a:lnTo>
                    <a:pt x="57" y="45"/>
                  </a:lnTo>
                  <a:lnTo>
                    <a:pt x="62" y="51"/>
                  </a:lnTo>
                  <a:lnTo>
                    <a:pt x="68" y="53"/>
                  </a:lnTo>
                  <a:lnTo>
                    <a:pt x="73" y="56"/>
                  </a:lnTo>
                  <a:lnTo>
                    <a:pt x="79" y="60"/>
                  </a:lnTo>
                  <a:lnTo>
                    <a:pt x="84" y="62"/>
                  </a:lnTo>
                  <a:lnTo>
                    <a:pt x="90" y="64"/>
                  </a:lnTo>
                  <a:lnTo>
                    <a:pt x="97" y="66"/>
                  </a:lnTo>
                  <a:lnTo>
                    <a:pt x="103" y="67"/>
                  </a:lnTo>
                  <a:lnTo>
                    <a:pt x="108" y="71"/>
                  </a:lnTo>
                  <a:lnTo>
                    <a:pt x="108" y="77"/>
                  </a:lnTo>
                  <a:lnTo>
                    <a:pt x="108" y="82"/>
                  </a:lnTo>
                  <a:lnTo>
                    <a:pt x="106" y="88"/>
                  </a:lnTo>
                  <a:lnTo>
                    <a:pt x="101" y="89"/>
                  </a:lnTo>
                  <a:lnTo>
                    <a:pt x="97" y="93"/>
                  </a:lnTo>
                  <a:lnTo>
                    <a:pt x="90" y="93"/>
                  </a:lnTo>
                  <a:lnTo>
                    <a:pt x="82" y="89"/>
                  </a:lnTo>
                  <a:lnTo>
                    <a:pt x="75" y="88"/>
                  </a:lnTo>
                  <a:lnTo>
                    <a:pt x="70" y="84"/>
                  </a:lnTo>
                  <a:lnTo>
                    <a:pt x="62" y="80"/>
                  </a:lnTo>
                  <a:lnTo>
                    <a:pt x="55" y="77"/>
                  </a:lnTo>
                  <a:lnTo>
                    <a:pt x="50" y="71"/>
                  </a:lnTo>
                  <a:lnTo>
                    <a:pt x="44" y="67"/>
                  </a:lnTo>
                  <a:lnTo>
                    <a:pt x="39" y="62"/>
                  </a:lnTo>
                  <a:lnTo>
                    <a:pt x="33" y="56"/>
                  </a:lnTo>
                  <a:lnTo>
                    <a:pt x="28" y="51"/>
                  </a:lnTo>
                  <a:lnTo>
                    <a:pt x="24" y="44"/>
                  </a:lnTo>
                  <a:lnTo>
                    <a:pt x="19" y="38"/>
                  </a:lnTo>
                  <a:lnTo>
                    <a:pt x="15" y="33"/>
                  </a:lnTo>
                  <a:lnTo>
                    <a:pt x="9" y="25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61"/>
            <p:cNvSpPr>
              <a:spLocks/>
            </p:cNvSpPr>
            <p:nvPr/>
          </p:nvSpPr>
          <p:spPr bwMode="auto">
            <a:xfrm flipH="1">
              <a:off x="6232841" y="4125342"/>
              <a:ext cx="571282" cy="598487"/>
            </a:xfrm>
            <a:custGeom>
              <a:avLst/>
              <a:gdLst>
                <a:gd name="T0" fmla="*/ 31 w 385"/>
                <a:gd name="T1" fmla="*/ 3 h 377"/>
                <a:gd name="T2" fmla="*/ 84 w 385"/>
                <a:gd name="T3" fmla="*/ 0 h 377"/>
                <a:gd name="T4" fmla="*/ 140 w 385"/>
                <a:gd name="T5" fmla="*/ 2 h 377"/>
                <a:gd name="T6" fmla="*/ 201 w 385"/>
                <a:gd name="T7" fmla="*/ 13 h 377"/>
                <a:gd name="T8" fmla="*/ 257 w 385"/>
                <a:gd name="T9" fmla="*/ 35 h 377"/>
                <a:gd name="T10" fmla="*/ 308 w 385"/>
                <a:gd name="T11" fmla="*/ 62 h 377"/>
                <a:gd name="T12" fmla="*/ 350 w 385"/>
                <a:gd name="T13" fmla="*/ 101 h 377"/>
                <a:gd name="T14" fmla="*/ 376 w 385"/>
                <a:gd name="T15" fmla="*/ 152 h 377"/>
                <a:gd name="T16" fmla="*/ 383 w 385"/>
                <a:gd name="T17" fmla="*/ 185 h 377"/>
                <a:gd name="T18" fmla="*/ 383 w 385"/>
                <a:gd name="T19" fmla="*/ 194 h 377"/>
                <a:gd name="T20" fmla="*/ 385 w 385"/>
                <a:gd name="T21" fmla="*/ 203 h 377"/>
                <a:gd name="T22" fmla="*/ 385 w 385"/>
                <a:gd name="T23" fmla="*/ 212 h 377"/>
                <a:gd name="T24" fmla="*/ 383 w 385"/>
                <a:gd name="T25" fmla="*/ 221 h 377"/>
                <a:gd name="T26" fmla="*/ 381 w 385"/>
                <a:gd name="T27" fmla="*/ 232 h 377"/>
                <a:gd name="T28" fmla="*/ 381 w 385"/>
                <a:gd name="T29" fmla="*/ 242 h 377"/>
                <a:gd name="T30" fmla="*/ 380 w 385"/>
                <a:gd name="T31" fmla="*/ 251 h 377"/>
                <a:gd name="T32" fmla="*/ 374 w 385"/>
                <a:gd name="T33" fmla="*/ 265 h 377"/>
                <a:gd name="T34" fmla="*/ 365 w 385"/>
                <a:gd name="T35" fmla="*/ 286 h 377"/>
                <a:gd name="T36" fmla="*/ 354 w 385"/>
                <a:gd name="T37" fmla="*/ 300 h 377"/>
                <a:gd name="T38" fmla="*/ 343 w 385"/>
                <a:gd name="T39" fmla="*/ 315 h 377"/>
                <a:gd name="T40" fmla="*/ 330 w 385"/>
                <a:gd name="T41" fmla="*/ 330 h 377"/>
                <a:gd name="T42" fmla="*/ 318 w 385"/>
                <a:gd name="T43" fmla="*/ 341 h 377"/>
                <a:gd name="T44" fmla="*/ 299 w 385"/>
                <a:gd name="T45" fmla="*/ 355 h 377"/>
                <a:gd name="T46" fmla="*/ 285 w 385"/>
                <a:gd name="T47" fmla="*/ 368 h 377"/>
                <a:gd name="T48" fmla="*/ 268 w 385"/>
                <a:gd name="T49" fmla="*/ 377 h 377"/>
                <a:gd name="T50" fmla="*/ 261 w 385"/>
                <a:gd name="T51" fmla="*/ 370 h 377"/>
                <a:gd name="T52" fmla="*/ 261 w 385"/>
                <a:gd name="T53" fmla="*/ 363 h 377"/>
                <a:gd name="T54" fmla="*/ 272 w 385"/>
                <a:gd name="T55" fmla="*/ 353 h 377"/>
                <a:gd name="T56" fmla="*/ 286 w 385"/>
                <a:gd name="T57" fmla="*/ 341 h 377"/>
                <a:gd name="T58" fmla="*/ 299 w 385"/>
                <a:gd name="T59" fmla="*/ 331 h 377"/>
                <a:gd name="T60" fmla="*/ 308 w 385"/>
                <a:gd name="T61" fmla="*/ 319 h 377"/>
                <a:gd name="T62" fmla="*/ 318 w 385"/>
                <a:gd name="T63" fmla="*/ 306 h 377"/>
                <a:gd name="T64" fmla="*/ 327 w 385"/>
                <a:gd name="T65" fmla="*/ 293 h 377"/>
                <a:gd name="T66" fmla="*/ 334 w 385"/>
                <a:gd name="T67" fmla="*/ 276 h 377"/>
                <a:gd name="T68" fmla="*/ 341 w 385"/>
                <a:gd name="T69" fmla="*/ 260 h 377"/>
                <a:gd name="T70" fmla="*/ 345 w 385"/>
                <a:gd name="T71" fmla="*/ 243 h 377"/>
                <a:gd name="T72" fmla="*/ 349 w 385"/>
                <a:gd name="T73" fmla="*/ 229 h 377"/>
                <a:gd name="T74" fmla="*/ 350 w 385"/>
                <a:gd name="T75" fmla="*/ 212 h 377"/>
                <a:gd name="T76" fmla="*/ 350 w 385"/>
                <a:gd name="T77" fmla="*/ 198 h 377"/>
                <a:gd name="T78" fmla="*/ 345 w 385"/>
                <a:gd name="T79" fmla="*/ 165 h 377"/>
                <a:gd name="T80" fmla="*/ 319 w 385"/>
                <a:gd name="T81" fmla="*/ 123 h 377"/>
                <a:gd name="T82" fmla="*/ 286 w 385"/>
                <a:gd name="T83" fmla="*/ 88 h 377"/>
                <a:gd name="T84" fmla="*/ 243 w 385"/>
                <a:gd name="T85" fmla="*/ 60 h 377"/>
                <a:gd name="T86" fmla="*/ 191 w 385"/>
                <a:gd name="T87" fmla="*/ 40 h 377"/>
                <a:gd name="T88" fmla="*/ 138 w 385"/>
                <a:gd name="T89" fmla="*/ 27 h 377"/>
                <a:gd name="T90" fmla="*/ 84 w 385"/>
                <a:gd name="T91" fmla="*/ 24 h 377"/>
                <a:gd name="T92" fmla="*/ 29 w 385"/>
                <a:gd name="T93" fmla="*/ 27 h 377"/>
                <a:gd name="T94" fmla="*/ 1 w 385"/>
                <a:gd name="T95" fmla="*/ 24 h 377"/>
                <a:gd name="T96" fmla="*/ 0 w 385"/>
                <a:gd name="T97" fmla="*/ 16 h 377"/>
                <a:gd name="T98" fmla="*/ 1 w 385"/>
                <a:gd name="T99" fmla="*/ 14 h 377"/>
                <a:gd name="T100" fmla="*/ 5 w 385"/>
                <a:gd name="T101" fmla="*/ 11 h 377"/>
                <a:gd name="T102" fmla="*/ 11 w 385"/>
                <a:gd name="T103" fmla="*/ 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5" h="377">
                  <a:moveTo>
                    <a:pt x="11" y="9"/>
                  </a:moveTo>
                  <a:lnTo>
                    <a:pt x="31" y="3"/>
                  </a:lnTo>
                  <a:lnTo>
                    <a:pt x="56" y="0"/>
                  </a:lnTo>
                  <a:lnTo>
                    <a:pt x="84" y="0"/>
                  </a:lnTo>
                  <a:lnTo>
                    <a:pt x="111" y="0"/>
                  </a:lnTo>
                  <a:lnTo>
                    <a:pt x="140" y="2"/>
                  </a:lnTo>
                  <a:lnTo>
                    <a:pt x="170" y="7"/>
                  </a:lnTo>
                  <a:lnTo>
                    <a:pt x="201" y="13"/>
                  </a:lnTo>
                  <a:lnTo>
                    <a:pt x="230" y="22"/>
                  </a:lnTo>
                  <a:lnTo>
                    <a:pt x="257" y="35"/>
                  </a:lnTo>
                  <a:lnTo>
                    <a:pt x="285" y="46"/>
                  </a:lnTo>
                  <a:lnTo>
                    <a:pt x="308" y="62"/>
                  </a:lnTo>
                  <a:lnTo>
                    <a:pt x="332" y="80"/>
                  </a:lnTo>
                  <a:lnTo>
                    <a:pt x="350" y="101"/>
                  </a:lnTo>
                  <a:lnTo>
                    <a:pt x="365" y="126"/>
                  </a:lnTo>
                  <a:lnTo>
                    <a:pt x="376" y="152"/>
                  </a:lnTo>
                  <a:lnTo>
                    <a:pt x="383" y="181"/>
                  </a:lnTo>
                  <a:lnTo>
                    <a:pt x="383" y="185"/>
                  </a:lnTo>
                  <a:lnTo>
                    <a:pt x="383" y="190"/>
                  </a:lnTo>
                  <a:lnTo>
                    <a:pt x="383" y="194"/>
                  </a:lnTo>
                  <a:lnTo>
                    <a:pt x="385" y="200"/>
                  </a:lnTo>
                  <a:lnTo>
                    <a:pt x="385" y="203"/>
                  </a:lnTo>
                  <a:lnTo>
                    <a:pt x="385" y="209"/>
                  </a:lnTo>
                  <a:lnTo>
                    <a:pt x="385" y="212"/>
                  </a:lnTo>
                  <a:lnTo>
                    <a:pt x="385" y="218"/>
                  </a:lnTo>
                  <a:lnTo>
                    <a:pt x="383" y="221"/>
                  </a:lnTo>
                  <a:lnTo>
                    <a:pt x="383" y="229"/>
                  </a:lnTo>
                  <a:lnTo>
                    <a:pt x="381" y="232"/>
                  </a:lnTo>
                  <a:lnTo>
                    <a:pt x="381" y="238"/>
                  </a:lnTo>
                  <a:lnTo>
                    <a:pt x="381" y="242"/>
                  </a:lnTo>
                  <a:lnTo>
                    <a:pt x="380" y="247"/>
                  </a:lnTo>
                  <a:lnTo>
                    <a:pt x="380" y="251"/>
                  </a:lnTo>
                  <a:lnTo>
                    <a:pt x="378" y="256"/>
                  </a:lnTo>
                  <a:lnTo>
                    <a:pt x="374" y="265"/>
                  </a:lnTo>
                  <a:lnTo>
                    <a:pt x="370" y="276"/>
                  </a:lnTo>
                  <a:lnTo>
                    <a:pt x="365" y="286"/>
                  </a:lnTo>
                  <a:lnTo>
                    <a:pt x="361" y="295"/>
                  </a:lnTo>
                  <a:lnTo>
                    <a:pt x="354" y="300"/>
                  </a:lnTo>
                  <a:lnTo>
                    <a:pt x="349" y="309"/>
                  </a:lnTo>
                  <a:lnTo>
                    <a:pt x="343" y="315"/>
                  </a:lnTo>
                  <a:lnTo>
                    <a:pt x="336" y="322"/>
                  </a:lnTo>
                  <a:lnTo>
                    <a:pt x="330" y="330"/>
                  </a:lnTo>
                  <a:lnTo>
                    <a:pt x="323" y="335"/>
                  </a:lnTo>
                  <a:lnTo>
                    <a:pt x="318" y="341"/>
                  </a:lnTo>
                  <a:lnTo>
                    <a:pt x="308" y="348"/>
                  </a:lnTo>
                  <a:lnTo>
                    <a:pt x="299" y="355"/>
                  </a:lnTo>
                  <a:lnTo>
                    <a:pt x="294" y="361"/>
                  </a:lnTo>
                  <a:lnTo>
                    <a:pt x="285" y="368"/>
                  </a:lnTo>
                  <a:lnTo>
                    <a:pt x="277" y="375"/>
                  </a:lnTo>
                  <a:lnTo>
                    <a:pt x="268" y="377"/>
                  </a:lnTo>
                  <a:lnTo>
                    <a:pt x="263" y="374"/>
                  </a:lnTo>
                  <a:lnTo>
                    <a:pt x="261" y="370"/>
                  </a:lnTo>
                  <a:lnTo>
                    <a:pt x="261" y="368"/>
                  </a:lnTo>
                  <a:lnTo>
                    <a:pt x="261" y="363"/>
                  </a:lnTo>
                  <a:lnTo>
                    <a:pt x="265" y="361"/>
                  </a:lnTo>
                  <a:lnTo>
                    <a:pt x="272" y="353"/>
                  </a:lnTo>
                  <a:lnTo>
                    <a:pt x="279" y="348"/>
                  </a:lnTo>
                  <a:lnTo>
                    <a:pt x="286" y="341"/>
                  </a:lnTo>
                  <a:lnTo>
                    <a:pt x="292" y="337"/>
                  </a:lnTo>
                  <a:lnTo>
                    <a:pt x="299" y="331"/>
                  </a:lnTo>
                  <a:lnTo>
                    <a:pt x="303" y="324"/>
                  </a:lnTo>
                  <a:lnTo>
                    <a:pt x="308" y="319"/>
                  </a:lnTo>
                  <a:lnTo>
                    <a:pt x="314" y="313"/>
                  </a:lnTo>
                  <a:lnTo>
                    <a:pt x="318" y="306"/>
                  </a:lnTo>
                  <a:lnTo>
                    <a:pt x="321" y="298"/>
                  </a:lnTo>
                  <a:lnTo>
                    <a:pt x="327" y="293"/>
                  </a:lnTo>
                  <a:lnTo>
                    <a:pt x="330" y="286"/>
                  </a:lnTo>
                  <a:lnTo>
                    <a:pt x="334" y="276"/>
                  </a:lnTo>
                  <a:lnTo>
                    <a:pt x="336" y="269"/>
                  </a:lnTo>
                  <a:lnTo>
                    <a:pt x="341" y="260"/>
                  </a:lnTo>
                  <a:lnTo>
                    <a:pt x="345" y="251"/>
                  </a:lnTo>
                  <a:lnTo>
                    <a:pt x="345" y="243"/>
                  </a:lnTo>
                  <a:lnTo>
                    <a:pt x="347" y="236"/>
                  </a:lnTo>
                  <a:lnTo>
                    <a:pt x="349" y="229"/>
                  </a:lnTo>
                  <a:lnTo>
                    <a:pt x="350" y="221"/>
                  </a:lnTo>
                  <a:lnTo>
                    <a:pt x="350" y="212"/>
                  </a:lnTo>
                  <a:lnTo>
                    <a:pt x="350" y="205"/>
                  </a:lnTo>
                  <a:lnTo>
                    <a:pt x="350" y="198"/>
                  </a:lnTo>
                  <a:lnTo>
                    <a:pt x="350" y="192"/>
                  </a:lnTo>
                  <a:lnTo>
                    <a:pt x="345" y="165"/>
                  </a:lnTo>
                  <a:lnTo>
                    <a:pt x="336" y="145"/>
                  </a:lnTo>
                  <a:lnTo>
                    <a:pt x="319" y="123"/>
                  </a:lnTo>
                  <a:lnTo>
                    <a:pt x="305" y="104"/>
                  </a:lnTo>
                  <a:lnTo>
                    <a:pt x="286" y="88"/>
                  </a:lnTo>
                  <a:lnTo>
                    <a:pt x="265" y="73"/>
                  </a:lnTo>
                  <a:lnTo>
                    <a:pt x="243" y="60"/>
                  </a:lnTo>
                  <a:lnTo>
                    <a:pt x="219" y="49"/>
                  </a:lnTo>
                  <a:lnTo>
                    <a:pt x="191" y="40"/>
                  </a:lnTo>
                  <a:lnTo>
                    <a:pt x="166" y="35"/>
                  </a:lnTo>
                  <a:lnTo>
                    <a:pt x="138" y="27"/>
                  </a:lnTo>
                  <a:lnTo>
                    <a:pt x="111" y="25"/>
                  </a:lnTo>
                  <a:lnTo>
                    <a:pt x="84" y="24"/>
                  </a:lnTo>
                  <a:lnTo>
                    <a:pt x="56" y="24"/>
                  </a:lnTo>
                  <a:lnTo>
                    <a:pt x="29" y="27"/>
                  </a:lnTo>
                  <a:lnTo>
                    <a:pt x="5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62"/>
            <p:cNvSpPr>
              <a:spLocks/>
            </p:cNvSpPr>
            <p:nvPr/>
          </p:nvSpPr>
          <p:spPr bwMode="auto">
            <a:xfrm flipH="1">
              <a:off x="6636448" y="4342829"/>
              <a:ext cx="100902" cy="415925"/>
            </a:xfrm>
            <a:custGeom>
              <a:avLst/>
              <a:gdLst>
                <a:gd name="T0" fmla="*/ 68 w 68"/>
                <a:gd name="T1" fmla="*/ 20 h 262"/>
                <a:gd name="T2" fmla="*/ 68 w 68"/>
                <a:gd name="T3" fmla="*/ 44 h 262"/>
                <a:gd name="T4" fmla="*/ 66 w 68"/>
                <a:gd name="T5" fmla="*/ 64 h 262"/>
                <a:gd name="T6" fmla="*/ 61 w 68"/>
                <a:gd name="T7" fmla="*/ 84 h 262"/>
                <a:gd name="T8" fmla="*/ 57 w 68"/>
                <a:gd name="T9" fmla="*/ 103 h 262"/>
                <a:gd name="T10" fmla="*/ 51 w 68"/>
                <a:gd name="T11" fmla="*/ 121 h 262"/>
                <a:gd name="T12" fmla="*/ 44 w 68"/>
                <a:gd name="T13" fmla="*/ 143 h 262"/>
                <a:gd name="T14" fmla="*/ 41 w 68"/>
                <a:gd name="T15" fmla="*/ 167 h 262"/>
                <a:gd name="T16" fmla="*/ 35 w 68"/>
                <a:gd name="T17" fmla="*/ 185 h 262"/>
                <a:gd name="T18" fmla="*/ 33 w 68"/>
                <a:gd name="T19" fmla="*/ 200 h 262"/>
                <a:gd name="T20" fmla="*/ 33 w 68"/>
                <a:gd name="T21" fmla="*/ 211 h 262"/>
                <a:gd name="T22" fmla="*/ 33 w 68"/>
                <a:gd name="T23" fmla="*/ 224 h 262"/>
                <a:gd name="T24" fmla="*/ 33 w 68"/>
                <a:gd name="T25" fmla="*/ 235 h 262"/>
                <a:gd name="T26" fmla="*/ 33 w 68"/>
                <a:gd name="T27" fmla="*/ 242 h 262"/>
                <a:gd name="T28" fmla="*/ 31 w 68"/>
                <a:gd name="T29" fmla="*/ 253 h 262"/>
                <a:gd name="T30" fmla="*/ 22 w 68"/>
                <a:gd name="T31" fmla="*/ 260 h 262"/>
                <a:gd name="T32" fmla="*/ 9 w 68"/>
                <a:gd name="T33" fmla="*/ 260 h 262"/>
                <a:gd name="T34" fmla="*/ 2 w 68"/>
                <a:gd name="T35" fmla="*/ 253 h 262"/>
                <a:gd name="T36" fmla="*/ 0 w 68"/>
                <a:gd name="T37" fmla="*/ 242 h 262"/>
                <a:gd name="T38" fmla="*/ 0 w 68"/>
                <a:gd name="T39" fmla="*/ 235 h 262"/>
                <a:gd name="T40" fmla="*/ 0 w 68"/>
                <a:gd name="T41" fmla="*/ 227 h 262"/>
                <a:gd name="T42" fmla="*/ 0 w 68"/>
                <a:gd name="T43" fmla="*/ 220 h 262"/>
                <a:gd name="T44" fmla="*/ 0 w 68"/>
                <a:gd name="T45" fmla="*/ 209 h 262"/>
                <a:gd name="T46" fmla="*/ 2 w 68"/>
                <a:gd name="T47" fmla="*/ 194 h 262"/>
                <a:gd name="T48" fmla="*/ 4 w 68"/>
                <a:gd name="T49" fmla="*/ 182 h 262"/>
                <a:gd name="T50" fmla="*/ 9 w 68"/>
                <a:gd name="T51" fmla="*/ 161 h 262"/>
                <a:gd name="T52" fmla="*/ 15 w 68"/>
                <a:gd name="T53" fmla="*/ 139 h 262"/>
                <a:gd name="T54" fmla="*/ 24 w 68"/>
                <a:gd name="T55" fmla="*/ 121 h 262"/>
                <a:gd name="T56" fmla="*/ 31 w 68"/>
                <a:gd name="T57" fmla="*/ 103 h 262"/>
                <a:gd name="T58" fmla="*/ 39 w 68"/>
                <a:gd name="T59" fmla="*/ 84 h 262"/>
                <a:gd name="T60" fmla="*/ 44 w 68"/>
                <a:gd name="T61" fmla="*/ 64 h 262"/>
                <a:gd name="T62" fmla="*/ 50 w 68"/>
                <a:gd name="T63" fmla="*/ 46 h 262"/>
                <a:gd name="T64" fmla="*/ 50 w 68"/>
                <a:gd name="T65" fmla="*/ 22 h 262"/>
                <a:gd name="T66" fmla="*/ 50 w 68"/>
                <a:gd name="T67" fmla="*/ 6 h 262"/>
                <a:gd name="T68" fmla="*/ 59 w 68"/>
                <a:gd name="T69" fmla="*/ 0 h 262"/>
                <a:gd name="T70" fmla="*/ 64 w 68"/>
                <a:gd name="T71" fmla="*/ 6 h 262"/>
                <a:gd name="T72" fmla="*/ 66 w 68"/>
                <a:gd name="T73" fmla="*/ 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262">
                  <a:moveTo>
                    <a:pt x="66" y="9"/>
                  </a:moveTo>
                  <a:lnTo>
                    <a:pt x="68" y="20"/>
                  </a:lnTo>
                  <a:lnTo>
                    <a:pt x="68" y="33"/>
                  </a:lnTo>
                  <a:lnTo>
                    <a:pt x="68" y="44"/>
                  </a:lnTo>
                  <a:lnTo>
                    <a:pt x="68" y="55"/>
                  </a:lnTo>
                  <a:lnTo>
                    <a:pt x="66" y="64"/>
                  </a:lnTo>
                  <a:lnTo>
                    <a:pt x="64" y="75"/>
                  </a:lnTo>
                  <a:lnTo>
                    <a:pt x="61" y="84"/>
                  </a:lnTo>
                  <a:lnTo>
                    <a:pt x="61" y="94"/>
                  </a:lnTo>
                  <a:lnTo>
                    <a:pt x="57" y="103"/>
                  </a:lnTo>
                  <a:lnTo>
                    <a:pt x="53" y="112"/>
                  </a:lnTo>
                  <a:lnTo>
                    <a:pt x="51" y="121"/>
                  </a:lnTo>
                  <a:lnTo>
                    <a:pt x="48" y="134"/>
                  </a:lnTo>
                  <a:lnTo>
                    <a:pt x="44" y="143"/>
                  </a:lnTo>
                  <a:lnTo>
                    <a:pt x="42" y="156"/>
                  </a:lnTo>
                  <a:lnTo>
                    <a:pt x="41" y="167"/>
                  </a:lnTo>
                  <a:lnTo>
                    <a:pt x="39" y="180"/>
                  </a:lnTo>
                  <a:lnTo>
                    <a:pt x="35" y="185"/>
                  </a:lnTo>
                  <a:lnTo>
                    <a:pt x="35" y="194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33" y="211"/>
                  </a:lnTo>
                  <a:lnTo>
                    <a:pt x="33" y="216"/>
                  </a:lnTo>
                  <a:lnTo>
                    <a:pt x="33" y="224"/>
                  </a:lnTo>
                  <a:lnTo>
                    <a:pt x="33" y="233"/>
                  </a:lnTo>
                  <a:lnTo>
                    <a:pt x="33" y="235"/>
                  </a:lnTo>
                  <a:lnTo>
                    <a:pt x="33" y="240"/>
                  </a:lnTo>
                  <a:lnTo>
                    <a:pt x="33" y="242"/>
                  </a:lnTo>
                  <a:lnTo>
                    <a:pt x="33" y="248"/>
                  </a:lnTo>
                  <a:lnTo>
                    <a:pt x="31" y="253"/>
                  </a:lnTo>
                  <a:lnTo>
                    <a:pt x="26" y="259"/>
                  </a:lnTo>
                  <a:lnTo>
                    <a:pt x="22" y="260"/>
                  </a:lnTo>
                  <a:lnTo>
                    <a:pt x="17" y="262"/>
                  </a:lnTo>
                  <a:lnTo>
                    <a:pt x="9" y="260"/>
                  </a:lnTo>
                  <a:lnTo>
                    <a:pt x="4" y="259"/>
                  </a:lnTo>
                  <a:lnTo>
                    <a:pt x="2" y="253"/>
                  </a:lnTo>
                  <a:lnTo>
                    <a:pt x="0" y="248"/>
                  </a:lnTo>
                  <a:lnTo>
                    <a:pt x="0" y="242"/>
                  </a:lnTo>
                  <a:lnTo>
                    <a:pt x="0" y="240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2" y="204"/>
                  </a:lnTo>
                  <a:lnTo>
                    <a:pt x="2" y="194"/>
                  </a:lnTo>
                  <a:lnTo>
                    <a:pt x="4" y="189"/>
                  </a:lnTo>
                  <a:lnTo>
                    <a:pt x="4" y="182"/>
                  </a:lnTo>
                  <a:lnTo>
                    <a:pt x="6" y="174"/>
                  </a:lnTo>
                  <a:lnTo>
                    <a:pt x="9" y="161"/>
                  </a:lnTo>
                  <a:lnTo>
                    <a:pt x="13" y="150"/>
                  </a:lnTo>
                  <a:lnTo>
                    <a:pt x="15" y="139"/>
                  </a:lnTo>
                  <a:lnTo>
                    <a:pt x="20" y="130"/>
                  </a:lnTo>
                  <a:lnTo>
                    <a:pt x="24" y="121"/>
                  </a:lnTo>
                  <a:lnTo>
                    <a:pt x="28" y="112"/>
                  </a:lnTo>
                  <a:lnTo>
                    <a:pt x="31" y="103"/>
                  </a:lnTo>
                  <a:lnTo>
                    <a:pt x="35" y="94"/>
                  </a:lnTo>
                  <a:lnTo>
                    <a:pt x="39" y="84"/>
                  </a:lnTo>
                  <a:lnTo>
                    <a:pt x="42" y="75"/>
                  </a:lnTo>
                  <a:lnTo>
                    <a:pt x="44" y="64"/>
                  </a:lnTo>
                  <a:lnTo>
                    <a:pt x="48" y="57"/>
                  </a:lnTo>
                  <a:lnTo>
                    <a:pt x="50" y="46"/>
                  </a:lnTo>
                  <a:lnTo>
                    <a:pt x="50" y="35"/>
                  </a:lnTo>
                  <a:lnTo>
                    <a:pt x="50" y="22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4" y="6"/>
                  </a:lnTo>
                  <a:lnTo>
                    <a:pt x="66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63"/>
            <p:cNvSpPr>
              <a:spLocks/>
            </p:cNvSpPr>
            <p:nvPr/>
          </p:nvSpPr>
          <p:spPr bwMode="auto">
            <a:xfrm flipH="1">
              <a:off x="7029669" y="4331717"/>
              <a:ext cx="121676" cy="465137"/>
            </a:xfrm>
            <a:custGeom>
              <a:avLst/>
              <a:gdLst>
                <a:gd name="T0" fmla="*/ 44 w 82"/>
                <a:gd name="T1" fmla="*/ 16 h 293"/>
                <a:gd name="T2" fmla="*/ 51 w 82"/>
                <a:gd name="T3" fmla="*/ 35 h 293"/>
                <a:gd name="T4" fmla="*/ 58 w 82"/>
                <a:gd name="T5" fmla="*/ 55 h 293"/>
                <a:gd name="T6" fmla="*/ 66 w 82"/>
                <a:gd name="T7" fmla="*/ 73 h 293"/>
                <a:gd name="T8" fmla="*/ 73 w 82"/>
                <a:gd name="T9" fmla="*/ 91 h 293"/>
                <a:gd name="T10" fmla="*/ 78 w 82"/>
                <a:gd name="T11" fmla="*/ 110 h 293"/>
                <a:gd name="T12" fmla="*/ 80 w 82"/>
                <a:gd name="T13" fmla="*/ 128 h 293"/>
                <a:gd name="T14" fmla="*/ 82 w 82"/>
                <a:gd name="T15" fmla="*/ 148 h 293"/>
                <a:gd name="T16" fmla="*/ 78 w 82"/>
                <a:gd name="T17" fmla="*/ 168 h 293"/>
                <a:gd name="T18" fmla="*/ 73 w 82"/>
                <a:gd name="T19" fmla="*/ 187 h 293"/>
                <a:gd name="T20" fmla="*/ 67 w 82"/>
                <a:gd name="T21" fmla="*/ 201 h 293"/>
                <a:gd name="T22" fmla="*/ 62 w 82"/>
                <a:gd name="T23" fmla="*/ 214 h 293"/>
                <a:gd name="T24" fmla="*/ 55 w 82"/>
                <a:gd name="T25" fmla="*/ 227 h 293"/>
                <a:gd name="T26" fmla="*/ 47 w 82"/>
                <a:gd name="T27" fmla="*/ 240 h 293"/>
                <a:gd name="T28" fmla="*/ 38 w 82"/>
                <a:gd name="T29" fmla="*/ 251 h 293"/>
                <a:gd name="T30" fmla="*/ 29 w 82"/>
                <a:gd name="T31" fmla="*/ 269 h 293"/>
                <a:gd name="T32" fmla="*/ 20 w 82"/>
                <a:gd name="T33" fmla="*/ 286 h 293"/>
                <a:gd name="T34" fmla="*/ 11 w 82"/>
                <a:gd name="T35" fmla="*/ 293 h 293"/>
                <a:gd name="T36" fmla="*/ 3 w 82"/>
                <a:gd name="T37" fmla="*/ 291 h 293"/>
                <a:gd name="T38" fmla="*/ 0 w 82"/>
                <a:gd name="T39" fmla="*/ 282 h 293"/>
                <a:gd name="T40" fmla="*/ 7 w 82"/>
                <a:gd name="T41" fmla="*/ 267 h 293"/>
                <a:gd name="T42" fmla="*/ 16 w 82"/>
                <a:gd name="T43" fmla="*/ 249 h 293"/>
                <a:gd name="T44" fmla="*/ 22 w 82"/>
                <a:gd name="T45" fmla="*/ 234 h 293"/>
                <a:gd name="T46" fmla="*/ 25 w 82"/>
                <a:gd name="T47" fmla="*/ 222 h 293"/>
                <a:gd name="T48" fmla="*/ 31 w 82"/>
                <a:gd name="T49" fmla="*/ 209 h 293"/>
                <a:gd name="T50" fmla="*/ 35 w 82"/>
                <a:gd name="T51" fmla="*/ 194 h 293"/>
                <a:gd name="T52" fmla="*/ 36 w 82"/>
                <a:gd name="T53" fmla="*/ 181 h 293"/>
                <a:gd name="T54" fmla="*/ 42 w 82"/>
                <a:gd name="T55" fmla="*/ 165 h 293"/>
                <a:gd name="T56" fmla="*/ 44 w 82"/>
                <a:gd name="T57" fmla="*/ 145 h 293"/>
                <a:gd name="T58" fmla="*/ 44 w 82"/>
                <a:gd name="T59" fmla="*/ 126 h 293"/>
                <a:gd name="T60" fmla="*/ 44 w 82"/>
                <a:gd name="T61" fmla="*/ 108 h 293"/>
                <a:gd name="T62" fmla="*/ 44 w 82"/>
                <a:gd name="T63" fmla="*/ 90 h 293"/>
                <a:gd name="T64" fmla="*/ 40 w 82"/>
                <a:gd name="T65" fmla="*/ 73 h 293"/>
                <a:gd name="T66" fmla="*/ 36 w 82"/>
                <a:gd name="T67" fmla="*/ 55 h 293"/>
                <a:gd name="T68" fmla="*/ 33 w 82"/>
                <a:gd name="T69" fmla="*/ 35 h 293"/>
                <a:gd name="T70" fmla="*/ 27 w 82"/>
                <a:gd name="T71" fmla="*/ 18 h 293"/>
                <a:gd name="T72" fmla="*/ 25 w 82"/>
                <a:gd name="T73" fmla="*/ 4 h 293"/>
                <a:gd name="T74" fmla="*/ 38 w 82"/>
                <a:gd name="T75" fmla="*/ 0 h 293"/>
                <a:gd name="T76" fmla="*/ 44 w 82"/>
                <a:gd name="T77" fmla="*/ 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293">
                  <a:moveTo>
                    <a:pt x="44" y="5"/>
                  </a:moveTo>
                  <a:lnTo>
                    <a:pt x="44" y="16"/>
                  </a:lnTo>
                  <a:lnTo>
                    <a:pt x="47" y="26"/>
                  </a:lnTo>
                  <a:lnTo>
                    <a:pt x="51" y="35"/>
                  </a:lnTo>
                  <a:lnTo>
                    <a:pt x="55" y="46"/>
                  </a:lnTo>
                  <a:lnTo>
                    <a:pt x="58" y="55"/>
                  </a:lnTo>
                  <a:lnTo>
                    <a:pt x="62" y="64"/>
                  </a:lnTo>
                  <a:lnTo>
                    <a:pt x="66" y="73"/>
                  </a:lnTo>
                  <a:lnTo>
                    <a:pt x="71" y="82"/>
                  </a:lnTo>
                  <a:lnTo>
                    <a:pt x="73" y="91"/>
                  </a:lnTo>
                  <a:lnTo>
                    <a:pt x="77" y="101"/>
                  </a:lnTo>
                  <a:lnTo>
                    <a:pt x="78" y="110"/>
                  </a:lnTo>
                  <a:lnTo>
                    <a:pt x="80" y="119"/>
                  </a:lnTo>
                  <a:lnTo>
                    <a:pt x="80" y="128"/>
                  </a:lnTo>
                  <a:lnTo>
                    <a:pt x="82" y="137"/>
                  </a:lnTo>
                  <a:lnTo>
                    <a:pt x="82" y="148"/>
                  </a:lnTo>
                  <a:lnTo>
                    <a:pt x="80" y="159"/>
                  </a:lnTo>
                  <a:lnTo>
                    <a:pt x="78" y="168"/>
                  </a:lnTo>
                  <a:lnTo>
                    <a:pt x="77" y="179"/>
                  </a:lnTo>
                  <a:lnTo>
                    <a:pt x="73" y="187"/>
                  </a:lnTo>
                  <a:lnTo>
                    <a:pt x="71" y="194"/>
                  </a:lnTo>
                  <a:lnTo>
                    <a:pt x="67" y="201"/>
                  </a:lnTo>
                  <a:lnTo>
                    <a:pt x="64" y="209"/>
                  </a:lnTo>
                  <a:lnTo>
                    <a:pt x="62" y="214"/>
                  </a:lnTo>
                  <a:lnTo>
                    <a:pt x="60" y="222"/>
                  </a:lnTo>
                  <a:lnTo>
                    <a:pt x="55" y="227"/>
                  </a:lnTo>
                  <a:lnTo>
                    <a:pt x="53" y="231"/>
                  </a:lnTo>
                  <a:lnTo>
                    <a:pt x="47" y="240"/>
                  </a:lnTo>
                  <a:lnTo>
                    <a:pt x="44" y="245"/>
                  </a:lnTo>
                  <a:lnTo>
                    <a:pt x="38" y="251"/>
                  </a:lnTo>
                  <a:lnTo>
                    <a:pt x="35" y="260"/>
                  </a:lnTo>
                  <a:lnTo>
                    <a:pt x="29" y="269"/>
                  </a:lnTo>
                  <a:lnTo>
                    <a:pt x="25" y="282"/>
                  </a:lnTo>
                  <a:lnTo>
                    <a:pt x="20" y="286"/>
                  </a:lnTo>
                  <a:lnTo>
                    <a:pt x="16" y="291"/>
                  </a:lnTo>
                  <a:lnTo>
                    <a:pt x="11" y="293"/>
                  </a:lnTo>
                  <a:lnTo>
                    <a:pt x="7" y="293"/>
                  </a:lnTo>
                  <a:lnTo>
                    <a:pt x="3" y="291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3" y="277"/>
                  </a:lnTo>
                  <a:lnTo>
                    <a:pt x="7" y="267"/>
                  </a:lnTo>
                  <a:lnTo>
                    <a:pt x="13" y="258"/>
                  </a:lnTo>
                  <a:lnTo>
                    <a:pt x="16" y="249"/>
                  </a:lnTo>
                  <a:lnTo>
                    <a:pt x="18" y="242"/>
                  </a:lnTo>
                  <a:lnTo>
                    <a:pt x="22" y="234"/>
                  </a:lnTo>
                  <a:lnTo>
                    <a:pt x="25" y="229"/>
                  </a:lnTo>
                  <a:lnTo>
                    <a:pt x="25" y="222"/>
                  </a:lnTo>
                  <a:lnTo>
                    <a:pt x="29" y="216"/>
                  </a:lnTo>
                  <a:lnTo>
                    <a:pt x="31" y="209"/>
                  </a:lnTo>
                  <a:lnTo>
                    <a:pt x="33" y="201"/>
                  </a:lnTo>
                  <a:lnTo>
                    <a:pt x="35" y="194"/>
                  </a:lnTo>
                  <a:lnTo>
                    <a:pt x="35" y="189"/>
                  </a:lnTo>
                  <a:lnTo>
                    <a:pt x="36" y="181"/>
                  </a:lnTo>
                  <a:lnTo>
                    <a:pt x="38" y="172"/>
                  </a:lnTo>
                  <a:lnTo>
                    <a:pt x="42" y="165"/>
                  </a:lnTo>
                  <a:lnTo>
                    <a:pt x="44" y="154"/>
                  </a:lnTo>
                  <a:lnTo>
                    <a:pt x="44" y="145"/>
                  </a:lnTo>
                  <a:lnTo>
                    <a:pt x="44" y="134"/>
                  </a:lnTo>
                  <a:lnTo>
                    <a:pt x="44" y="126"/>
                  </a:lnTo>
                  <a:lnTo>
                    <a:pt x="45" y="117"/>
                  </a:lnTo>
                  <a:lnTo>
                    <a:pt x="44" y="108"/>
                  </a:lnTo>
                  <a:lnTo>
                    <a:pt x="44" y="99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40" y="73"/>
                  </a:lnTo>
                  <a:lnTo>
                    <a:pt x="38" y="64"/>
                  </a:lnTo>
                  <a:lnTo>
                    <a:pt x="36" y="55"/>
                  </a:lnTo>
                  <a:lnTo>
                    <a:pt x="35" y="46"/>
                  </a:lnTo>
                  <a:lnTo>
                    <a:pt x="33" y="35"/>
                  </a:lnTo>
                  <a:lnTo>
                    <a:pt x="31" y="26"/>
                  </a:lnTo>
                  <a:lnTo>
                    <a:pt x="27" y="18"/>
                  </a:lnTo>
                  <a:lnTo>
                    <a:pt x="25" y="9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64"/>
            <p:cNvSpPr>
              <a:spLocks/>
            </p:cNvSpPr>
            <p:nvPr/>
          </p:nvSpPr>
          <p:spPr bwMode="auto">
            <a:xfrm flipH="1">
              <a:off x="6725479" y="4768279"/>
              <a:ext cx="333866" cy="84137"/>
            </a:xfrm>
            <a:custGeom>
              <a:avLst/>
              <a:gdLst>
                <a:gd name="T0" fmla="*/ 18 w 225"/>
                <a:gd name="T1" fmla="*/ 16 h 53"/>
                <a:gd name="T2" fmla="*/ 35 w 225"/>
                <a:gd name="T3" fmla="*/ 20 h 53"/>
                <a:gd name="T4" fmla="*/ 46 w 225"/>
                <a:gd name="T5" fmla="*/ 22 h 53"/>
                <a:gd name="T6" fmla="*/ 60 w 225"/>
                <a:gd name="T7" fmla="*/ 25 h 53"/>
                <a:gd name="T8" fmla="*/ 73 w 225"/>
                <a:gd name="T9" fmla="*/ 27 h 53"/>
                <a:gd name="T10" fmla="*/ 86 w 225"/>
                <a:gd name="T11" fmla="*/ 27 h 53"/>
                <a:gd name="T12" fmla="*/ 100 w 225"/>
                <a:gd name="T13" fmla="*/ 25 h 53"/>
                <a:gd name="T14" fmla="*/ 117 w 225"/>
                <a:gd name="T15" fmla="*/ 25 h 53"/>
                <a:gd name="T16" fmla="*/ 131 w 225"/>
                <a:gd name="T17" fmla="*/ 22 h 53"/>
                <a:gd name="T18" fmla="*/ 144 w 225"/>
                <a:gd name="T19" fmla="*/ 20 h 53"/>
                <a:gd name="T20" fmla="*/ 155 w 225"/>
                <a:gd name="T21" fmla="*/ 18 h 53"/>
                <a:gd name="T22" fmla="*/ 166 w 225"/>
                <a:gd name="T23" fmla="*/ 14 h 53"/>
                <a:gd name="T24" fmla="*/ 177 w 225"/>
                <a:gd name="T25" fmla="*/ 11 h 53"/>
                <a:gd name="T26" fmla="*/ 186 w 225"/>
                <a:gd name="T27" fmla="*/ 9 h 53"/>
                <a:gd name="T28" fmla="*/ 195 w 225"/>
                <a:gd name="T29" fmla="*/ 3 h 53"/>
                <a:gd name="T30" fmla="*/ 206 w 225"/>
                <a:gd name="T31" fmla="*/ 0 h 53"/>
                <a:gd name="T32" fmla="*/ 217 w 225"/>
                <a:gd name="T33" fmla="*/ 2 h 53"/>
                <a:gd name="T34" fmla="*/ 225 w 225"/>
                <a:gd name="T35" fmla="*/ 11 h 53"/>
                <a:gd name="T36" fmla="*/ 221 w 225"/>
                <a:gd name="T37" fmla="*/ 20 h 53"/>
                <a:gd name="T38" fmla="*/ 210 w 225"/>
                <a:gd name="T39" fmla="*/ 29 h 53"/>
                <a:gd name="T40" fmla="*/ 197 w 225"/>
                <a:gd name="T41" fmla="*/ 33 h 53"/>
                <a:gd name="T42" fmla="*/ 190 w 225"/>
                <a:gd name="T43" fmla="*/ 36 h 53"/>
                <a:gd name="T44" fmla="*/ 179 w 225"/>
                <a:gd name="T45" fmla="*/ 40 h 53"/>
                <a:gd name="T46" fmla="*/ 166 w 225"/>
                <a:gd name="T47" fmla="*/ 44 h 53"/>
                <a:gd name="T48" fmla="*/ 155 w 225"/>
                <a:gd name="T49" fmla="*/ 47 h 53"/>
                <a:gd name="T50" fmla="*/ 141 w 225"/>
                <a:gd name="T51" fmla="*/ 51 h 53"/>
                <a:gd name="T52" fmla="*/ 124 w 225"/>
                <a:gd name="T53" fmla="*/ 53 h 53"/>
                <a:gd name="T54" fmla="*/ 108 w 225"/>
                <a:gd name="T55" fmla="*/ 53 h 53"/>
                <a:gd name="T56" fmla="*/ 91 w 225"/>
                <a:gd name="T57" fmla="*/ 51 h 53"/>
                <a:gd name="T58" fmla="*/ 77 w 225"/>
                <a:gd name="T59" fmla="*/ 49 h 53"/>
                <a:gd name="T60" fmla="*/ 62 w 225"/>
                <a:gd name="T61" fmla="*/ 47 h 53"/>
                <a:gd name="T62" fmla="*/ 46 w 225"/>
                <a:gd name="T63" fmla="*/ 42 h 53"/>
                <a:gd name="T64" fmla="*/ 31 w 225"/>
                <a:gd name="T65" fmla="*/ 38 h 53"/>
                <a:gd name="T66" fmla="*/ 15 w 225"/>
                <a:gd name="T67" fmla="*/ 33 h 53"/>
                <a:gd name="T68" fmla="*/ 0 w 225"/>
                <a:gd name="T69" fmla="*/ 25 h 53"/>
                <a:gd name="T70" fmla="*/ 0 w 225"/>
                <a:gd name="T71" fmla="*/ 16 h 53"/>
                <a:gd name="T72" fmla="*/ 7 w 225"/>
                <a:gd name="T73" fmla="*/ 13 h 53"/>
                <a:gd name="T74" fmla="*/ 11 w 225"/>
                <a:gd name="T75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53">
                  <a:moveTo>
                    <a:pt x="11" y="14"/>
                  </a:moveTo>
                  <a:lnTo>
                    <a:pt x="18" y="16"/>
                  </a:lnTo>
                  <a:lnTo>
                    <a:pt x="27" y="18"/>
                  </a:lnTo>
                  <a:lnTo>
                    <a:pt x="35" y="20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55" y="24"/>
                  </a:lnTo>
                  <a:lnTo>
                    <a:pt x="60" y="25"/>
                  </a:lnTo>
                  <a:lnTo>
                    <a:pt x="66" y="27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6" y="27"/>
                  </a:lnTo>
                  <a:lnTo>
                    <a:pt x="93" y="27"/>
                  </a:lnTo>
                  <a:lnTo>
                    <a:pt x="100" y="25"/>
                  </a:lnTo>
                  <a:lnTo>
                    <a:pt x="108" y="25"/>
                  </a:lnTo>
                  <a:lnTo>
                    <a:pt x="117" y="25"/>
                  </a:lnTo>
                  <a:lnTo>
                    <a:pt x="126" y="24"/>
                  </a:lnTo>
                  <a:lnTo>
                    <a:pt x="131" y="22"/>
                  </a:lnTo>
                  <a:lnTo>
                    <a:pt x="139" y="22"/>
                  </a:lnTo>
                  <a:lnTo>
                    <a:pt x="144" y="20"/>
                  </a:lnTo>
                  <a:lnTo>
                    <a:pt x="150" y="20"/>
                  </a:lnTo>
                  <a:lnTo>
                    <a:pt x="155" y="18"/>
                  </a:lnTo>
                  <a:lnTo>
                    <a:pt x="161" y="16"/>
                  </a:lnTo>
                  <a:lnTo>
                    <a:pt x="166" y="14"/>
                  </a:lnTo>
                  <a:lnTo>
                    <a:pt x="175" y="13"/>
                  </a:lnTo>
                  <a:lnTo>
                    <a:pt x="177" y="11"/>
                  </a:lnTo>
                  <a:lnTo>
                    <a:pt x="184" y="11"/>
                  </a:lnTo>
                  <a:lnTo>
                    <a:pt x="186" y="9"/>
                  </a:lnTo>
                  <a:lnTo>
                    <a:pt x="192" y="7"/>
                  </a:lnTo>
                  <a:lnTo>
                    <a:pt x="195" y="3"/>
                  </a:lnTo>
                  <a:lnTo>
                    <a:pt x="199" y="2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2"/>
                  </a:lnTo>
                  <a:lnTo>
                    <a:pt x="221" y="5"/>
                  </a:lnTo>
                  <a:lnTo>
                    <a:pt x="225" y="11"/>
                  </a:lnTo>
                  <a:lnTo>
                    <a:pt x="225" y="14"/>
                  </a:lnTo>
                  <a:lnTo>
                    <a:pt x="221" y="20"/>
                  </a:lnTo>
                  <a:lnTo>
                    <a:pt x="216" y="25"/>
                  </a:lnTo>
                  <a:lnTo>
                    <a:pt x="210" y="29"/>
                  </a:lnTo>
                  <a:lnTo>
                    <a:pt x="203" y="31"/>
                  </a:lnTo>
                  <a:lnTo>
                    <a:pt x="197" y="33"/>
                  </a:lnTo>
                  <a:lnTo>
                    <a:pt x="194" y="35"/>
                  </a:lnTo>
                  <a:lnTo>
                    <a:pt x="190" y="36"/>
                  </a:lnTo>
                  <a:lnTo>
                    <a:pt x="186" y="38"/>
                  </a:lnTo>
                  <a:lnTo>
                    <a:pt x="179" y="40"/>
                  </a:lnTo>
                  <a:lnTo>
                    <a:pt x="173" y="42"/>
                  </a:lnTo>
                  <a:lnTo>
                    <a:pt x="166" y="44"/>
                  </a:lnTo>
                  <a:lnTo>
                    <a:pt x="161" y="47"/>
                  </a:lnTo>
                  <a:lnTo>
                    <a:pt x="155" y="47"/>
                  </a:lnTo>
                  <a:lnTo>
                    <a:pt x="148" y="49"/>
                  </a:lnTo>
                  <a:lnTo>
                    <a:pt x="141" y="51"/>
                  </a:lnTo>
                  <a:lnTo>
                    <a:pt x="135" y="53"/>
                  </a:lnTo>
                  <a:lnTo>
                    <a:pt x="124" y="53"/>
                  </a:lnTo>
                  <a:lnTo>
                    <a:pt x="115" y="53"/>
                  </a:lnTo>
                  <a:lnTo>
                    <a:pt x="108" y="53"/>
                  </a:lnTo>
                  <a:lnTo>
                    <a:pt x="99" y="53"/>
                  </a:lnTo>
                  <a:lnTo>
                    <a:pt x="91" y="51"/>
                  </a:lnTo>
                  <a:lnTo>
                    <a:pt x="84" y="51"/>
                  </a:lnTo>
                  <a:lnTo>
                    <a:pt x="77" y="49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5" y="44"/>
                  </a:lnTo>
                  <a:lnTo>
                    <a:pt x="46" y="42"/>
                  </a:lnTo>
                  <a:lnTo>
                    <a:pt x="38" y="40"/>
                  </a:lnTo>
                  <a:lnTo>
                    <a:pt x="31" y="38"/>
                  </a:lnTo>
                  <a:lnTo>
                    <a:pt x="24" y="36"/>
                  </a:lnTo>
                  <a:lnTo>
                    <a:pt x="15" y="33"/>
                  </a:lnTo>
                  <a:lnTo>
                    <a:pt x="5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65"/>
            <p:cNvSpPr>
              <a:spLocks/>
            </p:cNvSpPr>
            <p:nvPr/>
          </p:nvSpPr>
          <p:spPr bwMode="auto">
            <a:xfrm flipH="1">
              <a:off x="6869413" y="4265042"/>
              <a:ext cx="108321" cy="473075"/>
            </a:xfrm>
            <a:custGeom>
              <a:avLst/>
              <a:gdLst>
                <a:gd name="T0" fmla="*/ 20 w 73"/>
                <a:gd name="T1" fmla="*/ 20 h 298"/>
                <a:gd name="T2" fmla="*/ 29 w 73"/>
                <a:gd name="T3" fmla="*/ 46 h 298"/>
                <a:gd name="T4" fmla="*/ 38 w 73"/>
                <a:gd name="T5" fmla="*/ 68 h 298"/>
                <a:gd name="T6" fmla="*/ 49 w 73"/>
                <a:gd name="T7" fmla="*/ 90 h 298"/>
                <a:gd name="T8" fmla="*/ 60 w 73"/>
                <a:gd name="T9" fmla="*/ 112 h 298"/>
                <a:gd name="T10" fmla="*/ 67 w 73"/>
                <a:gd name="T11" fmla="*/ 133 h 298"/>
                <a:gd name="T12" fmla="*/ 73 w 73"/>
                <a:gd name="T13" fmla="*/ 155 h 298"/>
                <a:gd name="T14" fmla="*/ 73 w 73"/>
                <a:gd name="T15" fmla="*/ 181 h 298"/>
                <a:gd name="T16" fmla="*/ 67 w 73"/>
                <a:gd name="T17" fmla="*/ 203 h 298"/>
                <a:gd name="T18" fmla="*/ 64 w 73"/>
                <a:gd name="T19" fmla="*/ 216 h 298"/>
                <a:gd name="T20" fmla="*/ 56 w 73"/>
                <a:gd name="T21" fmla="*/ 229 h 298"/>
                <a:gd name="T22" fmla="*/ 49 w 73"/>
                <a:gd name="T23" fmla="*/ 242 h 298"/>
                <a:gd name="T24" fmla="*/ 44 w 73"/>
                <a:gd name="T25" fmla="*/ 251 h 298"/>
                <a:gd name="T26" fmla="*/ 36 w 73"/>
                <a:gd name="T27" fmla="*/ 264 h 298"/>
                <a:gd name="T28" fmla="*/ 27 w 73"/>
                <a:gd name="T29" fmla="*/ 273 h 298"/>
                <a:gd name="T30" fmla="*/ 20 w 73"/>
                <a:gd name="T31" fmla="*/ 287 h 298"/>
                <a:gd name="T32" fmla="*/ 11 w 73"/>
                <a:gd name="T33" fmla="*/ 298 h 298"/>
                <a:gd name="T34" fmla="*/ 3 w 73"/>
                <a:gd name="T35" fmla="*/ 295 h 298"/>
                <a:gd name="T36" fmla="*/ 7 w 73"/>
                <a:gd name="T37" fmla="*/ 282 h 298"/>
                <a:gd name="T38" fmla="*/ 13 w 73"/>
                <a:gd name="T39" fmla="*/ 269 h 298"/>
                <a:gd name="T40" fmla="*/ 18 w 73"/>
                <a:gd name="T41" fmla="*/ 256 h 298"/>
                <a:gd name="T42" fmla="*/ 22 w 73"/>
                <a:gd name="T43" fmla="*/ 245 h 298"/>
                <a:gd name="T44" fmla="*/ 25 w 73"/>
                <a:gd name="T45" fmla="*/ 234 h 298"/>
                <a:gd name="T46" fmla="*/ 29 w 73"/>
                <a:gd name="T47" fmla="*/ 221 h 298"/>
                <a:gd name="T48" fmla="*/ 33 w 73"/>
                <a:gd name="T49" fmla="*/ 209 h 298"/>
                <a:gd name="T50" fmla="*/ 36 w 73"/>
                <a:gd name="T51" fmla="*/ 196 h 298"/>
                <a:gd name="T52" fmla="*/ 40 w 73"/>
                <a:gd name="T53" fmla="*/ 176 h 298"/>
                <a:gd name="T54" fmla="*/ 42 w 73"/>
                <a:gd name="T55" fmla="*/ 152 h 298"/>
                <a:gd name="T56" fmla="*/ 38 w 73"/>
                <a:gd name="T57" fmla="*/ 130 h 298"/>
                <a:gd name="T58" fmla="*/ 34 w 73"/>
                <a:gd name="T59" fmla="*/ 108 h 298"/>
                <a:gd name="T60" fmla="*/ 27 w 73"/>
                <a:gd name="T61" fmla="*/ 88 h 298"/>
                <a:gd name="T62" fmla="*/ 18 w 73"/>
                <a:gd name="T63" fmla="*/ 68 h 298"/>
                <a:gd name="T64" fmla="*/ 11 w 73"/>
                <a:gd name="T65" fmla="*/ 47 h 298"/>
                <a:gd name="T66" fmla="*/ 2 w 73"/>
                <a:gd name="T67" fmla="*/ 24 h 298"/>
                <a:gd name="T68" fmla="*/ 0 w 73"/>
                <a:gd name="T69" fmla="*/ 7 h 298"/>
                <a:gd name="T70" fmla="*/ 2 w 73"/>
                <a:gd name="T71" fmla="*/ 2 h 298"/>
                <a:gd name="T72" fmla="*/ 9 w 73"/>
                <a:gd name="T73" fmla="*/ 0 h 298"/>
                <a:gd name="T74" fmla="*/ 13 w 73"/>
                <a:gd name="T75" fmla="*/ 3 h 298"/>
                <a:gd name="T76" fmla="*/ 16 w 73"/>
                <a:gd name="T77" fmla="*/ 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298">
                  <a:moveTo>
                    <a:pt x="16" y="7"/>
                  </a:moveTo>
                  <a:lnTo>
                    <a:pt x="20" y="20"/>
                  </a:lnTo>
                  <a:lnTo>
                    <a:pt x="23" y="33"/>
                  </a:lnTo>
                  <a:lnTo>
                    <a:pt x="29" y="46"/>
                  </a:lnTo>
                  <a:lnTo>
                    <a:pt x="34" y="58"/>
                  </a:lnTo>
                  <a:lnTo>
                    <a:pt x="38" y="68"/>
                  </a:lnTo>
                  <a:lnTo>
                    <a:pt x="45" y="79"/>
                  </a:lnTo>
                  <a:lnTo>
                    <a:pt x="49" y="90"/>
                  </a:lnTo>
                  <a:lnTo>
                    <a:pt x="56" y="102"/>
                  </a:lnTo>
                  <a:lnTo>
                    <a:pt x="60" y="112"/>
                  </a:lnTo>
                  <a:lnTo>
                    <a:pt x="66" y="122"/>
                  </a:lnTo>
                  <a:lnTo>
                    <a:pt x="67" y="133"/>
                  </a:lnTo>
                  <a:lnTo>
                    <a:pt x="71" y="144"/>
                  </a:lnTo>
                  <a:lnTo>
                    <a:pt x="73" y="155"/>
                  </a:lnTo>
                  <a:lnTo>
                    <a:pt x="73" y="170"/>
                  </a:lnTo>
                  <a:lnTo>
                    <a:pt x="73" y="181"/>
                  </a:lnTo>
                  <a:lnTo>
                    <a:pt x="71" y="196"/>
                  </a:lnTo>
                  <a:lnTo>
                    <a:pt x="67" y="203"/>
                  </a:lnTo>
                  <a:lnTo>
                    <a:pt x="66" y="209"/>
                  </a:lnTo>
                  <a:lnTo>
                    <a:pt x="64" y="216"/>
                  </a:lnTo>
                  <a:lnTo>
                    <a:pt x="60" y="223"/>
                  </a:lnTo>
                  <a:lnTo>
                    <a:pt x="56" y="229"/>
                  </a:lnTo>
                  <a:lnTo>
                    <a:pt x="55" y="234"/>
                  </a:lnTo>
                  <a:lnTo>
                    <a:pt x="49" y="242"/>
                  </a:lnTo>
                  <a:lnTo>
                    <a:pt x="47" y="247"/>
                  </a:lnTo>
                  <a:lnTo>
                    <a:pt x="44" y="251"/>
                  </a:lnTo>
                  <a:lnTo>
                    <a:pt x="38" y="256"/>
                  </a:lnTo>
                  <a:lnTo>
                    <a:pt x="36" y="264"/>
                  </a:lnTo>
                  <a:lnTo>
                    <a:pt x="31" y="269"/>
                  </a:lnTo>
                  <a:lnTo>
                    <a:pt x="27" y="273"/>
                  </a:lnTo>
                  <a:lnTo>
                    <a:pt x="23" y="282"/>
                  </a:lnTo>
                  <a:lnTo>
                    <a:pt x="20" y="287"/>
                  </a:lnTo>
                  <a:lnTo>
                    <a:pt x="18" y="295"/>
                  </a:lnTo>
                  <a:lnTo>
                    <a:pt x="11" y="298"/>
                  </a:lnTo>
                  <a:lnTo>
                    <a:pt x="7" y="298"/>
                  </a:lnTo>
                  <a:lnTo>
                    <a:pt x="3" y="295"/>
                  </a:lnTo>
                  <a:lnTo>
                    <a:pt x="3" y="291"/>
                  </a:lnTo>
                  <a:lnTo>
                    <a:pt x="7" y="282"/>
                  </a:lnTo>
                  <a:lnTo>
                    <a:pt x="11" y="275"/>
                  </a:lnTo>
                  <a:lnTo>
                    <a:pt x="13" y="269"/>
                  </a:lnTo>
                  <a:lnTo>
                    <a:pt x="16" y="264"/>
                  </a:lnTo>
                  <a:lnTo>
                    <a:pt x="18" y="256"/>
                  </a:lnTo>
                  <a:lnTo>
                    <a:pt x="20" y="251"/>
                  </a:lnTo>
                  <a:lnTo>
                    <a:pt x="22" y="245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27" y="227"/>
                  </a:lnTo>
                  <a:lnTo>
                    <a:pt x="29" y="221"/>
                  </a:lnTo>
                  <a:lnTo>
                    <a:pt x="31" y="216"/>
                  </a:lnTo>
                  <a:lnTo>
                    <a:pt x="33" y="209"/>
                  </a:lnTo>
                  <a:lnTo>
                    <a:pt x="34" y="201"/>
                  </a:lnTo>
                  <a:lnTo>
                    <a:pt x="36" y="196"/>
                  </a:lnTo>
                  <a:lnTo>
                    <a:pt x="38" y="188"/>
                  </a:lnTo>
                  <a:lnTo>
                    <a:pt x="40" y="176"/>
                  </a:lnTo>
                  <a:lnTo>
                    <a:pt x="42" y="163"/>
                  </a:lnTo>
                  <a:lnTo>
                    <a:pt x="42" y="152"/>
                  </a:lnTo>
                  <a:lnTo>
                    <a:pt x="42" y="141"/>
                  </a:lnTo>
                  <a:lnTo>
                    <a:pt x="38" y="130"/>
                  </a:lnTo>
                  <a:lnTo>
                    <a:pt x="38" y="119"/>
                  </a:lnTo>
                  <a:lnTo>
                    <a:pt x="34" y="108"/>
                  </a:lnTo>
                  <a:lnTo>
                    <a:pt x="31" y="99"/>
                  </a:lnTo>
                  <a:lnTo>
                    <a:pt x="27" y="88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4" y="58"/>
                  </a:lnTo>
                  <a:lnTo>
                    <a:pt x="11" y="47"/>
                  </a:lnTo>
                  <a:lnTo>
                    <a:pt x="5" y="36"/>
                  </a:lnTo>
                  <a:lnTo>
                    <a:pt x="2" y="24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66"/>
            <p:cNvSpPr>
              <a:spLocks/>
            </p:cNvSpPr>
            <p:nvPr/>
          </p:nvSpPr>
          <p:spPr bwMode="auto">
            <a:xfrm flipH="1">
              <a:off x="7160247" y="4182492"/>
              <a:ext cx="289351" cy="93662"/>
            </a:xfrm>
            <a:custGeom>
              <a:avLst/>
              <a:gdLst>
                <a:gd name="T0" fmla="*/ 184 w 195"/>
                <a:gd name="T1" fmla="*/ 22 h 59"/>
                <a:gd name="T2" fmla="*/ 172 w 195"/>
                <a:gd name="T3" fmla="*/ 22 h 59"/>
                <a:gd name="T4" fmla="*/ 161 w 195"/>
                <a:gd name="T5" fmla="*/ 26 h 59"/>
                <a:gd name="T6" fmla="*/ 148 w 195"/>
                <a:gd name="T7" fmla="*/ 28 h 59"/>
                <a:gd name="T8" fmla="*/ 137 w 195"/>
                <a:gd name="T9" fmla="*/ 32 h 59"/>
                <a:gd name="T10" fmla="*/ 126 w 195"/>
                <a:gd name="T11" fmla="*/ 35 h 59"/>
                <a:gd name="T12" fmla="*/ 117 w 195"/>
                <a:gd name="T13" fmla="*/ 39 h 59"/>
                <a:gd name="T14" fmla="*/ 106 w 195"/>
                <a:gd name="T15" fmla="*/ 43 h 59"/>
                <a:gd name="T16" fmla="*/ 97 w 195"/>
                <a:gd name="T17" fmla="*/ 46 h 59"/>
                <a:gd name="T18" fmla="*/ 88 w 195"/>
                <a:gd name="T19" fmla="*/ 50 h 59"/>
                <a:gd name="T20" fmla="*/ 78 w 195"/>
                <a:gd name="T21" fmla="*/ 54 h 59"/>
                <a:gd name="T22" fmla="*/ 69 w 195"/>
                <a:gd name="T23" fmla="*/ 55 h 59"/>
                <a:gd name="T24" fmla="*/ 58 w 195"/>
                <a:gd name="T25" fmla="*/ 59 h 59"/>
                <a:gd name="T26" fmla="*/ 47 w 195"/>
                <a:gd name="T27" fmla="*/ 59 h 59"/>
                <a:gd name="T28" fmla="*/ 36 w 195"/>
                <a:gd name="T29" fmla="*/ 59 h 59"/>
                <a:gd name="T30" fmla="*/ 24 w 195"/>
                <a:gd name="T31" fmla="*/ 59 h 59"/>
                <a:gd name="T32" fmla="*/ 14 w 195"/>
                <a:gd name="T33" fmla="*/ 59 h 59"/>
                <a:gd name="T34" fmla="*/ 9 w 195"/>
                <a:gd name="T35" fmla="*/ 57 h 59"/>
                <a:gd name="T36" fmla="*/ 5 w 195"/>
                <a:gd name="T37" fmla="*/ 55 h 59"/>
                <a:gd name="T38" fmla="*/ 4 w 195"/>
                <a:gd name="T39" fmla="*/ 54 h 59"/>
                <a:gd name="T40" fmla="*/ 2 w 195"/>
                <a:gd name="T41" fmla="*/ 52 h 59"/>
                <a:gd name="T42" fmla="*/ 0 w 195"/>
                <a:gd name="T43" fmla="*/ 46 h 59"/>
                <a:gd name="T44" fmla="*/ 0 w 195"/>
                <a:gd name="T45" fmla="*/ 39 h 59"/>
                <a:gd name="T46" fmla="*/ 2 w 195"/>
                <a:gd name="T47" fmla="*/ 33 h 59"/>
                <a:gd name="T48" fmla="*/ 5 w 195"/>
                <a:gd name="T49" fmla="*/ 28 h 59"/>
                <a:gd name="T50" fmla="*/ 7 w 195"/>
                <a:gd name="T51" fmla="*/ 28 h 59"/>
                <a:gd name="T52" fmla="*/ 9 w 195"/>
                <a:gd name="T53" fmla="*/ 26 h 59"/>
                <a:gd name="T54" fmla="*/ 14 w 195"/>
                <a:gd name="T55" fmla="*/ 26 h 59"/>
                <a:gd name="T56" fmla="*/ 18 w 195"/>
                <a:gd name="T57" fmla="*/ 28 h 59"/>
                <a:gd name="T58" fmla="*/ 29 w 195"/>
                <a:gd name="T59" fmla="*/ 28 h 59"/>
                <a:gd name="T60" fmla="*/ 42 w 195"/>
                <a:gd name="T61" fmla="*/ 28 h 59"/>
                <a:gd name="T62" fmla="*/ 51 w 195"/>
                <a:gd name="T63" fmla="*/ 28 h 59"/>
                <a:gd name="T64" fmla="*/ 60 w 195"/>
                <a:gd name="T65" fmla="*/ 28 h 59"/>
                <a:gd name="T66" fmla="*/ 69 w 195"/>
                <a:gd name="T67" fmla="*/ 24 h 59"/>
                <a:gd name="T68" fmla="*/ 80 w 195"/>
                <a:gd name="T69" fmla="*/ 22 h 59"/>
                <a:gd name="T70" fmla="*/ 89 w 195"/>
                <a:gd name="T71" fmla="*/ 21 h 59"/>
                <a:gd name="T72" fmla="*/ 100 w 195"/>
                <a:gd name="T73" fmla="*/ 19 h 59"/>
                <a:gd name="T74" fmla="*/ 108 w 195"/>
                <a:gd name="T75" fmla="*/ 15 h 59"/>
                <a:gd name="T76" fmla="*/ 119 w 195"/>
                <a:gd name="T77" fmla="*/ 13 h 59"/>
                <a:gd name="T78" fmla="*/ 128 w 195"/>
                <a:gd name="T79" fmla="*/ 10 h 59"/>
                <a:gd name="T80" fmla="*/ 139 w 195"/>
                <a:gd name="T81" fmla="*/ 8 h 59"/>
                <a:gd name="T82" fmla="*/ 148 w 195"/>
                <a:gd name="T83" fmla="*/ 4 h 59"/>
                <a:gd name="T84" fmla="*/ 159 w 195"/>
                <a:gd name="T85" fmla="*/ 0 h 59"/>
                <a:gd name="T86" fmla="*/ 170 w 195"/>
                <a:gd name="T87" fmla="*/ 0 h 59"/>
                <a:gd name="T88" fmla="*/ 183 w 195"/>
                <a:gd name="T89" fmla="*/ 0 h 59"/>
                <a:gd name="T90" fmla="*/ 186 w 195"/>
                <a:gd name="T91" fmla="*/ 0 h 59"/>
                <a:gd name="T92" fmla="*/ 190 w 195"/>
                <a:gd name="T93" fmla="*/ 0 h 59"/>
                <a:gd name="T94" fmla="*/ 192 w 195"/>
                <a:gd name="T95" fmla="*/ 6 h 59"/>
                <a:gd name="T96" fmla="*/ 195 w 195"/>
                <a:gd name="T97" fmla="*/ 10 h 59"/>
                <a:gd name="T98" fmla="*/ 194 w 195"/>
                <a:gd name="T99" fmla="*/ 13 h 59"/>
                <a:gd name="T100" fmla="*/ 192 w 195"/>
                <a:gd name="T101" fmla="*/ 19 h 59"/>
                <a:gd name="T102" fmla="*/ 190 w 195"/>
                <a:gd name="T103" fmla="*/ 19 h 59"/>
                <a:gd name="T104" fmla="*/ 184 w 195"/>
                <a:gd name="T105" fmla="*/ 22 h 59"/>
                <a:gd name="T106" fmla="*/ 184 w 195"/>
                <a:gd name="T107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59">
                  <a:moveTo>
                    <a:pt x="184" y="22"/>
                  </a:moveTo>
                  <a:lnTo>
                    <a:pt x="172" y="22"/>
                  </a:lnTo>
                  <a:lnTo>
                    <a:pt x="161" y="26"/>
                  </a:lnTo>
                  <a:lnTo>
                    <a:pt x="148" y="28"/>
                  </a:lnTo>
                  <a:lnTo>
                    <a:pt x="137" y="32"/>
                  </a:lnTo>
                  <a:lnTo>
                    <a:pt x="126" y="35"/>
                  </a:lnTo>
                  <a:lnTo>
                    <a:pt x="117" y="39"/>
                  </a:lnTo>
                  <a:lnTo>
                    <a:pt x="106" y="43"/>
                  </a:lnTo>
                  <a:lnTo>
                    <a:pt x="97" y="46"/>
                  </a:lnTo>
                  <a:lnTo>
                    <a:pt x="88" y="50"/>
                  </a:lnTo>
                  <a:lnTo>
                    <a:pt x="78" y="54"/>
                  </a:lnTo>
                  <a:lnTo>
                    <a:pt x="69" y="55"/>
                  </a:lnTo>
                  <a:lnTo>
                    <a:pt x="58" y="59"/>
                  </a:lnTo>
                  <a:lnTo>
                    <a:pt x="47" y="59"/>
                  </a:lnTo>
                  <a:lnTo>
                    <a:pt x="36" y="59"/>
                  </a:lnTo>
                  <a:lnTo>
                    <a:pt x="24" y="59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9" y="28"/>
                  </a:lnTo>
                  <a:lnTo>
                    <a:pt x="42" y="28"/>
                  </a:lnTo>
                  <a:lnTo>
                    <a:pt x="51" y="28"/>
                  </a:lnTo>
                  <a:lnTo>
                    <a:pt x="60" y="28"/>
                  </a:lnTo>
                  <a:lnTo>
                    <a:pt x="69" y="24"/>
                  </a:lnTo>
                  <a:lnTo>
                    <a:pt x="80" y="22"/>
                  </a:lnTo>
                  <a:lnTo>
                    <a:pt x="89" y="21"/>
                  </a:lnTo>
                  <a:lnTo>
                    <a:pt x="100" y="19"/>
                  </a:lnTo>
                  <a:lnTo>
                    <a:pt x="108" y="15"/>
                  </a:lnTo>
                  <a:lnTo>
                    <a:pt x="119" y="13"/>
                  </a:lnTo>
                  <a:lnTo>
                    <a:pt x="128" y="10"/>
                  </a:lnTo>
                  <a:lnTo>
                    <a:pt x="139" y="8"/>
                  </a:lnTo>
                  <a:lnTo>
                    <a:pt x="148" y="4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2" y="6"/>
                  </a:lnTo>
                  <a:lnTo>
                    <a:pt x="195" y="10"/>
                  </a:lnTo>
                  <a:lnTo>
                    <a:pt x="194" y="13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4" y="22"/>
                  </a:lnTo>
                  <a:lnTo>
                    <a:pt x="1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67"/>
            <p:cNvSpPr>
              <a:spLocks/>
            </p:cNvSpPr>
            <p:nvPr/>
          </p:nvSpPr>
          <p:spPr bwMode="auto">
            <a:xfrm flipH="1">
              <a:off x="7114248" y="3972942"/>
              <a:ext cx="501541" cy="519112"/>
            </a:xfrm>
            <a:custGeom>
              <a:avLst/>
              <a:gdLst>
                <a:gd name="T0" fmla="*/ 108 w 338"/>
                <a:gd name="T1" fmla="*/ 21 h 327"/>
                <a:gd name="T2" fmla="*/ 94 w 338"/>
                <a:gd name="T3" fmla="*/ 39 h 327"/>
                <a:gd name="T4" fmla="*/ 81 w 338"/>
                <a:gd name="T5" fmla="*/ 59 h 327"/>
                <a:gd name="T6" fmla="*/ 68 w 338"/>
                <a:gd name="T7" fmla="*/ 85 h 327"/>
                <a:gd name="T8" fmla="*/ 57 w 338"/>
                <a:gd name="T9" fmla="*/ 109 h 327"/>
                <a:gd name="T10" fmla="*/ 46 w 338"/>
                <a:gd name="T11" fmla="*/ 132 h 327"/>
                <a:gd name="T12" fmla="*/ 41 w 338"/>
                <a:gd name="T13" fmla="*/ 158 h 327"/>
                <a:gd name="T14" fmla="*/ 35 w 338"/>
                <a:gd name="T15" fmla="*/ 180 h 327"/>
                <a:gd name="T16" fmla="*/ 35 w 338"/>
                <a:gd name="T17" fmla="*/ 209 h 327"/>
                <a:gd name="T18" fmla="*/ 42 w 338"/>
                <a:gd name="T19" fmla="*/ 237 h 327"/>
                <a:gd name="T20" fmla="*/ 61 w 338"/>
                <a:gd name="T21" fmla="*/ 261 h 327"/>
                <a:gd name="T22" fmla="*/ 83 w 338"/>
                <a:gd name="T23" fmla="*/ 279 h 327"/>
                <a:gd name="T24" fmla="*/ 114 w 338"/>
                <a:gd name="T25" fmla="*/ 290 h 327"/>
                <a:gd name="T26" fmla="*/ 145 w 338"/>
                <a:gd name="T27" fmla="*/ 296 h 327"/>
                <a:gd name="T28" fmla="*/ 181 w 338"/>
                <a:gd name="T29" fmla="*/ 297 h 327"/>
                <a:gd name="T30" fmla="*/ 220 w 338"/>
                <a:gd name="T31" fmla="*/ 296 h 327"/>
                <a:gd name="T32" fmla="*/ 245 w 338"/>
                <a:gd name="T33" fmla="*/ 292 h 327"/>
                <a:gd name="T34" fmla="*/ 254 w 338"/>
                <a:gd name="T35" fmla="*/ 290 h 327"/>
                <a:gd name="T36" fmla="*/ 265 w 338"/>
                <a:gd name="T37" fmla="*/ 290 h 327"/>
                <a:gd name="T38" fmla="*/ 278 w 338"/>
                <a:gd name="T39" fmla="*/ 288 h 327"/>
                <a:gd name="T40" fmla="*/ 289 w 338"/>
                <a:gd name="T41" fmla="*/ 285 h 327"/>
                <a:gd name="T42" fmla="*/ 300 w 338"/>
                <a:gd name="T43" fmla="*/ 283 h 327"/>
                <a:gd name="T44" fmla="*/ 311 w 338"/>
                <a:gd name="T45" fmla="*/ 281 h 327"/>
                <a:gd name="T46" fmla="*/ 320 w 338"/>
                <a:gd name="T47" fmla="*/ 279 h 327"/>
                <a:gd name="T48" fmla="*/ 331 w 338"/>
                <a:gd name="T49" fmla="*/ 275 h 327"/>
                <a:gd name="T50" fmla="*/ 338 w 338"/>
                <a:gd name="T51" fmla="*/ 281 h 327"/>
                <a:gd name="T52" fmla="*/ 338 w 338"/>
                <a:gd name="T53" fmla="*/ 288 h 327"/>
                <a:gd name="T54" fmla="*/ 333 w 338"/>
                <a:gd name="T55" fmla="*/ 294 h 327"/>
                <a:gd name="T56" fmla="*/ 324 w 338"/>
                <a:gd name="T57" fmla="*/ 299 h 327"/>
                <a:gd name="T58" fmla="*/ 311 w 338"/>
                <a:gd name="T59" fmla="*/ 301 h 327"/>
                <a:gd name="T60" fmla="*/ 300 w 338"/>
                <a:gd name="T61" fmla="*/ 305 h 327"/>
                <a:gd name="T62" fmla="*/ 287 w 338"/>
                <a:gd name="T63" fmla="*/ 308 h 327"/>
                <a:gd name="T64" fmla="*/ 274 w 338"/>
                <a:gd name="T65" fmla="*/ 312 h 327"/>
                <a:gd name="T66" fmla="*/ 262 w 338"/>
                <a:gd name="T67" fmla="*/ 316 h 327"/>
                <a:gd name="T68" fmla="*/ 249 w 338"/>
                <a:gd name="T69" fmla="*/ 317 h 327"/>
                <a:gd name="T70" fmla="*/ 236 w 338"/>
                <a:gd name="T71" fmla="*/ 321 h 327"/>
                <a:gd name="T72" fmla="*/ 209 w 338"/>
                <a:gd name="T73" fmla="*/ 325 h 327"/>
                <a:gd name="T74" fmla="*/ 167 w 338"/>
                <a:gd name="T75" fmla="*/ 327 h 327"/>
                <a:gd name="T76" fmla="*/ 126 w 338"/>
                <a:gd name="T77" fmla="*/ 327 h 327"/>
                <a:gd name="T78" fmla="*/ 92 w 338"/>
                <a:gd name="T79" fmla="*/ 321 h 327"/>
                <a:gd name="T80" fmla="*/ 61 w 338"/>
                <a:gd name="T81" fmla="*/ 310 h 327"/>
                <a:gd name="T82" fmla="*/ 35 w 338"/>
                <a:gd name="T83" fmla="*/ 292 h 327"/>
                <a:gd name="T84" fmla="*/ 17 w 338"/>
                <a:gd name="T85" fmla="*/ 268 h 327"/>
                <a:gd name="T86" fmla="*/ 6 w 338"/>
                <a:gd name="T87" fmla="*/ 233 h 327"/>
                <a:gd name="T88" fmla="*/ 0 w 338"/>
                <a:gd name="T89" fmla="*/ 197 h 327"/>
                <a:gd name="T90" fmla="*/ 4 w 338"/>
                <a:gd name="T91" fmla="*/ 165 h 327"/>
                <a:gd name="T92" fmla="*/ 11 w 338"/>
                <a:gd name="T93" fmla="*/ 134 h 327"/>
                <a:gd name="T94" fmla="*/ 24 w 338"/>
                <a:gd name="T95" fmla="*/ 105 h 327"/>
                <a:gd name="T96" fmla="*/ 39 w 338"/>
                <a:gd name="T97" fmla="*/ 76 h 327"/>
                <a:gd name="T98" fmla="*/ 57 w 338"/>
                <a:gd name="T99" fmla="*/ 50 h 327"/>
                <a:gd name="T100" fmla="*/ 75 w 338"/>
                <a:gd name="T101" fmla="*/ 30 h 327"/>
                <a:gd name="T102" fmla="*/ 92 w 338"/>
                <a:gd name="T103" fmla="*/ 11 h 327"/>
                <a:gd name="T104" fmla="*/ 108 w 338"/>
                <a:gd name="T105" fmla="*/ 0 h 327"/>
                <a:gd name="T106" fmla="*/ 116 w 338"/>
                <a:gd name="T107" fmla="*/ 6 h 327"/>
                <a:gd name="T108" fmla="*/ 114 w 338"/>
                <a:gd name="T109" fmla="*/ 1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" h="327">
                  <a:moveTo>
                    <a:pt x="114" y="11"/>
                  </a:moveTo>
                  <a:lnTo>
                    <a:pt x="108" y="21"/>
                  </a:lnTo>
                  <a:lnTo>
                    <a:pt x="101" y="30"/>
                  </a:lnTo>
                  <a:lnTo>
                    <a:pt x="94" y="39"/>
                  </a:lnTo>
                  <a:lnTo>
                    <a:pt x="88" y="48"/>
                  </a:lnTo>
                  <a:lnTo>
                    <a:pt x="81" y="59"/>
                  </a:lnTo>
                  <a:lnTo>
                    <a:pt x="74" y="72"/>
                  </a:lnTo>
                  <a:lnTo>
                    <a:pt x="68" y="85"/>
                  </a:lnTo>
                  <a:lnTo>
                    <a:pt x="63" y="96"/>
                  </a:lnTo>
                  <a:lnTo>
                    <a:pt x="57" y="109"/>
                  </a:lnTo>
                  <a:lnTo>
                    <a:pt x="52" y="121"/>
                  </a:lnTo>
                  <a:lnTo>
                    <a:pt x="46" y="132"/>
                  </a:lnTo>
                  <a:lnTo>
                    <a:pt x="42" y="145"/>
                  </a:lnTo>
                  <a:lnTo>
                    <a:pt x="41" y="158"/>
                  </a:lnTo>
                  <a:lnTo>
                    <a:pt x="37" y="169"/>
                  </a:lnTo>
                  <a:lnTo>
                    <a:pt x="35" y="180"/>
                  </a:lnTo>
                  <a:lnTo>
                    <a:pt x="35" y="191"/>
                  </a:lnTo>
                  <a:lnTo>
                    <a:pt x="35" y="209"/>
                  </a:lnTo>
                  <a:lnTo>
                    <a:pt x="39" y="224"/>
                  </a:lnTo>
                  <a:lnTo>
                    <a:pt x="42" y="237"/>
                  </a:lnTo>
                  <a:lnTo>
                    <a:pt x="52" y="252"/>
                  </a:lnTo>
                  <a:lnTo>
                    <a:pt x="61" y="261"/>
                  </a:lnTo>
                  <a:lnTo>
                    <a:pt x="70" y="272"/>
                  </a:lnTo>
                  <a:lnTo>
                    <a:pt x="83" y="279"/>
                  </a:lnTo>
                  <a:lnTo>
                    <a:pt x="99" y="285"/>
                  </a:lnTo>
                  <a:lnTo>
                    <a:pt x="114" y="290"/>
                  </a:lnTo>
                  <a:lnTo>
                    <a:pt x="128" y="292"/>
                  </a:lnTo>
                  <a:lnTo>
                    <a:pt x="145" y="296"/>
                  </a:lnTo>
                  <a:lnTo>
                    <a:pt x="163" y="297"/>
                  </a:lnTo>
                  <a:lnTo>
                    <a:pt x="181" y="297"/>
                  </a:lnTo>
                  <a:lnTo>
                    <a:pt x="200" y="297"/>
                  </a:lnTo>
                  <a:lnTo>
                    <a:pt x="220" y="296"/>
                  </a:lnTo>
                  <a:lnTo>
                    <a:pt x="240" y="294"/>
                  </a:lnTo>
                  <a:lnTo>
                    <a:pt x="245" y="292"/>
                  </a:lnTo>
                  <a:lnTo>
                    <a:pt x="251" y="292"/>
                  </a:lnTo>
                  <a:lnTo>
                    <a:pt x="254" y="290"/>
                  </a:lnTo>
                  <a:lnTo>
                    <a:pt x="262" y="290"/>
                  </a:lnTo>
                  <a:lnTo>
                    <a:pt x="265" y="290"/>
                  </a:lnTo>
                  <a:lnTo>
                    <a:pt x="273" y="288"/>
                  </a:lnTo>
                  <a:lnTo>
                    <a:pt x="278" y="288"/>
                  </a:lnTo>
                  <a:lnTo>
                    <a:pt x="284" y="286"/>
                  </a:lnTo>
                  <a:lnTo>
                    <a:pt x="289" y="285"/>
                  </a:lnTo>
                  <a:lnTo>
                    <a:pt x="295" y="285"/>
                  </a:lnTo>
                  <a:lnTo>
                    <a:pt x="300" y="283"/>
                  </a:lnTo>
                  <a:lnTo>
                    <a:pt x="306" y="281"/>
                  </a:lnTo>
                  <a:lnTo>
                    <a:pt x="311" y="281"/>
                  </a:lnTo>
                  <a:lnTo>
                    <a:pt x="316" y="281"/>
                  </a:lnTo>
                  <a:lnTo>
                    <a:pt x="320" y="279"/>
                  </a:lnTo>
                  <a:lnTo>
                    <a:pt x="327" y="277"/>
                  </a:lnTo>
                  <a:lnTo>
                    <a:pt x="331" y="275"/>
                  </a:lnTo>
                  <a:lnTo>
                    <a:pt x="337" y="277"/>
                  </a:lnTo>
                  <a:lnTo>
                    <a:pt x="338" y="281"/>
                  </a:lnTo>
                  <a:lnTo>
                    <a:pt x="338" y="285"/>
                  </a:lnTo>
                  <a:lnTo>
                    <a:pt x="338" y="288"/>
                  </a:lnTo>
                  <a:lnTo>
                    <a:pt x="337" y="292"/>
                  </a:lnTo>
                  <a:lnTo>
                    <a:pt x="333" y="294"/>
                  </a:lnTo>
                  <a:lnTo>
                    <a:pt x="329" y="297"/>
                  </a:lnTo>
                  <a:lnTo>
                    <a:pt x="324" y="299"/>
                  </a:lnTo>
                  <a:lnTo>
                    <a:pt x="318" y="299"/>
                  </a:lnTo>
                  <a:lnTo>
                    <a:pt x="311" y="301"/>
                  </a:lnTo>
                  <a:lnTo>
                    <a:pt x="307" y="303"/>
                  </a:lnTo>
                  <a:lnTo>
                    <a:pt x="300" y="305"/>
                  </a:lnTo>
                  <a:lnTo>
                    <a:pt x="295" y="308"/>
                  </a:lnTo>
                  <a:lnTo>
                    <a:pt x="287" y="308"/>
                  </a:lnTo>
                  <a:lnTo>
                    <a:pt x="282" y="310"/>
                  </a:lnTo>
                  <a:lnTo>
                    <a:pt x="274" y="312"/>
                  </a:lnTo>
                  <a:lnTo>
                    <a:pt x="269" y="314"/>
                  </a:lnTo>
                  <a:lnTo>
                    <a:pt x="262" y="316"/>
                  </a:lnTo>
                  <a:lnTo>
                    <a:pt x="256" y="317"/>
                  </a:lnTo>
                  <a:lnTo>
                    <a:pt x="249" y="317"/>
                  </a:lnTo>
                  <a:lnTo>
                    <a:pt x="243" y="319"/>
                  </a:lnTo>
                  <a:lnTo>
                    <a:pt x="236" y="321"/>
                  </a:lnTo>
                  <a:lnTo>
                    <a:pt x="232" y="323"/>
                  </a:lnTo>
                  <a:lnTo>
                    <a:pt x="209" y="325"/>
                  </a:lnTo>
                  <a:lnTo>
                    <a:pt x="189" y="327"/>
                  </a:lnTo>
                  <a:lnTo>
                    <a:pt x="167" y="327"/>
                  </a:lnTo>
                  <a:lnTo>
                    <a:pt x="147" y="327"/>
                  </a:lnTo>
                  <a:lnTo>
                    <a:pt x="126" y="327"/>
                  </a:lnTo>
                  <a:lnTo>
                    <a:pt x="110" y="325"/>
                  </a:lnTo>
                  <a:lnTo>
                    <a:pt x="92" y="321"/>
                  </a:lnTo>
                  <a:lnTo>
                    <a:pt x="77" y="317"/>
                  </a:lnTo>
                  <a:lnTo>
                    <a:pt x="61" y="310"/>
                  </a:lnTo>
                  <a:lnTo>
                    <a:pt x="48" y="303"/>
                  </a:lnTo>
                  <a:lnTo>
                    <a:pt x="35" y="292"/>
                  </a:lnTo>
                  <a:lnTo>
                    <a:pt x="26" y="281"/>
                  </a:lnTo>
                  <a:lnTo>
                    <a:pt x="17" y="268"/>
                  </a:lnTo>
                  <a:lnTo>
                    <a:pt x="10" y="252"/>
                  </a:lnTo>
                  <a:lnTo>
                    <a:pt x="6" y="233"/>
                  </a:lnTo>
                  <a:lnTo>
                    <a:pt x="2" y="213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4" y="165"/>
                  </a:lnTo>
                  <a:lnTo>
                    <a:pt x="6" y="151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5"/>
                  </a:lnTo>
                  <a:lnTo>
                    <a:pt x="32" y="90"/>
                  </a:lnTo>
                  <a:lnTo>
                    <a:pt x="39" y="76"/>
                  </a:lnTo>
                  <a:lnTo>
                    <a:pt x="48" y="63"/>
                  </a:lnTo>
                  <a:lnTo>
                    <a:pt x="57" y="50"/>
                  </a:lnTo>
                  <a:lnTo>
                    <a:pt x="66" y="39"/>
                  </a:lnTo>
                  <a:lnTo>
                    <a:pt x="75" y="30"/>
                  </a:lnTo>
                  <a:lnTo>
                    <a:pt x="83" y="21"/>
                  </a:lnTo>
                  <a:lnTo>
                    <a:pt x="92" y="11"/>
                  </a:lnTo>
                  <a:lnTo>
                    <a:pt x="101" y="4"/>
                  </a:lnTo>
                  <a:lnTo>
                    <a:pt x="108" y="0"/>
                  </a:lnTo>
                  <a:lnTo>
                    <a:pt x="114" y="2"/>
                  </a:lnTo>
                  <a:lnTo>
                    <a:pt x="116" y="6"/>
                  </a:lnTo>
                  <a:lnTo>
                    <a:pt x="114" y="11"/>
                  </a:lnTo>
                  <a:lnTo>
                    <a:pt x="1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68"/>
            <p:cNvSpPr>
              <a:spLocks/>
            </p:cNvSpPr>
            <p:nvPr/>
          </p:nvSpPr>
          <p:spPr bwMode="auto">
            <a:xfrm flipH="1">
              <a:off x="7373922" y="3985642"/>
              <a:ext cx="100902" cy="346075"/>
            </a:xfrm>
            <a:custGeom>
              <a:avLst/>
              <a:gdLst>
                <a:gd name="T0" fmla="*/ 68 w 68"/>
                <a:gd name="T1" fmla="*/ 13 h 218"/>
                <a:gd name="T2" fmla="*/ 59 w 68"/>
                <a:gd name="T3" fmla="*/ 24 h 218"/>
                <a:gd name="T4" fmla="*/ 55 w 68"/>
                <a:gd name="T5" fmla="*/ 38 h 218"/>
                <a:gd name="T6" fmla="*/ 50 w 68"/>
                <a:gd name="T7" fmla="*/ 49 h 218"/>
                <a:gd name="T8" fmla="*/ 48 w 68"/>
                <a:gd name="T9" fmla="*/ 60 h 218"/>
                <a:gd name="T10" fmla="*/ 46 w 68"/>
                <a:gd name="T11" fmla="*/ 71 h 218"/>
                <a:gd name="T12" fmla="*/ 44 w 68"/>
                <a:gd name="T13" fmla="*/ 82 h 218"/>
                <a:gd name="T14" fmla="*/ 42 w 68"/>
                <a:gd name="T15" fmla="*/ 93 h 218"/>
                <a:gd name="T16" fmla="*/ 42 w 68"/>
                <a:gd name="T17" fmla="*/ 104 h 218"/>
                <a:gd name="T18" fmla="*/ 41 w 68"/>
                <a:gd name="T19" fmla="*/ 115 h 218"/>
                <a:gd name="T20" fmla="*/ 41 w 68"/>
                <a:gd name="T21" fmla="*/ 124 h 218"/>
                <a:gd name="T22" fmla="*/ 41 w 68"/>
                <a:gd name="T23" fmla="*/ 135 h 218"/>
                <a:gd name="T24" fmla="*/ 41 w 68"/>
                <a:gd name="T25" fmla="*/ 148 h 218"/>
                <a:gd name="T26" fmla="*/ 39 w 68"/>
                <a:gd name="T27" fmla="*/ 161 h 218"/>
                <a:gd name="T28" fmla="*/ 37 w 68"/>
                <a:gd name="T29" fmla="*/ 172 h 218"/>
                <a:gd name="T30" fmla="*/ 35 w 68"/>
                <a:gd name="T31" fmla="*/ 187 h 218"/>
                <a:gd name="T32" fmla="*/ 31 w 68"/>
                <a:gd name="T33" fmla="*/ 201 h 218"/>
                <a:gd name="T34" fmla="*/ 31 w 68"/>
                <a:gd name="T35" fmla="*/ 205 h 218"/>
                <a:gd name="T36" fmla="*/ 30 w 68"/>
                <a:gd name="T37" fmla="*/ 209 h 218"/>
                <a:gd name="T38" fmla="*/ 26 w 68"/>
                <a:gd name="T39" fmla="*/ 211 h 218"/>
                <a:gd name="T40" fmla="*/ 24 w 68"/>
                <a:gd name="T41" fmla="*/ 214 h 218"/>
                <a:gd name="T42" fmla="*/ 19 w 68"/>
                <a:gd name="T43" fmla="*/ 216 h 218"/>
                <a:gd name="T44" fmla="*/ 13 w 68"/>
                <a:gd name="T45" fmla="*/ 218 h 218"/>
                <a:gd name="T46" fmla="*/ 6 w 68"/>
                <a:gd name="T47" fmla="*/ 216 h 218"/>
                <a:gd name="T48" fmla="*/ 4 w 68"/>
                <a:gd name="T49" fmla="*/ 212 h 218"/>
                <a:gd name="T50" fmla="*/ 0 w 68"/>
                <a:gd name="T51" fmla="*/ 209 h 218"/>
                <a:gd name="T52" fmla="*/ 0 w 68"/>
                <a:gd name="T53" fmla="*/ 207 h 218"/>
                <a:gd name="T54" fmla="*/ 0 w 68"/>
                <a:gd name="T55" fmla="*/ 201 h 218"/>
                <a:gd name="T56" fmla="*/ 0 w 68"/>
                <a:gd name="T57" fmla="*/ 198 h 218"/>
                <a:gd name="T58" fmla="*/ 4 w 68"/>
                <a:gd name="T59" fmla="*/ 183 h 218"/>
                <a:gd name="T60" fmla="*/ 6 w 68"/>
                <a:gd name="T61" fmla="*/ 170 h 218"/>
                <a:gd name="T62" fmla="*/ 8 w 68"/>
                <a:gd name="T63" fmla="*/ 156 h 218"/>
                <a:gd name="T64" fmla="*/ 10 w 68"/>
                <a:gd name="T65" fmla="*/ 143 h 218"/>
                <a:gd name="T66" fmla="*/ 11 w 68"/>
                <a:gd name="T67" fmla="*/ 132 h 218"/>
                <a:gd name="T68" fmla="*/ 13 w 68"/>
                <a:gd name="T69" fmla="*/ 121 h 218"/>
                <a:gd name="T70" fmla="*/ 15 w 68"/>
                <a:gd name="T71" fmla="*/ 110 h 218"/>
                <a:gd name="T72" fmla="*/ 19 w 68"/>
                <a:gd name="T73" fmla="*/ 99 h 218"/>
                <a:gd name="T74" fmla="*/ 21 w 68"/>
                <a:gd name="T75" fmla="*/ 88 h 218"/>
                <a:gd name="T76" fmla="*/ 22 w 68"/>
                <a:gd name="T77" fmla="*/ 77 h 218"/>
                <a:gd name="T78" fmla="*/ 26 w 68"/>
                <a:gd name="T79" fmla="*/ 66 h 218"/>
                <a:gd name="T80" fmla="*/ 30 w 68"/>
                <a:gd name="T81" fmla="*/ 55 h 218"/>
                <a:gd name="T82" fmla="*/ 33 w 68"/>
                <a:gd name="T83" fmla="*/ 42 h 218"/>
                <a:gd name="T84" fmla="*/ 39 w 68"/>
                <a:gd name="T85" fmla="*/ 31 h 218"/>
                <a:gd name="T86" fmla="*/ 44 w 68"/>
                <a:gd name="T87" fmla="*/ 16 h 218"/>
                <a:gd name="T88" fmla="*/ 52 w 68"/>
                <a:gd name="T89" fmla="*/ 3 h 218"/>
                <a:gd name="T90" fmla="*/ 57 w 68"/>
                <a:gd name="T91" fmla="*/ 0 h 218"/>
                <a:gd name="T92" fmla="*/ 63 w 68"/>
                <a:gd name="T93" fmla="*/ 0 h 218"/>
                <a:gd name="T94" fmla="*/ 68 w 68"/>
                <a:gd name="T95" fmla="*/ 3 h 218"/>
                <a:gd name="T96" fmla="*/ 68 w 68"/>
                <a:gd name="T97" fmla="*/ 13 h 218"/>
                <a:gd name="T98" fmla="*/ 68 w 68"/>
                <a:gd name="T99" fmla="*/ 1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218">
                  <a:moveTo>
                    <a:pt x="68" y="13"/>
                  </a:moveTo>
                  <a:lnTo>
                    <a:pt x="59" y="24"/>
                  </a:lnTo>
                  <a:lnTo>
                    <a:pt x="55" y="38"/>
                  </a:lnTo>
                  <a:lnTo>
                    <a:pt x="50" y="49"/>
                  </a:lnTo>
                  <a:lnTo>
                    <a:pt x="48" y="60"/>
                  </a:lnTo>
                  <a:lnTo>
                    <a:pt x="46" y="71"/>
                  </a:lnTo>
                  <a:lnTo>
                    <a:pt x="44" y="82"/>
                  </a:lnTo>
                  <a:lnTo>
                    <a:pt x="42" y="93"/>
                  </a:lnTo>
                  <a:lnTo>
                    <a:pt x="42" y="104"/>
                  </a:lnTo>
                  <a:lnTo>
                    <a:pt x="41" y="115"/>
                  </a:lnTo>
                  <a:lnTo>
                    <a:pt x="41" y="124"/>
                  </a:lnTo>
                  <a:lnTo>
                    <a:pt x="41" y="135"/>
                  </a:lnTo>
                  <a:lnTo>
                    <a:pt x="41" y="148"/>
                  </a:lnTo>
                  <a:lnTo>
                    <a:pt x="39" y="161"/>
                  </a:lnTo>
                  <a:lnTo>
                    <a:pt x="37" y="172"/>
                  </a:lnTo>
                  <a:lnTo>
                    <a:pt x="35" y="187"/>
                  </a:lnTo>
                  <a:lnTo>
                    <a:pt x="31" y="201"/>
                  </a:lnTo>
                  <a:lnTo>
                    <a:pt x="31" y="205"/>
                  </a:lnTo>
                  <a:lnTo>
                    <a:pt x="30" y="209"/>
                  </a:lnTo>
                  <a:lnTo>
                    <a:pt x="26" y="211"/>
                  </a:lnTo>
                  <a:lnTo>
                    <a:pt x="24" y="214"/>
                  </a:lnTo>
                  <a:lnTo>
                    <a:pt x="19" y="216"/>
                  </a:lnTo>
                  <a:lnTo>
                    <a:pt x="13" y="218"/>
                  </a:lnTo>
                  <a:lnTo>
                    <a:pt x="6" y="216"/>
                  </a:lnTo>
                  <a:lnTo>
                    <a:pt x="4" y="212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4" y="183"/>
                  </a:lnTo>
                  <a:lnTo>
                    <a:pt x="6" y="170"/>
                  </a:lnTo>
                  <a:lnTo>
                    <a:pt x="8" y="156"/>
                  </a:lnTo>
                  <a:lnTo>
                    <a:pt x="10" y="143"/>
                  </a:lnTo>
                  <a:lnTo>
                    <a:pt x="11" y="132"/>
                  </a:lnTo>
                  <a:lnTo>
                    <a:pt x="13" y="121"/>
                  </a:lnTo>
                  <a:lnTo>
                    <a:pt x="15" y="110"/>
                  </a:lnTo>
                  <a:lnTo>
                    <a:pt x="19" y="99"/>
                  </a:lnTo>
                  <a:lnTo>
                    <a:pt x="21" y="88"/>
                  </a:lnTo>
                  <a:lnTo>
                    <a:pt x="22" y="77"/>
                  </a:lnTo>
                  <a:lnTo>
                    <a:pt x="26" y="66"/>
                  </a:lnTo>
                  <a:lnTo>
                    <a:pt x="30" y="55"/>
                  </a:lnTo>
                  <a:lnTo>
                    <a:pt x="33" y="42"/>
                  </a:lnTo>
                  <a:lnTo>
                    <a:pt x="39" y="31"/>
                  </a:lnTo>
                  <a:lnTo>
                    <a:pt x="44" y="16"/>
                  </a:lnTo>
                  <a:lnTo>
                    <a:pt x="52" y="3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68" y="13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69"/>
            <p:cNvSpPr>
              <a:spLocks/>
            </p:cNvSpPr>
            <p:nvPr/>
          </p:nvSpPr>
          <p:spPr bwMode="auto">
            <a:xfrm flipH="1">
              <a:off x="7271536" y="3869754"/>
              <a:ext cx="170643" cy="138112"/>
            </a:xfrm>
            <a:custGeom>
              <a:avLst/>
              <a:gdLst>
                <a:gd name="T0" fmla="*/ 8 w 115"/>
                <a:gd name="T1" fmla="*/ 27 h 87"/>
                <a:gd name="T2" fmla="*/ 17 w 115"/>
                <a:gd name="T3" fmla="*/ 20 h 87"/>
                <a:gd name="T4" fmla="*/ 26 w 115"/>
                <a:gd name="T5" fmla="*/ 12 h 87"/>
                <a:gd name="T6" fmla="*/ 37 w 115"/>
                <a:gd name="T7" fmla="*/ 9 h 87"/>
                <a:gd name="T8" fmla="*/ 50 w 115"/>
                <a:gd name="T9" fmla="*/ 3 h 87"/>
                <a:gd name="T10" fmla="*/ 64 w 115"/>
                <a:gd name="T11" fmla="*/ 0 h 87"/>
                <a:gd name="T12" fmla="*/ 75 w 115"/>
                <a:gd name="T13" fmla="*/ 0 h 87"/>
                <a:gd name="T14" fmla="*/ 88 w 115"/>
                <a:gd name="T15" fmla="*/ 0 h 87"/>
                <a:gd name="T16" fmla="*/ 99 w 115"/>
                <a:gd name="T17" fmla="*/ 3 h 87"/>
                <a:gd name="T18" fmla="*/ 108 w 115"/>
                <a:gd name="T19" fmla="*/ 12 h 87"/>
                <a:gd name="T20" fmla="*/ 112 w 115"/>
                <a:gd name="T21" fmla="*/ 22 h 87"/>
                <a:gd name="T22" fmla="*/ 114 w 115"/>
                <a:gd name="T23" fmla="*/ 34 h 87"/>
                <a:gd name="T24" fmla="*/ 114 w 115"/>
                <a:gd name="T25" fmla="*/ 49 h 87"/>
                <a:gd name="T26" fmla="*/ 110 w 115"/>
                <a:gd name="T27" fmla="*/ 60 h 87"/>
                <a:gd name="T28" fmla="*/ 103 w 115"/>
                <a:gd name="T29" fmla="*/ 73 h 87"/>
                <a:gd name="T30" fmla="*/ 97 w 115"/>
                <a:gd name="T31" fmla="*/ 82 h 87"/>
                <a:gd name="T32" fmla="*/ 84 w 115"/>
                <a:gd name="T33" fmla="*/ 87 h 87"/>
                <a:gd name="T34" fmla="*/ 75 w 115"/>
                <a:gd name="T35" fmla="*/ 86 h 87"/>
                <a:gd name="T36" fmla="*/ 70 w 115"/>
                <a:gd name="T37" fmla="*/ 76 h 87"/>
                <a:gd name="T38" fmla="*/ 73 w 115"/>
                <a:gd name="T39" fmla="*/ 65 h 87"/>
                <a:gd name="T40" fmla="*/ 83 w 115"/>
                <a:gd name="T41" fmla="*/ 58 h 87"/>
                <a:gd name="T42" fmla="*/ 88 w 115"/>
                <a:gd name="T43" fmla="*/ 49 h 87"/>
                <a:gd name="T44" fmla="*/ 92 w 115"/>
                <a:gd name="T45" fmla="*/ 38 h 87"/>
                <a:gd name="T46" fmla="*/ 90 w 115"/>
                <a:gd name="T47" fmla="*/ 31 h 87"/>
                <a:gd name="T48" fmla="*/ 83 w 115"/>
                <a:gd name="T49" fmla="*/ 27 h 87"/>
                <a:gd name="T50" fmla="*/ 73 w 115"/>
                <a:gd name="T51" fmla="*/ 25 h 87"/>
                <a:gd name="T52" fmla="*/ 64 w 115"/>
                <a:gd name="T53" fmla="*/ 23 h 87"/>
                <a:gd name="T54" fmla="*/ 55 w 115"/>
                <a:gd name="T55" fmla="*/ 23 h 87"/>
                <a:gd name="T56" fmla="*/ 46 w 115"/>
                <a:gd name="T57" fmla="*/ 25 h 87"/>
                <a:gd name="T58" fmla="*/ 39 w 115"/>
                <a:gd name="T59" fmla="*/ 29 h 87"/>
                <a:gd name="T60" fmla="*/ 28 w 115"/>
                <a:gd name="T61" fmla="*/ 32 h 87"/>
                <a:gd name="T62" fmla="*/ 20 w 115"/>
                <a:gd name="T63" fmla="*/ 36 h 87"/>
                <a:gd name="T64" fmla="*/ 9 w 115"/>
                <a:gd name="T65" fmla="*/ 42 h 87"/>
                <a:gd name="T66" fmla="*/ 2 w 115"/>
                <a:gd name="T67" fmla="*/ 42 h 87"/>
                <a:gd name="T68" fmla="*/ 0 w 115"/>
                <a:gd name="T69" fmla="*/ 40 h 87"/>
                <a:gd name="T70" fmla="*/ 0 w 115"/>
                <a:gd name="T71" fmla="*/ 32 h 87"/>
                <a:gd name="T72" fmla="*/ 4 w 115"/>
                <a:gd name="T73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87">
                  <a:moveTo>
                    <a:pt x="4" y="31"/>
                  </a:moveTo>
                  <a:lnTo>
                    <a:pt x="8" y="27"/>
                  </a:lnTo>
                  <a:lnTo>
                    <a:pt x="11" y="23"/>
                  </a:lnTo>
                  <a:lnTo>
                    <a:pt x="17" y="20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31" y="11"/>
                  </a:lnTo>
                  <a:lnTo>
                    <a:pt x="37" y="9"/>
                  </a:lnTo>
                  <a:lnTo>
                    <a:pt x="46" y="5"/>
                  </a:lnTo>
                  <a:lnTo>
                    <a:pt x="50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0" y="16"/>
                  </a:lnTo>
                  <a:lnTo>
                    <a:pt x="112" y="22"/>
                  </a:lnTo>
                  <a:lnTo>
                    <a:pt x="114" y="29"/>
                  </a:lnTo>
                  <a:lnTo>
                    <a:pt x="114" y="34"/>
                  </a:lnTo>
                  <a:lnTo>
                    <a:pt x="115" y="42"/>
                  </a:lnTo>
                  <a:lnTo>
                    <a:pt x="114" y="49"/>
                  </a:lnTo>
                  <a:lnTo>
                    <a:pt x="112" y="54"/>
                  </a:lnTo>
                  <a:lnTo>
                    <a:pt x="110" y="60"/>
                  </a:lnTo>
                  <a:lnTo>
                    <a:pt x="108" y="67"/>
                  </a:lnTo>
                  <a:lnTo>
                    <a:pt x="103" y="73"/>
                  </a:lnTo>
                  <a:lnTo>
                    <a:pt x="101" y="76"/>
                  </a:lnTo>
                  <a:lnTo>
                    <a:pt x="97" y="82"/>
                  </a:lnTo>
                  <a:lnTo>
                    <a:pt x="92" y="86"/>
                  </a:lnTo>
                  <a:lnTo>
                    <a:pt x="84" y="87"/>
                  </a:lnTo>
                  <a:lnTo>
                    <a:pt x="81" y="87"/>
                  </a:lnTo>
                  <a:lnTo>
                    <a:pt x="75" y="86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70" y="71"/>
                  </a:lnTo>
                  <a:lnTo>
                    <a:pt x="73" y="65"/>
                  </a:lnTo>
                  <a:lnTo>
                    <a:pt x="77" y="62"/>
                  </a:lnTo>
                  <a:lnTo>
                    <a:pt x="83" y="58"/>
                  </a:lnTo>
                  <a:lnTo>
                    <a:pt x="84" y="54"/>
                  </a:lnTo>
                  <a:lnTo>
                    <a:pt x="88" y="49"/>
                  </a:lnTo>
                  <a:lnTo>
                    <a:pt x="92" y="43"/>
                  </a:lnTo>
                  <a:lnTo>
                    <a:pt x="92" y="38"/>
                  </a:lnTo>
                  <a:lnTo>
                    <a:pt x="92" y="32"/>
                  </a:lnTo>
                  <a:lnTo>
                    <a:pt x="90" y="31"/>
                  </a:lnTo>
                  <a:lnTo>
                    <a:pt x="86" y="29"/>
                  </a:lnTo>
                  <a:lnTo>
                    <a:pt x="83" y="27"/>
                  </a:lnTo>
                  <a:lnTo>
                    <a:pt x="77" y="25"/>
                  </a:lnTo>
                  <a:lnTo>
                    <a:pt x="73" y="25"/>
                  </a:lnTo>
                  <a:lnTo>
                    <a:pt x="68" y="25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5" y="23"/>
                  </a:lnTo>
                  <a:lnTo>
                    <a:pt x="52" y="25"/>
                  </a:lnTo>
                  <a:lnTo>
                    <a:pt x="46" y="25"/>
                  </a:lnTo>
                  <a:lnTo>
                    <a:pt x="44" y="27"/>
                  </a:lnTo>
                  <a:lnTo>
                    <a:pt x="39" y="29"/>
                  </a:lnTo>
                  <a:lnTo>
                    <a:pt x="35" y="31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31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70"/>
            <p:cNvSpPr>
              <a:spLocks/>
            </p:cNvSpPr>
            <p:nvPr/>
          </p:nvSpPr>
          <p:spPr bwMode="auto">
            <a:xfrm flipH="1">
              <a:off x="7373922" y="3955479"/>
              <a:ext cx="946696" cy="442912"/>
            </a:xfrm>
            <a:custGeom>
              <a:avLst/>
              <a:gdLst>
                <a:gd name="T0" fmla="*/ 627 w 638"/>
                <a:gd name="T1" fmla="*/ 21 h 279"/>
                <a:gd name="T2" fmla="*/ 618 w 638"/>
                <a:gd name="T3" fmla="*/ 22 h 279"/>
                <a:gd name="T4" fmla="*/ 609 w 638"/>
                <a:gd name="T5" fmla="*/ 24 h 279"/>
                <a:gd name="T6" fmla="*/ 596 w 638"/>
                <a:gd name="T7" fmla="*/ 30 h 279"/>
                <a:gd name="T8" fmla="*/ 583 w 638"/>
                <a:gd name="T9" fmla="*/ 32 h 279"/>
                <a:gd name="T10" fmla="*/ 554 w 638"/>
                <a:gd name="T11" fmla="*/ 39 h 279"/>
                <a:gd name="T12" fmla="*/ 514 w 638"/>
                <a:gd name="T13" fmla="*/ 52 h 279"/>
                <a:gd name="T14" fmla="*/ 477 w 638"/>
                <a:gd name="T15" fmla="*/ 65 h 279"/>
                <a:gd name="T16" fmla="*/ 444 w 638"/>
                <a:gd name="T17" fmla="*/ 81 h 279"/>
                <a:gd name="T18" fmla="*/ 412 w 638"/>
                <a:gd name="T19" fmla="*/ 98 h 279"/>
                <a:gd name="T20" fmla="*/ 379 w 638"/>
                <a:gd name="T21" fmla="*/ 116 h 279"/>
                <a:gd name="T22" fmla="*/ 342 w 638"/>
                <a:gd name="T23" fmla="*/ 134 h 279"/>
                <a:gd name="T24" fmla="*/ 306 w 638"/>
                <a:gd name="T25" fmla="*/ 154 h 279"/>
                <a:gd name="T26" fmla="*/ 267 w 638"/>
                <a:gd name="T27" fmla="*/ 173 h 279"/>
                <a:gd name="T28" fmla="*/ 232 w 638"/>
                <a:gd name="T29" fmla="*/ 189 h 279"/>
                <a:gd name="T30" fmla="*/ 198 w 638"/>
                <a:gd name="T31" fmla="*/ 206 h 279"/>
                <a:gd name="T32" fmla="*/ 167 w 638"/>
                <a:gd name="T33" fmla="*/ 219 h 279"/>
                <a:gd name="T34" fmla="*/ 136 w 638"/>
                <a:gd name="T35" fmla="*/ 233 h 279"/>
                <a:gd name="T36" fmla="*/ 103 w 638"/>
                <a:gd name="T37" fmla="*/ 244 h 279"/>
                <a:gd name="T38" fmla="*/ 68 w 638"/>
                <a:gd name="T39" fmla="*/ 259 h 279"/>
                <a:gd name="T40" fmla="*/ 32 w 638"/>
                <a:gd name="T41" fmla="*/ 272 h 279"/>
                <a:gd name="T42" fmla="*/ 8 w 638"/>
                <a:gd name="T43" fmla="*/ 279 h 279"/>
                <a:gd name="T44" fmla="*/ 0 w 638"/>
                <a:gd name="T45" fmla="*/ 275 h 279"/>
                <a:gd name="T46" fmla="*/ 0 w 638"/>
                <a:gd name="T47" fmla="*/ 270 h 279"/>
                <a:gd name="T48" fmla="*/ 0 w 638"/>
                <a:gd name="T49" fmla="*/ 263 h 279"/>
                <a:gd name="T50" fmla="*/ 26 w 638"/>
                <a:gd name="T51" fmla="*/ 253 h 279"/>
                <a:gd name="T52" fmla="*/ 63 w 638"/>
                <a:gd name="T53" fmla="*/ 241 h 279"/>
                <a:gd name="T54" fmla="*/ 94 w 638"/>
                <a:gd name="T55" fmla="*/ 226 h 279"/>
                <a:gd name="T56" fmla="*/ 125 w 638"/>
                <a:gd name="T57" fmla="*/ 211 h 279"/>
                <a:gd name="T58" fmla="*/ 154 w 638"/>
                <a:gd name="T59" fmla="*/ 197 h 279"/>
                <a:gd name="T60" fmla="*/ 185 w 638"/>
                <a:gd name="T61" fmla="*/ 180 h 279"/>
                <a:gd name="T62" fmla="*/ 214 w 638"/>
                <a:gd name="T63" fmla="*/ 164 h 279"/>
                <a:gd name="T64" fmla="*/ 249 w 638"/>
                <a:gd name="T65" fmla="*/ 147 h 279"/>
                <a:gd name="T66" fmla="*/ 287 w 638"/>
                <a:gd name="T67" fmla="*/ 127 h 279"/>
                <a:gd name="T68" fmla="*/ 326 w 638"/>
                <a:gd name="T69" fmla="*/ 109 h 279"/>
                <a:gd name="T70" fmla="*/ 362 w 638"/>
                <a:gd name="T71" fmla="*/ 90 h 279"/>
                <a:gd name="T72" fmla="*/ 399 w 638"/>
                <a:gd name="T73" fmla="*/ 74 h 279"/>
                <a:gd name="T74" fmla="*/ 432 w 638"/>
                <a:gd name="T75" fmla="*/ 57 h 279"/>
                <a:gd name="T76" fmla="*/ 466 w 638"/>
                <a:gd name="T77" fmla="*/ 43 h 279"/>
                <a:gd name="T78" fmla="*/ 505 w 638"/>
                <a:gd name="T79" fmla="*/ 30 h 279"/>
                <a:gd name="T80" fmla="*/ 545 w 638"/>
                <a:gd name="T81" fmla="*/ 17 h 279"/>
                <a:gd name="T82" fmla="*/ 576 w 638"/>
                <a:gd name="T83" fmla="*/ 11 h 279"/>
                <a:gd name="T84" fmla="*/ 591 w 638"/>
                <a:gd name="T85" fmla="*/ 6 h 279"/>
                <a:gd name="T86" fmla="*/ 603 w 638"/>
                <a:gd name="T87" fmla="*/ 4 h 279"/>
                <a:gd name="T88" fmla="*/ 614 w 638"/>
                <a:gd name="T89" fmla="*/ 4 h 279"/>
                <a:gd name="T90" fmla="*/ 622 w 638"/>
                <a:gd name="T91" fmla="*/ 2 h 279"/>
                <a:gd name="T92" fmla="*/ 631 w 638"/>
                <a:gd name="T93" fmla="*/ 0 h 279"/>
                <a:gd name="T94" fmla="*/ 638 w 638"/>
                <a:gd name="T95" fmla="*/ 4 h 279"/>
                <a:gd name="T96" fmla="*/ 638 w 638"/>
                <a:gd name="T97" fmla="*/ 13 h 279"/>
                <a:gd name="T98" fmla="*/ 636 w 638"/>
                <a:gd name="T99" fmla="*/ 19 h 279"/>
                <a:gd name="T100" fmla="*/ 631 w 638"/>
                <a:gd name="T101" fmla="*/ 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8" h="279">
                  <a:moveTo>
                    <a:pt x="631" y="21"/>
                  </a:moveTo>
                  <a:lnTo>
                    <a:pt x="627" y="21"/>
                  </a:lnTo>
                  <a:lnTo>
                    <a:pt x="622" y="22"/>
                  </a:lnTo>
                  <a:lnTo>
                    <a:pt x="618" y="22"/>
                  </a:lnTo>
                  <a:lnTo>
                    <a:pt x="616" y="22"/>
                  </a:lnTo>
                  <a:lnTo>
                    <a:pt x="609" y="24"/>
                  </a:lnTo>
                  <a:lnTo>
                    <a:pt x="601" y="28"/>
                  </a:lnTo>
                  <a:lnTo>
                    <a:pt x="596" y="30"/>
                  </a:lnTo>
                  <a:lnTo>
                    <a:pt x="591" y="32"/>
                  </a:lnTo>
                  <a:lnTo>
                    <a:pt x="583" y="32"/>
                  </a:lnTo>
                  <a:lnTo>
                    <a:pt x="576" y="33"/>
                  </a:lnTo>
                  <a:lnTo>
                    <a:pt x="554" y="39"/>
                  </a:lnTo>
                  <a:lnTo>
                    <a:pt x="534" y="44"/>
                  </a:lnTo>
                  <a:lnTo>
                    <a:pt x="514" y="52"/>
                  </a:lnTo>
                  <a:lnTo>
                    <a:pt x="496" y="59"/>
                  </a:lnTo>
                  <a:lnTo>
                    <a:pt x="477" y="65"/>
                  </a:lnTo>
                  <a:lnTo>
                    <a:pt x="461" y="74"/>
                  </a:lnTo>
                  <a:lnTo>
                    <a:pt x="444" y="81"/>
                  </a:lnTo>
                  <a:lnTo>
                    <a:pt x="428" y="90"/>
                  </a:lnTo>
                  <a:lnTo>
                    <a:pt x="412" y="98"/>
                  </a:lnTo>
                  <a:lnTo>
                    <a:pt x="395" y="107"/>
                  </a:lnTo>
                  <a:lnTo>
                    <a:pt x="379" y="116"/>
                  </a:lnTo>
                  <a:lnTo>
                    <a:pt x="362" y="125"/>
                  </a:lnTo>
                  <a:lnTo>
                    <a:pt x="342" y="134"/>
                  </a:lnTo>
                  <a:lnTo>
                    <a:pt x="326" y="145"/>
                  </a:lnTo>
                  <a:lnTo>
                    <a:pt x="306" y="154"/>
                  </a:lnTo>
                  <a:lnTo>
                    <a:pt x="287" y="165"/>
                  </a:lnTo>
                  <a:lnTo>
                    <a:pt x="267" y="173"/>
                  </a:lnTo>
                  <a:lnTo>
                    <a:pt x="249" y="182"/>
                  </a:lnTo>
                  <a:lnTo>
                    <a:pt x="232" y="189"/>
                  </a:lnTo>
                  <a:lnTo>
                    <a:pt x="214" y="198"/>
                  </a:lnTo>
                  <a:lnTo>
                    <a:pt x="198" y="206"/>
                  </a:lnTo>
                  <a:lnTo>
                    <a:pt x="183" y="213"/>
                  </a:lnTo>
                  <a:lnTo>
                    <a:pt x="167" y="219"/>
                  </a:lnTo>
                  <a:lnTo>
                    <a:pt x="152" y="226"/>
                  </a:lnTo>
                  <a:lnTo>
                    <a:pt x="136" y="233"/>
                  </a:lnTo>
                  <a:lnTo>
                    <a:pt x="121" y="239"/>
                  </a:lnTo>
                  <a:lnTo>
                    <a:pt x="103" y="244"/>
                  </a:lnTo>
                  <a:lnTo>
                    <a:pt x="86" y="252"/>
                  </a:lnTo>
                  <a:lnTo>
                    <a:pt x="68" y="259"/>
                  </a:lnTo>
                  <a:lnTo>
                    <a:pt x="50" y="264"/>
                  </a:lnTo>
                  <a:lnTo>
                    <a:pt x="32" y="272"/>
                  </a:lnTo>
                  <a:lnTo>
                    <a:pt x="11" y="279"/>
                  </a:lnTo>
                  <a:lnTo>
                    <a:pt x="8" y="279"/>
                  </a:lnTo>
                  <a:lnTo>
                    <a:pt x="4" y="279"/>
                  </a:lnTo>
                  <a:lnTo>
                    <a:pt x="0" y="275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3"/>
                  </a:lnTo>
                  <a:lnTo>
                    <a:pt x="6" y="263"/>
                  </a:lnTo>
                  <a:lnTo>
                    <a:pt x="26" y="253"/>
                  </a:lnTo>
                  <a:lnTo>
                    <a:pt x="46" y="246"/>
                  </a:lnTo>
                  <a:lnTo>
                    <a:pt x="63" y="241"/>
                  </a:lnTo>
                  <a:lnTo>
                    <a:pt x="79" y="233"/>
                  </a:lnTo>
                  <a:lnTo>
                    <a:pt x="94" y="226"/>
                  </a:lnTo>
                  <a:lnTo>
                    <a:pt x="110" y="219"/>
                  </a:lnTo>
                  <a:lnTo>
                    <a:pt x="125" y="211"/>
                  </a:lnTo>
                  <a:lnTo>
                    <a:pt x="139" y="204"/>
                  </a:lnTo>
                  <a:lnTo>
                    <a:pt x="154" y="197"/>
                  </a:lnTo>
                  <a:lnTo>
                    <a:pt x="169" y="189"/>
                  </a:lnTo>
                  <a:lnTo>
                    <a:pt x="185" y="180"/>
                  </a:lnTo>
                  <a:lnTo>
                    <a:pt x="200" y="173"/>
                  </a:lnTo>
                  <a:lnTo>
                    <a:pt x="214" y="164"/>
                  </a:lnTo>
                  <a:lnTo>
                    <a:pt x="232" y="156"/>
                  </a:lnTo>
                  <a:lnTo>
                    <a:pt x="249" y="147"/>
                  </a:lnTo>
                  <a:lnTo>
                    <a:pt x="269" y="140"/>
                  </a:lnTo>
                  <a:lnTo>
                    <a:pt x="287" y="127"/>
                  </a:lnTo>
                  <a:lnTo>
                    <a:pt x="307" y="118"/>
                  </a:lnTo>
                  <a:lnTo>
                    <a:pt x="326" y="109"/>
                  </a:lnTo>
                  <a:lnTo>
                    <a:pt x="344" y="99"/>
                  </a:lnTo>
                  <a:lnTo>
                    <a:pt x="362" y="90"/>
                  </a:lnTo>
                  <a:lnTo>
                    <a:pt x="380" y="81"/>
                  </a:lnTo>
                  <a:lnTo>
                    <a:pt x="399" y="74"/>
                  </a:lnTo>
                  <a:lnTo>
                    <a:pt x="415" y="66"/>
                  </a:lnTo>
                  <a:lnTo>
                    <a:pt x="432" y="57"/>
                  </a:lnTo>
                  <a:lnTo>
                    <a:pt x="450" y="50"/>
                  </a:lnTo>
                  <a:lnTo>
                    <a:pt x="466" y="43"/>
                  </a:lnTo>
                  <a:lnTo>
                    <a:pt x="486" y="37"/>
                  </a:lnTo>
                  <a:lnTo>
                    <a:pt x="505" y="30"/>
                  </a:lnTo>
                  <a:lnTo>
                    <a:pt x="525" y="22"/>
                  </a:lnTo>
                  <a:lnTo>
                    <a:pt x="545" y="17"/>
                  </a:lnTo>
                  <a:lnTo>
                    <a:pt x="569" y="13"/>
                  </a:lnTo>
                  <a:lnTo>
                    <a:pt x="576" y="11"/>
                  </a:lnTo>
                  <a:lnTo>
                    <a:pt x="583" y="10"/>
                  </a:lnTo>
                  <a:lnTo>
                    <a:pt x="591" y="6"/>
                  </a:lnTo>
                  <a:lnTo>
                    <a:pt x="598" y="6"/>
                  </a:lnTo>
                  <a:lnTo>
                    <a:pt x="603" y="4"/>
                  </a:lnTo>
                  <a:lnTo>
                    <a:pt x="611" y="4"/>
                  </a:lnTo>
                  <a:lnTo>
                    <a:pt x="614" y="4"/>
                  </a:lnTo>
                  <a:lnTo>
                    <a:pt x="618" y="2"/>
                  </a:lnTo>
                  <a:lnTo>
                    <a:pt x="622" y="2"/>
                  </a:lnTo>
                  <a:lnTo>
                    <a:pt x="627" y="2"/>
                  </a:lnTo>
                  <a:lnTo>
                    <a:pt x="631" y="0"/>
                  </a:lnTo>
                  <a:lnTo>
                    <a:pt x="636" y="2"/>
                  </a:lnTo>
                  <a:lnTo>
                    <a:pt x="638" y="4"/>
                  </a:lnTo>
                  <a:lnTo>
                    <a:pt x="638" y="10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6" y="19"/>
                  </a:lnTo>
                  <a:lnTo>
                    <a:pt x="631" y="21"/>
                  </a:lnTo>
                  <a:lnTo>
                    <a:pt x="6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 flipH="1">
              <a:off x="6376775" y="4328542"/>
              <a:ext cx="384317" cy="366712"/>
            </a:xfrm>
            <a:custGeom>
              <a:avLst/>
              <a:gdLst>
                <a:gd name="T0" fmla="*/ 20 w 259"/>
                <a:gd name="T1" fmla="*/ 2 h 231"/>
                <a:gd name="T2" fmla="*/ 35 w 259"/>
                <a:gd name="T3" fmla="*/ 4 h 231"/>
                <a:gd name="T4" fmla="*/ 49 w 259"/>
                <a:gd name="T5" fmla="*/ 6 h 231"/>
                <a:gd name="T6" fmla="*/ 60 w 259"/>
                <a:gd name="T7" fmla="*/ 6 h 231"/>
                <a:gd name="T8" fmla="*/ 75 w 259"/>
                <a:gd name="T9" fmla="*/ 7 h 231"/>
                <a:gd name="T10" fmla="*/ 88 w 259"/>
                <a:gd name="T11" fmla="*/ 7 h 231"/>
                <a:gd name="T12" fmla="*/ 106 w 259"/>
                <a:gd name="T13" fmla="*/ 7 h 231"/>
                <a:gd name="T14" fmla="*/ 128 w 259"/>
                <a:gd name="T15" fmla="*/ 7 h 231"/>
                <a:gd name="T16" fmla="*/ 152 w 259"/>
                <a:gd name="T17" fmla="*/ 9 h 231"/>
                <a:gd name="T18" fmla="*/ 173 w 259"/>
                <a:gd name="T19" fmla="*/ 13 h 231"/>
                <a:gd name="T20" fmla="*/ 194 w 259"/>
                <a:gd name="T21" fmla="*/ 18 h 231"/>
                <a:gd name="T22" fmla="*/ 214 w 259"/>
                <a:gd name="T23" fmla="*/ 28 h 231"/>
                <a:gd name="T24" fmla="*/ 230 w 259"/>
                <a:gd name="T25" fmla="*/ 37 h 231"/>
                <a:gd name="T26" fmla="*/ 243 w 259"/>
                <a:gd name="T27" fmla="*/ 48 h 231"/>
                <a:gd name="T28" fmla="*/ 252 w 259"/>
                <a:gd name="T29" fmla="*/ 62 h 231"/>
                <a:gd name="T30" fmla="*/ 257 w 259"/>
                <a:gd name="T31" fmla="*/ 79 h 231"/>
                <a:gd name="T32" fmla="*/ 259 w 259"/>
                <a:gd name="T33" fmla="*/ 99 h 231"/>
                <a:gd name="T34" fmla="*/ 254 w 259"/>
                <a:gd name="T35" fmla="*/ 115 h 231"/>
                <a:gd name="T36" fmla="*/ 248 w 259"/>
                <a:gd name="T37" fmla="*/ 134 h 231"/>
                <a:gd name="T38" fmla="*/ 241 w 259"/>
                <a:gd name="T39" fmla="*/ 150 h 231"/>
                <a:gd name="T40" fmla="*/ 232 w 259"/>
                <a:gd name="T41" fmla="*/ 169 h 231"/>
                <a:gd name="T42" fmla="*/ 221 w 259"/>
                <a:gd name="T43" fmla="*/ 185 h 231"/>
                <a:gd name="T44" fmla="*/ 210 w 259"/>
                <a:gd name="T45" fmla="*/ 202 h 231"/>
                <a:gd name="T46" fmla="*/ 201 w 259"/>
                <a:gd name="T47" fmla="*/ 218 h 231"/>
                <a:gd name="T48" fmla="*/ 190 w 259"/>
                <a:gd name="T49" fmla="*/ 231 h 231"/>
                <a:gd name="T50" fmla="*/ 179 w 259"/>
                <a:gd name="T51" fmla="*/ 224 h 231"/>
                <a:gd name="T52" fmla="*/ 186 w 259"/>
                <a:gd name="T53" fmla="*/ 211 h 231"/>
                <a:gd name="T54" fmla="*/ 192 w 259"/>
                <a:gd name="T55" fmla="*/ 196 h 231"/>
                <a:gd name="T56" fmla="*/ 199 w 259"/>
                <a:gd name="T57" fmla="*/ 181 h 231"/>
                <a:gd name="T58" fmla="*/ 204 w 259"/>
                <a:gd name="T59" fmla="*/ 167 h 231"/>
                <a:gd name="T60" fmla="*/ 212 w 259"/>
                <a:gd name="T61" fmla="*/ 150 h 231"/>
                <a:gd name="T62" fmla="*/ 215 w 259"/>
                <a:gd name="T63" fmla="*/ 134 h 231"/>
                <a:gd name="T64" fmla="*/ 217 w 259"/>
                <a:gd name="T65" fmla="*/ 121 h 231"/>
                <a:gd name="T66" fmla="*/ 219 w 259"/>
                <a:gd name="T67" fmla="*/ 106 h 231"/>
                <a:gd name="T68" fmla="*/ 215 w 259"/>
                <a:gd name="T69" fmla="*/ 92 h 231"/>
                <a:gd name="T70" fmla="*/ 212 w 259"/>
                <a:gd name="T71" fmla="*/ 81 h 231"/>
                <a:gd name="T72" fmla="*/ 204 w 259"/>
                <a:gd name="T73" fmla="*/ 72 h 231"/>
                <a:gd name="T74" fmla="*/ 195 w 259"/>
                <a:gd name="T75" fmla="*/ 66 h 231"/>
                <a:gd name="T76" fmla="*/ 184 w 259"/>
                <a:gd name="T77" fmla="*/ 59 h 231"/>
                <a:gd name="T78" fmla="*/ 170 w 259"/>
                <a:gd name="T79" fmla="*/ 55 h 231"/>
                <a:gd name="T80" fmla="*/ 155 w 259"/>
                <a:gd name="T81" fmla="*/ 50 h 231"/>
                <a:gd name="T82" fmla="*/ 141 w 259"/>
                <a:gd name="T83" fmla="*/ 48 h 231"/>
                <a:gd name="T84" fmla="*/ 122 w 259"/>
                <a:gd name="T85" fmla="*/ 44 h 231"/>
                <a:gd name="T86" fmla="*/ 106 w 259"/>
                <a:gd name="T87" fmla="*/ 39 h 231"/>
                <a:gd name="T88" fmla="*/ 91 w 259"/>
                <a:gd name="T89" fmla="*/ 37 h 231"/>
                <a:gd name="T90" fmla="*/ 77 w 259"/>
                <a:gd name="T91" fmla="*/ 33 h 231"/>
                <a:gd name="T92" fmla="*/ 62 w 259"/>
                <a:gd name="T93" fmla="*/ 29 h 231"/>
                <a:gd name="T94" fmla="*/ 47 w 259"/>
                <a:gd name="T95" fmla="*/ 28 h 231"/>
                <a:gd name="T96" fmla="*/ 31 w 259"/>
                <a:gd name="T97" fmla="*/ 24 h 231"/>
                <a:gd name="T98" fmla="*/ 15 w 259"/>
                <a:gd name="T99" fmla="*/ 20 h 231"/>
                <a:gd name="T100" fmla="*/ 2 w 259"/>
                <a:gd name="T101" fmla="*/ 17 h 231"/>
                <a:gd name="T102" fmla="*/ 0 w 259"/>
                <a:gd name="T103" fmla="*/ 9 h 231"/>
                <a:gd name="T104" fmla="*/ 2 w 259"/>
                <a:gd name="T105" fmla="*/ 4 h 231"/>
                <a:gd name="T106" fmla="*/ 7 w 259"/>
                <a:gd name="T107" fmla="*/ 0 h 231"/>
                <a:gd name="T108" fmla="*/ 11 w 259"/>
                <a:gd name="T10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9" h="231">
                  <a:moveTo>
                    <a:pt x="11" y="0"/>
                  </a:moveTo>
                  <a:lnTo>
                    <a:pt x="20" y="2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60" y="6"/>
                  </a:lnTo>
                  <a:lnTo>
                    <a:pt x="67" y="7"/>
                  </a:lnTo>
                  <a:lnTo>
                    <a:pt x="75" y="7"/>
                  </a:lnTo>
                  <a:lnTo>
                    <a:pt x="80" y="7"/>
                  </a:lnTo>
                  <a:lnTo>
                    <a:pt x="88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5" y="7"/>
                  </a:lnTo>
                  <a:lnTo>
                    <a:pt x="128" y="7"/>
                  </a:lnTo>
                  <a:lnTo>
                    <a:pt x="141" y="9"/>
                  </a:lnTo>
                  <a:lnTo>
                    <a:pt x="152" y="9"/>
                  </a:lnTo>
                  <a:lnTo>
                    <a:pt x="162" y="11"/>
                  </a:lnTo>
                  <a:lnTo>
                    <a:pt x="173" y="13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04" y="22"/>
                  </a:lnTo>
                  <a:lnTo>
                    <a:pt x="214" y="28"/>
                  </a:lnTo>
                  <a:lnTo>
                    <a:pt x="223" y="31"/>
                  </a:lnTo>
                  <a:lnTo>
                    <a:pt x="230" y="37"/>
                  </a:lnTo>
                  <a:lnTo>
                    <a:pt x="237" y="42"/>
                  </a:lnTo>
                  <a:lnTo>
                    <a:pt x="243" y="48"/>
                  </a:lnTo>
                  <a:lnTo>
                    <a:pt x="248" y="55"/>
                  </a:lnTo>
                  <a:lnTo>
                    <a:pt x="252" y="62"/>
                  </a:lnTo>
                  <a:lnTo>
                    <a:pt x="256" y="70"/>
                  </a:lnTo>
                  <a:lnTo>
                    <a:pt x="257" y="79"/>
                  </a:lnTo>
                  <a:lnTo>
                    <a:pt x="259" y="90"/>
                  </a:lnTo>
                  <a:lnTo>
                    <a:pt x="259" y="99"/>
                  </a:lnTo>
                  <a:lnTo>
                    <a:pt x="257" y="108"/>
                  </a:lnTo>
                  <a:lnTo>
                    <a:pt x="254" y="115"/>
                  </a:lnTo>
                  <a:lnTo>
                    <a:pt x="252" y="126"/>
                  </a:lnTo>
                  <a:lnTo>
                    <a:pt x="248" y="134"/>
                  </a:lnTo>
                  <a:lnTo>
                    <a:pt x="245" y="143"/>
                  </a:lnTo>
                  <a:lnTo>
                    <a:pt x="241" y="150"/>
                  </a:lnTo>
                  <a:lnTo>
                    <a:pt x="236" y="159"/>
                  </a:lnTo>
                  <a:lnTo>
                    <a:pt x="232" y="169"/>
                  </a:lnTo>
                  <a:lnTo>
                    <a:pt x="226" y="176"/>
                  </a:lnTo>
                  <a:lnTo>
                    <a:pt x="221" y="185"/>
                  </a:lnTo>
                  <a:lnTo>
                    <a:pt x="215" y="194"/>
                  </a:lnTo>
                  <a:lnTo>
                    <a:pt x="210" y="202"/>
                  </a:lnTo>
                  <a:lnTo>
                    <a:pt x="204" y="211"/>
                  </a:lnTo>
                  <a:lnTo>
                    <a:pt x="201" y="218"/>
                  </a:lnTo>
                  <a:lnTo>
                    <a:pt x="195" y="227"/>
                  </a:lnTo>
                  <a:lnTo>
                    <a:pt x="190" y="231"/>
                  </a:lnTo>
                  <a:lnTo>
                    <a:pt x="184" y="231"/>
                  </a:lnTo>
                  <a:lnTo>
                    <a:pt x="179" y="224"/>
                  </a:lnTo>
                  <a:lnTo>
                    <a:pt x="183" y="218"/>
                  </a:lnTo>
                  <a:lnTo>
                    <a:pt x="186" y="211"/>
                  </a:lnTo>
                  <a:lnTo>
                    <a:pt x="188" y="203"/>
                  </a:lnTo>
                  <a:lnTo>
                    <a:pt x="192" y="196"/>
                  </a:lnTo>
                  <a:lnTo>
                    <a:pt x="195" y="189"/>
                  </a:lnTo>
                  <a:lnTo>
                    <a:pt x="199" y="181"/>
                  </a:lnTo>
                  <a:lnTo>
                    <a:pt x="203" y="174"/>
                  </a:lnTo>
                  <a:lnTo>
                    <a:pt x="204" y="167"/>
                  </a:lnTo>
                  <a:lnTo>
                    <a:pt x="210" y="158"/>
                  </a:lnTo>
                  <a:lnTo>
                    <a:pt x="212" y="150"/>
                  </a:lnTo>
                  <a:lnTo>
                    <a:pt x="214" y="143"/>
                  </a:lnTo>
                  <a:lnTo>
                    <a:pt x="215" y="134"/>
                  </a:lnTo>
                  <a:lnTo>
                    <a:pt x="217" y="128"/>
                  </a:lnTo>
                  <a:lnTo>
                    <a:pt x="217" y="121"/>
                  </a:lnTo>
                  <a:lnTo>
                    <a:pt x="219" y="112"/>
                  </a:lnTo>
                  <a:lnTo>
                    <a:pt x="219" y="106"/>
                  </a:lnTo>
                  <a:lnTo>
                    <a:pt x="219" y="99"/>
                  </a:lnTo>
                  <a:lnTo>
                    <a:pt x="215" y="92"/>
                  </a:lnTo>
                  <a:lnTo>
                    <a:pt x="215" y="86"/>
                  </a:lnTo>
                  <a:lnTo>
                    <a:pt x="212" y="81"/>
                  </a:lnTo>
                  <a:lnTo>
                    <a:pt x="210" y="75"/>
                  </a:lnTo>
                  <a:lnTo>
                    <a:pt x="204" y="72"/>
                  </a:lnTo>
                  <a:lnTo>
                    <a:pt x="201" y="68"/>
                  </a:lnTo>
                  <a:lnTo>
                    <a:pt x="195" y="66"/>
                  </a:lnTo>
                  <a:lnTo>
                    <a:pt x="190" y="62"/>
                  </a:lnTo>
                  <a:lnTo>
                    <a:pt x="184" y="59"/>
                  </a:lnTo>
                  <a:lnTo>
                    <a:pt x="177" y="57"/>
                  </a:lnTo>
                  <a:lnTo>
                    <a:pt x="170" y="55"/>
                  </a:lnTo>
                  <a:lnTo>
                    <a:pt x="164" y="51"/>
                  </a:lnTo>
                  <a:lnTo>
                    <a:pt x="155" y="50"/>
                  </a:lnTo>
                  <a:lnTo>
                    <a:pt x="150" y="48"/>
                  </a:lnTo>
                  <a:lnTo>
                    <a:pt x="141" y="48"/>
                  </a:lnTo>
                  <a:lnTo>
                    <a:pt x="133" y="46"/>
                  </a:lnTo>
                  <a:lnTo>
                    <a:pt x="122" y="44"/>
                  </a:lnTo>
                  <a:lnTo>
                    <a:pt x="113" y="40"/>
                  </a:lnTo>
                  <a:lnTo>
                    <a:pt x="106" y="39"/>
                  </a:lnTo>
                  <a:lnTo>
                    <a:pt x="99" y="37"/>
                  </a:lnTo>
                  <a:lnTo>
                    <a:pt x="91" y="37"/>
                  </a:lnTo>
                  <a:lnTo>
                    <a:pt x="84" y="35"/>
                  </a:lnTo>
                  <a:lnTo>
                    <a:pt x="77" y="33"/>
                  </a:lnTo>
                  <a:lnTo>
                    <a:pt x="69" y="31"/>
                  </a:lnTo>
                  <a:lnTo>
                    <a:pt x="62" y="29"/>
                  </a:lnTo>
                  <a:lnTo>
                    <a:pt x="55" y="28"/>
                  </a:lnTo>
                  <a:lnTo>
                    <a:pt x="47" y="28"/>
                  </a:lnTo>
                  <a:lnTo>
                    <a:pt x="40" y="26"/>
                  </a:lnTo>
                  <a:lnTo>
                    <a:pt x="31" y="24"/>
                  </a:lnTo>
                  <a:lnTo>
                    <a:pt x="24" y="22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 flipH="1">
              <a:off x="6442064" y="4719067"/>
              <a:ext cx="137998" cy="157162"/>
            </a:xfrm>
            <a:custGeom>
              <a:avLst/>
              <a:gdLst>
                <a:gd name="T0" fmla="*/ 42 w 93"/>
                <a:gd name="T1" fmla="*/ 20 h 99"/>
                <a:gd name="T2" fmla="*/ 33 w 93"/>
                <a:gd name="T3" fmla="*/ 27 h 99"/>
                <a:gd name="T4" fmla="*/ 28 w 93"/>
                <a:gd name="T5" fmla="*/ 38 h 99"/>
                <a:gd name="T6" fmla="*/ 28 w 93"/>
                <a:gd name="T7" fmla="*/ 45 h 99"/>
                <a:gd name="T8" fmla="*/ 35 w 93"/>
                <a:gd name="T9" fmla="*/ 58 h 99"/>
                <a:gd name="T10" fmla="*/ 46 w 93"/>
                <a:gd name="T11" fmla="*/ 66 h 99"/>
                <a:gd name="T12" fmla="*/ 55 w 93"/>
                <a:gd name="T13" fmla="*/ 67 h 99"/>
                <a:gd name="T14" fmla="*/ 66 w 93"/>
                <a:gd name="T15" fmla="*/ 62 h 99"/>
                <a:gd name="T16" fmla="*/ 77 w 93"/>
                <a:gd name="T17" fmla="*/ 53 h 99"/>
                <a:gd name="T18" fmla="*/ 88 w 93"/>
                <a:gd name="T19" fmla="*/ 55 h 99"/>
                <a:gd name="T20" fmla="*/ 93 w 93"/>
                <a:gd name="T21" fmla="*/ 64 h 99"/>
                <a:gd name="T22" fmla="*/ 93 w 93"/>
                <a:gd name="T23" fmla="*/ 78 h 99"/>
                <a:gd name="T24" fmla="*/ 84 w 93"/>
                <a:gd name="T25" fmla="*/ 88 h 99"/>
                <a:gd name="T26" fmla="*/ 75 w 93"/>
                <a:gd name="T27" fmla="*/ 93 h 99"/>
                <a:gd name="T28" fmla="*/ 68 w 93"/>
                <a:gd name="T29" fmla="*/ 97 h 99"/>
                <a:gd name="T30" fmla="*/ 59 w 93"/>
                <a:gd name="T31" fmla="*/ 97 h 99"/>
                <a:gd name="T32" fmla="*/ 50 w 93"/>
                <a:gd name="T33" fmla="*/ 97 h 99"/>
                <a:gd name="T34" fmla="*/ 42 w 93"/>
                <a:gd name="T35" fmla="*/ 97 h 99"/>
                <a:gd name="T36" fmla="*/ 31 w 93"/>
                <a:gd name="T37" fmla="*/ 93 h 99"/>
                <a:gd name="T38" fmla="*/ 24 w 93"/>
                <a:gd name="T39" fmla="*/ 88 h 99"/>
                <a:gd name="T40" fmla="*/ 13 w 93"/>
                <a:gd name="T41" fmla="*/ 84 h 99"/>
                <a:gd name="T42" fmla="*/ 4 w 93"/>
                <a:gd name="T43" fmla="*/ 73 h 99"/>
                <a:gd name="T44" fmla="*/ 0 w 93"/>
                <a:gd name="T45" fmla="*/ 62 h 99"/>
                <a:gd name="T46" fmla="*/ 0 w 93"/>
                <a:gd name="T47" fmla="*/ 51 h 99"/>
                <a:gd name="T48" fmla="*/ 2 w 93"/>
                <a:gd name="T49" fmla="*/ 44 h 99"/>
                <a:gd name="T50" fmla="*/ 8 w 93"/>
                <a:gd name="T51" fmla="*/ 36 h 99"/>
                <a:gd name="T52" fmla="*/ 11 w 93"/>
                <a:gd name="T53" fmla="*/ 25 h 99"/>
                <a:gd name="T54" fmla="*/ 24 w 93"/>
                <a:gd name="T55" fmla="*/ 11 h 99"/>
                <a:gd name="T56" fmla="*/ 31 w 93"/>
                <a:gd name="T57" fmla="*/ 0 h 99"/>
                <a:gd name="T58" fmla="*/ 39 w 93"/>
                <a:gd name="T59" fmla="*/ 0 h 99"/>
                <a:gd name="T60" fmla="*/ 46 w 93"/>
                <a:gd name="T61" fmla="*/ 5 h 99"/>
                <a:gd name="T62" fmla="*/ 46 w 93"/>
                <a:gd name="T63" fmla="*/ 11 h 99"/>
                <a:gd name="T64" fmla="*/ 46 w 93"/>
                <a:gd name="T65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99">
                  <a:moveTo>
                    <a:pt x="46" y="14"/>
                  </a:moveTo>
                  <a:lnTo>
                    <a:pt x="42" y="20"/>
                  </a:lnTo>
                  <a:lnTo>
                    <a:pt x="37" y="23"/>
                  </a:lnTo>
                  <a:lnTo>
                    <a:pt x="33" y="27"/>
                  </a:lnTo>
                  <a:lnTo>
                    <a:pt x="31" y="33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0" y="51"/>
                  </a:lnTo>
                  <a:lnTo>
                    <a:pt x="35" y="58"/>
                  </a:lnTo>
                  <a:lnTo>
                    <a:pt x="40" y="62"/>
                  </a:lnTo>
                  <a:lnTo>
                    <a:pt x="46" y="66"/>
                  </a:lnTo>
                  <a:lnTo>
                    <a:pt x="51" y="67"/>
                  </a:lnTo>
                  <a:lnTo>
                    <a:pt x="55" y="67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73" y="58"/>
                  </a:lnTo>
                  <a:lnTo>
                    <a:pt x="77" y="53"/>
                  </a:lnTo>
                  <a:lnTo>
                    <a:pt x="82" y="53"/>
                  </a:lnTo>
                  <a:lnTo>
                    <a:pt x="88" y="55"/>
                  </a:lnTo>
                  <a:lnTo>
                    <a:pt x="93" y="60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93" y="78"/>
                  </a:lnTo>
                  <a:lnTo>
                    <a:pt x="90" y="84"/>
                  </a:lnTo>
                  <a:lnTo>
                    <a:pt x="84" y="88"/>
                  </a:lnTo>
                  <a:lnTo>
                    <a:pt x="81" y="89"/>
                  </a:lnTo>
                  <a:lnTo>
                    <a:pt x="75" y="93"/>
                  </a:lnTo>
                  <a:lnTo>
                    <a:pt x="73" y="95"/>
                  </a:lnTo>
                  <a:lnTo>
                    <a:pt x="68" y="97"/>
                  </a:lnTo>
                  <a:lnTo>
                    <a:pt x="64" y="97"/>
                  </a:lnTo>
                  <a:lnTo>
                    <a:pt x="59" y="97"/>
                  </a:lnTo>
                  <a:lnTo>
                    <a:pt x="55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7"/>
                  </a:lnTo>
                  <a:lnTo>
                    <a:pt x="37" y="95"/>
                  </a:lnTo>
                  <a:lnTo>
                    <a:pt x="31" y="93"/>
                  </a:lnTo>
                  <a:lnTo>
                    <a:pt x="28" y="91"/>
                  </a:lnTo>
                  <a:lnTo>
                    <a:pt x="24" y="88"/>
                  </a:lnTo>
                  <a:lnTo>
                    <a:pt x="19" y="88"/>
                  </a:lnTo>
                  <a:lnTo>
                    <a:pt x="13" y="84"/>
                  </a:lnTo>
                  <a:lnTo>
                    <a:pt x="9" y="78"/>
                  </a:lnTo>
                  <a:lnTo>
                    <a:pt x="4" y="73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9" y="33"/>
                  </a:lnTo>
                  <a:lnTo>
                    <a:pt x="11" y="25"/>
                  </a:lnTo>
                  <a:lnTo>
                    <a:pt x="19" y="18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 flipH="1">
              <a:off x="5525044" y="4741292"/>
              <a:ext cx="943729" cy="254000"/>
            </a:xfrm>
            <a:custGeom>
              <a:avLst/>
              <a:gdLst>
                <a:gd name="T0" fmla="*/ 26 w 636"/>
                <a:gd name="T1" fmla="*/ 0 h 160"/>
                <a:gd name="T2" fmla="*/ 51 w 636"/>
                <a:gd name="T3" fmla="*/ 0 h 160"/>
                <a:gd name="T4" fmla="*/ 73 w 636"/>
                <a:gd name="T5" fmla="*/ 2 h 160"/>
                <a:gd name="T6" fmla="*/ 92 w 636"/>
                <a:gd name="T7" fmla="*/ 8 h 160"/>
                <a:gd name="T8" fmla="*/ 113 w 636"/>
                <a:gd name="T9" fmla="*/ 11 h 160"/>
                <a:gd name="T10" fmla="*/ 134 w 636"/>
                <a:gd name="T11" fmla="*/ 17 h 160"/>
                <a:gd name="T12" fmla="*/ 155 w 636"/>
                <a:gd name="T13" fmla="*/ 22 h 160"/>
                <a:gd name="T14" fmla="*/ 181 w 636"/>
                <a:gd name="T15" fmla="*/ 30 h 160"/>
                <a:gd name="T16" fmla="*/ 212 w 636"/>
                <a:gd name="T17" fmla="*/ 37 h 160"/>
                <a:gd name="T18" fmla="*/ 247 w 636"/>
                <a:gd name="T19" fmla="*/ 44 h 160"/>
                <a:gd name="T20" fmla="*/ 278 w 636"/>
                <a:gd name="T21" fmla="*/ 50 h 160"/>
                <a:gd name="T22" fmla="*/ 305 w 636"/>
                <a:gd name="T23" fmla="*/ 55 h 160"/>
                <a:gd name="T24" fmla="*/ 334 w 636"/>
                <a:gd name="T25" fmla="*/ 61 h 160"/>
                <a:gd name="T26" fmla="*/ 364 w 636"/>
                <a:gd name="T27" fmla="*/ 66 h 160"/>
                <a:gd name="T28" fmla="*/ 395 w 636"/>
                <a:gd name="T29" fmla="*/ 74 h 160"/>
                <a:gd name="T30" fmla="*/ 429 w 636"/>
                <a:gd name="T31" fmla="*/ 81 h 160"/>
                <a:gd name="T32" fmla="*/ 461 w 636"/>
                <a:gd name="T33" fmla="*/ 88 h 160"/>
                <a:gd name="T34" fmla="*/ 484 w 636"/>
                <a:gd name="T35" fmla="*/ 92 h 160"/>
                <a:gd name="T36" fmla="*/ 506 w 636"/>
                <a:gd name="T37" fmla="*/ 101 h 160"/>
                <a:gd name="T38" fmla="*/ 530 w 636"/>
                <a:gd name="T39" fmla="*/ 108 h 160"/>
                <a:gd name="T40" fmla="*/ 554 w 636"/>
                <a:gd name="T41" fmla="*/ 116 h 160"/>
                <a:gd name="T42" fmla="*/ 574 w 636"/>
                <a:gd name="T43" fmla="*/ 125 h 160"/>
                <a:gd name="T44" fmla="*/ 598 w 636"/>
                <a:gd name="T45" fmla="*/ 132 h 160"/>
                <a:gd name="T46" fmla="*/ 619 w 636"/>
                <a:gd name="T47" fmla="*/ 141 h 160"/>
                <a:gd name="T48" fmla="*/ 636 w 636"/>
                <a:gd name="T49" fmla="*/ 149 h 160"/>
                <a:gd name="T50" fmla="*/ 636 w 636"/>
                <a:gd name="T51" fmla="*/ 158 h 160"/>
                <a:gd name="T52" fmla="*/ 619 w 636"/>
                <a:gd name="T53" fmla="*/ 158 h 160"/>
                <a:gd name="T54" fmla="*/ 598 w 636"/>
                <a:gd name="T55" fmla="*/ 152 h 160"/>
                <a:gd name="T56" fmla="*/ 574 w 636"/>
                <a:gd name="T57" fmla="*/ 147 h 160"/>
                <a:gd name="T58" fmla="*/ 552 w 636"/>
                <a:gd name="T59" fmla="*/ 140 h 160"/>
                <a:gd name="T60" fmla="*/ 526 w 636"/>
                <a:gd name="T61" fmla="*/ 134 h 160"/>
                <a:gd name="T62" fmla="*/ 503 w 636"/>
                <a:gd name="T63" fmla="*/ 129 h 160"/>
                <a:gd name="T64" fmla="*/ 479 w 636"/>
                <a:gd name="T65" fmla="*/ 123 h 160"/>
                <a:gd name="T66" fmla="*/ 453 w 636"/>
                <a:gd name="T67" fmla="*/ 119 h 160"/>
                <a:gd name="T68" fmla="*/ 424 w 636"/>
                <a:gd name="T69" fmla="*/ 112 h 160"/>
                <a:gd name="T70" fmla="*/ 387 w 636"/>
                <a:gd name="T71" fmla="*/ 105 h 160"/>
                <a:gd name="T72" fmla="*/ 358 w 636"/>
                <a:gd name="T73" fmla="*/ 97 h 160"/>
                <a:gd name="T74" fmla="*/ 331 w 636"/>
                <a:gd name="T75" fmla="*/ 90 h 160"/>
                <a:gd name="T76" fmla="*/ 303 w 636"/>
                <a:gd name="T77" fmla="*/ 83 h 160"/>
                <a:gd name="T78" fmla="*/ 276 w 636"/>
                <a:gd name="T79" fmla="*/ 74 h 160"/>
                <a:gd name="T80" fmla="*/ 243 w 636"/>
                <a:gd name="T81" fmla="*/ 66 h 160"/>
                <a:gd name="T82" fmla="*/ 208 w 636"/>
                <a:gd name="T83" fmla="*/ 59 h 160"/>
                <a:gd name="T84" fmla="*/ 174 w 636"/>
                <a:gd name="T85" fmla="*/ 53 h 160"/>
                <a:gd name="T86" fmla="*/ 148 w 636"/>
                <a:gd name="T87" fmla="*/ 48 h 160"/>
                <a:gd name="T88" fmla="*/ 128 w 636"/>
                <a:gd name="T89" fmla="*/ 42 h 160"/>
                <a:gd name="T90" fmla="*/ 110 w 636"/>
                <a:gd name="T91" fmla="*/ 37 h 160"/>
                <a:gd name="T92" fmla="*/ 92 w 636"/>
                <a:gd name="T93" fmla="*/ 31 h 160"/>
                <a:gd name="T94" fmla="*/ 71 w 636"/>
                <a:gd name="T95" fmla="*/ 28 h 160"/>
                <a:gd name="T96" fmla="*/ 50 w 636"/>
                <a:gd name="T97" fmla="*/ 22 h 160"/>
                <a:gd name="T98" fmla="*/ 26 w 636"/>
                <a:gd name="T99" fmla="*/ 22 h 160"/>
                <a:gd name="T100" fmla="*/ 7 w 636"/>
                <a:gd name="T101" fmla="*/ 20 h 160"/>
                <a:gd name="T102" fmla="*/ 0 w 636"/>
                <a:gd name="T103" fmla="*/ 13 h 160"/>
                <a:gd name="T104" fmla="*/ 0 w 636"/>
                <a:gd name="T105" fmla="*/ 6 h 160"/>
                <a:gd name="T106" fmla="*/ 7 w 636"/>
                <a:gd name="T107" fmla="*/ 0 h 160"/>
                <a:gd name="T108" fmla="*/ 13 w 636"/>
                <a:gd name="T10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160">
                  <a:moveTo>
                    <a:pt x="13" y="0"/>
                  </a:moveTo>
                  <a:lnTo>
                    <a:pt x="26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3" y="2"/>
                  </a:lnTo>
                  <a:lnTo>
                    <a:pt x="82" y="6"/>
                  </a:lnTo>
                  <a:lnTo>
                    <a:pt x="92" y="8"/>
                  </a:lnTo>
                  <a:lnTo>
                    <a:pt x="104" y="9"/>
                  </a:lnTo>
                  <a:lnTo>
                    <a:pt x="113" y="11"/>
                  </a:lnTo>
                  <a:lnTo>
                    <a:pt x="124" y="13"/>
                  </a:lnTo>
                  <a:lnTo>
                    <a:pt x="134" y="17"/>
                  </a:lnTo>
                  <a:lnTo>
                    <a:pt x="144" y="20"/>
                  </a:lnTo>
                  <a:lnTo>
                    <a:pt x="155" y="22"/>
                  </a:lnTo>
                  <a:lnTo>
                    <a:pt x="166" y="28"/>
                  </a:lnTo>
                  <a:lnTo>
                    <a:pt x="181" y="30"/>
                  </a:lnTo>
                  <a:lnTo>
                    <a:pt x="194" y="33"/>
                  </a:lnTo>
                  <a:lnTo>
                    <a:pt x="212" y="37"/>
                  </a:lnTo>
                  <a:lnTo>
                    <a:pt x="230" y="39"/>
                  </a:lnTo>
                  <a:lnTo>
                    <a:pt x="247" y="44"/>
                  </a:lnTo>
                  <a:lnTo>
                    <a:pt x="263" y="46"/>
                  </a:lnTo>
                  <a:lnTo>
                    <a:pt x="278" y="50"/>
                  </a:lnTo>
                  <a:lnTo>
                    <a:pt x="292" y="53"/>
                  </a:lnTo>
                  <a:lnTo>
                    <a:pt x="305" y="55"/>
                  </a:lnTo>
                  <a:lnTo>
                    <a:pt x="322" y="59"/>
                  </a:lnTo>
                  <a:lnTo>
                    <a:pt x="334" y="61"/>
                  </a:lnTo>
                  <a:lnTo>
                    <a:pt x="349" y="64"/>
                  </a:lnTo>
                  <a:lnTo>
                    <a:pt x="364" y="66"/>
                  </a:lnTo>
                  <a:lnTo>
                    <a:pt x="378" y="72"/>
                  </a:lnTo>
                  <a:lnTo>
                    <a:pt x="395" y="74"/>
                  </a:lnTo>
                  <a:lnTo>
                    <a:pt x="411" y="77"/>
                  </a:lnTo>
                  <a:lnTo>
                    <a:pt x="429" y="81"/>
                  </a:lnTo>
                  <a:lnTo>
                    <a:pt x="450" y="85"/>
                  </a:lnTo>
                  <a:lnTo>
                    <a:pt x="461" y="88"/>
                  </a:lnTo>
                  <a:lnTo>
                    <a:pt x="473" y="92"/>
                  </a:lnTo>
                  <a:lnTo>
                    <a:pt x="484" y="92"/>
                  </a:lnTo>
                  <a:lnTo>
                    <a:pt x="497" y="97"/>
                  </a:lnTo>
                  <a:lnTo>
                    <a:pt x="506" y="101"/>
                  </a:lnTo>
                  <a:lnTo>
                    <a:pt x="519" y="103"/>
                  </a:lnTo>
                  <a:lnTo>
                    <a:pt x="530" y="108"/>
                  </a:lnTo>
                  <a:lnTo>
                    <a:pt x="541" y="112"/>
                  </a:lnTo>
                  <a:lnTo>
                    <a:pt x="554" y="116"/>
                  </a:lnTo>
                  <a:lnTo>
                    <a:pt x="563" y="119"/>
                  </a:lnTo>
                  <a:lnTo>
                    <a:pt x="574" y="125"/>
                  </a:lnTo>
                  <a:lnTo>
                    <a:pt x="585" y="129"/>
                  </a:lnTo>
                  <a:lnTo>
                    <a:pt x="598" y="132"/>
                  </a:lnTo>
                  <a:lnTo>
                    <a:pt x="608" y="138"/>
                  </a:lnTo>
                  <a:lnTo>
                    <a:pt x="619" y="141"/>
                  </a:lnTo>
                  <a:lnTo>
                    <a:pt x="632" y="147"/>
                  </a:lnTo>
                  <a:lnTo>
                    <a:pt x="636" y="149"/>
                  </a:lnTo>
                  <a:lnTo>
                    <a:pt x="636" y="154"/>
                  </a:lnTo>
                  <a:lnTo>
                    <a:pt x="636" y="158"/>
                  </a:lnTo>
                  <a:lnTo>
                    <a:pt x="632" y="160"/>
                  </a:lnTo>
                  <a:lnTo>
                    <a:pt x="619" y="158"/>
                  </a:lnTo>
                  <a:lnTo>
                    <a:pt x="608" y="154"/>
                  </a:lnTo>
                  <a:lnTo>
                    <a:pt x="598" y="152"/>
                  </a:lnTo>
                  <a:lnTo>
                    <a:pt x="587" y="149"/>
                  </a:lnTo>
                  <a:lnTo>
                    <a:pt x="574" y="147"/>
                  </a:lnTo>
                  <a:lnTo>
                    <a:pt x="563" y="143"/>
                  </a:lnTo>
                  <a:lnTo>
                    <a:pt x="552" y="140"/>
                  </a:lnTo>
                  <a:lnTo>
                    <a:pt x="539" y="140"/>
                  </a:lnTo>
                  <a:lnTo>
                    <a:pt x="526" y="134"/>
                  </a:lnTo>
                  <a:lnTo>
                    <a:pt x="515" y="132"/>
                  </a:lnTo>
                  <a:lnTo>
                    <a:pt x="503" y="129"/>
                  </a:lnTo>
                  <a:lnTo>
                    <a:pt x="492" y="127"/>
                  </a:lnTo>
                  <a:lnTo>
                    <a:pt x="479" y="123"/>
                  </a:lnTo>
                  <a:lnTo>
                    <a:pt x="466" y="121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24" y="112"/>
                  </a:lnTo>
                  <a:lnTo>
                    <a:pt x="406" y="110"/>
                  </a:lnTo>
                  <a:lnTo>
                    <a:pt x="387" y="105"/>
                  </a:lnTo>
                  <a:lnTo>
                    <a:pt x="375" y="101"/>
                  </a:lnTo>
                  <a:lnTo>
                    <a:pt x="358" y="97"/>
                  </a:lnTo>
                  <a:lnTo>
                    <a:pt x="345" y="92"/>
                  </a:lnTo>
                  <a:lnTo>
                    <a:pt x="331" y="90"/>
                  </a:lnTo>
                  <a:lnTo>
                    <a:pt x="318" y="86"/>
                  </a:lnTo>
                  <a:lnTo>
                    <a:pt x="303" y="83"/>
                  </a:lnTo>
                  <a:lnTo>
                    <a:pt x="289" y="77"/>
                  </a:lnTo>
                  <a:lnTo>
                    <a:pt x="276" y="74"/>
                  </a:lnTo>
                  <a:lnTo>
                    <a:pt x="260" y="72"/>
                  </a:lnTo>
                  <a:lnTo>
                    <a:pt x="243" y="66"/>
                  </a:lnTo>
                  <a:lnTo>
                    <a:pt x="227" y="64"/>
                  </a:lnTo>
                  <a:lnTo>
                    <a:pt x="208" y="59"/>
                  </a:lnTo>
                  <a:lnTo>
                    <a:pt x="188" y="55"/>
                  </a:lnTo>
                  <a:lnTo>
                    <a:pt x="174" y="53"/>
                  </a:lnTo>
                  <a:lnTo>
                    <a:pt x="161" y="50"/>
                  </a:lnTo>
                  <a:lnTo>
                    <a:pt x="148" y="48"/>
                  </a:lnTo>
                  <a:lnTo>
                    <a:pt x="139" y="46"/>
                  </a:lnTo>
                  <a:lnTo>
                    <a:pt x="128" y="42"/>
                  </a:lnTo>
                  <a:lnTo>
                    <a:pt x="119" y="39"/>
                  </a:lnTo>
                  <a:lnTo>
                    <a:pt x="110" y="37"/>
                  </a:lnTo>
                  <a:lnTo>
                    <a:pt x="101" y="33"/>
                  </a:lnTo>
                  <a:lnTo>
                    <a:pt x="92" y="31"/>
                  </a:lnTo>
                  <a:lnTo>
                    <a:pt x="81" y="28"/>
                  </a:lnTo>
                  <a:lnTo>
                    <a:pt x="71" y="28"/>
                  </a:lnTo>
                  <a:lnTo>
                    <a:pt x="60" y="26"/>
                  </a:lnTo>
                  <a:lnTo>
                    <a:pt x="50" y="22"/>
                  </a:lnTo>
                  <a:lnTo>
                    <a:pt x="37" y="22"/>
                  </a:lnTo>
                  <a:lnTo>
                    <a:pt x="26" y="22"/>
                  </a:lnTo>
                  <a:lnTo>
                    <a:pt x="13" y="22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 flipH="1">
              <a:off x="5430078" y="4855592"/>
              <a:ext cx="173610" cy="249237"/>
            </a:xfrm>
            <a:custGeom>
              <a:avLst/>
              <a:gdLst>
                <a:gd name="T0" fmla="*/ 84 w 117"/>
                <a:gd name="T1" fmla="*/ 3 h 157"/>
                <a:gd name="T2" fmla="*/ 95 w 117"/>
                <a:gd name="T3" fmla="*/ 11 h 157"/>
                <a:gd name="T4" fmla="*/ 104 w 117"/>
                <a:gd name="T5" fmla="*/ 20 h 157"/>
                <a:gd name="T6" fmla="*/ 113 w 117"/>
                <a:gd name="T7" fmla="*/ 33 h 157"/>
                <a:gd name="T8" fmla="*/ 117 w 117"/>
                <a:gd name="T9" fmla="*/ 47 h 157"/>
                <a:gd name="T10" fmla="*/ 117 w 117"/>
                <a:gd name="T11" fmla="*/ 68 h 157"/>
                <a:gd name="T12" fmla="*/ 111 w 117"/>
                <a:gd name="T13" fmla="*/ 88 h 157"/>
                <a:gd name="T14" fmla="*/ 99 w 117"/>
                <a:gd name="T15" fmla="*/ 113 h 157"/>
                <a:gd name="T16" fmla="*/ 86 w 117"/>
                <a:gd name="T17" fmla="*/ 132 h 157"/>
                <a:gd name="T18" fmla="*/ 75 w 117"/>
                <a:gd name="T19" fmla="*/ 141 h 157"/>
                <a:gd name="T20" fmla="*/ 68 w 117"/>
                <a:gd name="T21" fmla="*/ 144 h 157"/>
                <a:gd name="T22" fmla="*/ 58 w 117"/>
                <a:gd name="T23" fmla="*/ 148 h 157"/>
                <a:gd name="T24" fmla="*/ 49 w 117"/>
                <a:gd name="T25" fmla="*/ 150 h 157"/>
                <a:gd name="T26" fmla="*/ 36 w 117"/>
                <a:gd name="T27" fmla="*/ 154 h 157"/>
                <a:gd name="T28" fmla="*/ 27 w 117"/>
                <a:gd name="T29" fmla="*/ 155 h 157"/>
                <a:gd name="T30" fmla="*/ 15 w 117"/>
                <a:gd name="T31" fmla="*/ 155 h 157"/>
                <a:gd name="T32" fmla="*/ 4 w 117"/>
                <a:gd name="T33" fmla="*/ 150 h 157"/>
                <a:gd name="T34" fmla="*/ 0 w 117"/>
                <a:gd name="T35" fmla="*/ 143 h 157"/>
                <a:gd name="T36" fmla="*/ 5 w 117"/>
                <a:gd name="T37" fmla="*/ 139 h 157"/>
                <a:gd name="T38" fmla="*/ 16 w 117"/>
                <a:gd name="T39" fmla="*/ 137 h 157"/>
                <a:gd name="T40" fmla="*/ 33 w 117"/>
                <a:gd name="T41" fmla="*/ 132 h 157"/>
                <a:gd name="T42" fmla="*/ 44 w 117"/>
                <a:gd name="T43" fmla="*/ 124 h 157"/>
                <a:gd name="T44" fmla="*/ 57 w 117"/>
                <a:gd name="T45" fmla="*/ 117 h 157"/>
                <a:gd name="T46" fmla="*/ 66 w 117"/>
                <a:gd name="T47" fmla="*/ 106 h 157"/>
                <a:gd name="T48" fmla="*/ 71 w 117"/>
                <a:gd name="T49" fmla="*/ 95 h 157"/>
                <a:gd name="T50" fmla="*/ 77 w 117"/>
                <a:gd name="T51" fmla="*/ 82 h 157"/>
                <a:gd name="T52" fmla="*/ 78 w 117"/>
                <a:gd name="T53" fmla="*/ 69 h 157"/>
                <a:gd name="T54" fmla="*/ 77 w 117"/>
                <a:gd name="T55" fmla="*/ 57 h 157"/>
                <a:gd name="T56" fmla="*/ 73 w 117"/>
                <a:gd name="T57" fmla="*/ 44 h 157"/>
                <a:gd name="T58" fmla="*/ 68 w 117"/>
                <a:gd name="T59" fmla="*/ 33 h 157"/>
                <a:gd name="T60" fmla="*/ 58 w 117"/>
                <a:gd name="T61" fmla="*/ 24 h 157"/>
                <a:gd name="T62" fmla="*/ 51 w 117"/>
                <a:gd name="T63" fmla="*/ 18 h 157"/>
                <a:gd name="T64" fmla="*/ 53 w 117"/>
                <a:gd name="T65" fmla="*/ 9 h 157"/>
                <a:gd name="T66" fmla="*/ 62 w 117"/>
                <a:gd name="T67" fmla="*/ 2 h 157"/>
                <a:gd name="T68" fmla="*/ 73 w 117"/>
                <a:gd name="T69" fmla="*/ 0 h 157"/>
                <a:gd name="T70" fmla="*/ 80 w 117"/>
                <a:gd name="T71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157">
                  <a:moveTo>
                    <a:pt x="80" y="2"/>
                  </a:moveTo>
                  <a:lnTo>
                    <a:pt x="84" y="3"/>
                  </a:lnTo>
                  <a:lnTo>
                    <a:pt x="89" y="7"/>
                  </a:lnTo>
                  <a:lnTo>
                    <a:pt x="95" y="11"/>
                  </a:lnTo>
                  <a:lnTo>
                    <a:pt x="99" y="16"/>
                  </a:lnTo>
                  <a:lnTo>
                    <a:pt x="104" y="20"/>
                  </a:lnTo>
                  <a:lnTo>
                    <a:pt x="108" y="27"/>
                  </a:lnTo>
                  <a:lnTo>
                    <a:pt x="113" y="33"/>
                  </a:lnTo>
                  <a:lnTo>
                    <a:pt x="115" y="40"/>
                  </a:lnTo>
                  <a:lnTo>
                    <a:pt x="117" y="47"/>
                  </a:lnTo>
                  <a:lnTo>
                    <a:pt x="117" y="57"/>
                  </a:lnTo>
                  <a:lnTo>
                    <a:pt x="117" y="68"/>
                  </a:lnTo>
                  <a:lnTo>
                    <a:pt x="115" y="77"/>
                  </a:lnTo>
                  <a:lnTo>
                    <a:pt x="111" y="88"/>
                  </a:lnTo>
                  <a:lnTo>
                    <a:pt x="108" y="99"/>
                  </a:lnTo>
                  <a:lnTo>
                    <a:pt x="99" y="113"/>
                  </a:lnTo>
                  <a:lnTo>
                    <a:pt x="91" y="126"/>
                  </a:lnTo>
                  <a:lnTo>
                    <a:pt x="86" y="132"/>
                  </a:lnTo>
                  <a:lnTo>
                    <a:pt x="80" y="139"/>
                  </a:lnTo>
                  <a:lnTo>
                    <a:pt x="75" y="141"/>
                  </a:lnTo>
                  <a:lnTo>
                    <a:pt x="71" y="143"/>
                  </a:lnTo>
                  <a:lnTo>
                    <a:pt x="68" y="144"/>
                  </a:lnTo>
                  <a:lnTo>
                    <a:pt x="62" y="146"/>
                  </a:lnTo>
                  <a:lnTo>
                    <a:pt x="58" y="148"/>
                  </a:lnTo>
                  <a:lnTo>
                    <a:pt x="53" y="150"/>
                  </a:lnTo>
                  <a:lnTo>
                    <a:pt x="49" y="150"/>
                  </a:lnTo>
                  <a:lnTo>
                    <a:pt x="44" y="152"/>
                  </a:lnTo>
                  <a:lnTo>
                    <a:pt x="36" y="154"/>
                  </a:lnTo>
                  <a:lnTo>
                    <a:pt x="33" y="154"/>
                  </a:lnTo>
                  <a:lnTo>
                    <a:pt x="27" y="155"/>
                  </a:lnTo>
                  <a:lnTo>
                    <a:pt x="22" y="157"/>
                  </a:lnTo>
                  <a:lnTo>
                    <a:pt x="15" y="155"/>
                  </a:lnTo>
                  <a:lnTo>
                    <a:pt x="7" y="154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0" y="143"/>
                  </a:lnTo>
                  <a:lnTo>
                    <a:pt x="2" y="141"/>
                  </a:lnTo>
                  <a:lnTo>
                    <a:pt x="5" y="139"/>
                  </a:lnTo>
                  <a:lnTo>
                    <a:pt x="11" y="139"/>
                  </a:lnTo>
                  <a:lnTo>
                    <a:pt x="16" y="137"/>
                  </a:lnTo>
                  <a:lnTo>
                    <a:pt x="25" y="135"/>
                  </a:lnTo>
                  <a:lnTo>
                    <a:pt x="33" y="132"/>
                  </a:lnTo>
                  <a:lnTo>
                    <a:pt x="38" y="130"/>
                  </a:lnTo>
                  <a:lnTo>
                    <a:pt x="44" y="124"/>
                  </a:lnTo>
                  <a:lnTo>
                    <a:pt x="51" y="122"/>
                  </a:lnTo>
                  <a:lnTo>
                    <a:pt x="57" y="117"/>
                  </a:lnTo>
                  <a:lnTo>
                    <a:pt x="62" y="113"/>
                  </a:lnTo>
                  <a:lnTo>
                    <a:pt x="66" y="106"/>
                  </a:lnTo>
                  <a:lnTo>
                    <a:pt x="69" y="102"/>
                  </a:lnTo>
                  <a:lnTo>
                    <a:pt x="71" y="95"/>
                  </a:lnTo>
                  <a:lnTo>
                    <a:pt x="75" y="90"/>
                  </a:lnTo>
                  <a:lnTo>
                    <a:pt x="77" y="82"/>
                  </a:lnTo>
                  <a:lnTo>
                    <a:pt x="78" y="77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77" y="57"/>
                  </a:lnTo>
                  <a:lnTo>
                    <a:pt x="75" y="49"/>
                  </a:lnTo>
                  <a:lnTo>
                    <a:pt x="73" y="44"/>
                  </a:lnTo>
                  <a:lnTo>
                    <a:pt x="71" y="38"/>
                  </a:lnTo>
                  <a:lnTo>
                    <a:pt x="68" y="33"/>
                  </a:lnTo>
                  <a:lnTo>
                    <a:pt x="64" y="29"/>
                  </a:lnTo>
                  <a:lnTo>
                    <a:pt x="58" y="24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49" y="13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 flipH="1">
              <a:off x="6676512" y="4828604"/>
              <a:ext cx="451090" cy="695325"/>
            </a:xfrm>
            <a:custGeom>
              <a:avLst/>
              <a:gdLst>
                <a:gd name="T0" fmla="*/ 289 w 304"/>
                <a:gd name="T1" fmla="*/ 17 h 438"/>
                <a:gd name="T2" fmla="*/ 294 w 304"/>
                <a:gd name="T3" fmla="*/ 30 h 438"/>
                <a:gd name="T4" fmla="*/ 296 w 304"/>
                <a:gd name="T5" fmla="*/ 44 h 438"/>
                <a:gd name="T6" fmla="*/ 302 w 304"/>
                <a:gd name="T7" fmla="*/ 59 h 438"/>
                <a:gd name="T8" fmla="*/ 302 w 304"/>
                <a:gd name="T9" fmla="*/ 74 h 438"/>
                <a:gd name="T10" fmla="*/ 304 w 304"/>
                <a:gd name="T11" fmla="*/ 90 h 438"/>
                <a:gd name="T12" fmla="*/ 302 w 304"/>
                <a:gd name="T13" fmla="*/ 105 h 438"/>
                <a:gd name="T14" fmla="*/ 298 w 304"/>
                <a:gd name="T15" fmla="*/ 121 h 438"/>
                <a:gd name="T16" fmla="*/ 291 w 304"/>
                <a:gd name="T17" fmla="*/ 141 h 438"/>
                <a:gd name="T18" fmla="*/ 276 w 304"/>
                <a:gd name="T19" fmla="*/ 163 h 438"/>
                <a:gd name="T20" fmla="*/ 254 w 304"/>
                <a:gd name="T21" fmla="*/ 183 h 438"/>
                <a:gd name="T22" fmla="*/ 230 w 304"/>
                <a:gd name="T23" fmla="*/ 200 h 438"/>
                <a:gd name="T24" fmla="*/ 205 w 304"/>
                <a:gd name="T25" fmla="*/ 215 h 438"/>
                <a:gd name="T26" fmla="*/ 181 w 304"/>
                <a:gd name="T27" fmla="*/ 227 h 438"/>
                <a:gd name="T28" fmla="*/ 157 w 304"/>
                <a:gd name="T29" fmla="*/ 240 h 438"/>
                <a:gd name="T30" fmla="*/ 137 w 304"/>
                <a:gd name="T31" fmla="*/ 249 h 438"/>
                <a:gd name="T32" fmla="*/ 119 w 304"/>
                <a:gd name="T33" fmla="*/ 266 h 438"/>
                <a:gd name="T34" fmla="*/ 99 w 304"/>
                <a:gd name="T35" fmla="*/ 282 h 438"/>
                <a:gd name="T36" fmla="*/ 81 w 304"/>
                <a:gd name="T37" fmla="*/ 301 h 438"/>
                <a:gd name="T38" fmla="*/ 64 w 304"/>
                <a:gd name="T39" fmla="*/ 319 h 438"/>
                <a:gd name="T40" fmla="*/ 51 w 304"/>
                <a:gd name="T41" fmla="*/ 341 h 438"/>
                <a:gd name="T42" fmla="*/ 40 w 304"/>
                <a:gd name="T43" fmla="*/ 361 h 438"/>
                <a:gd name="T44" fmla="*/ 29 w 304"/>
                <a:gd name="T45" fmla="*/ 383 h 438"/>
                <a:gd name="T46" fmla="*/ 24 w 304"/>
                <a:gd name="T47" fmla="*/ 409 h 438"/>
                <a:gd name="T48" fmla="*/ 19 w 304"/>
                <a:gd name="T49" fmla="*/ 429 h 438"/>
                <a:gd name="T50" fmla="*/ 11 w 304"/>
                <a:gd name="T51" fmla="*/ 436 h 438"/>
                <a:gd name="T52" fmla="*/ 6 w 304"/>
                <a:gd name="T53" fmla="*/ 436 h 438"/>
                <a:gd name="T54" fmla="*/ 2 w 304"/>
                <a:gd name="T55" fmla="*/ 429 h 438"/>
                <a:gd name="T56" fmla="*/ 2 w 304"/>
                <a:gd name="T57" fmla="*/ 414 h 438"/>
                <a:gd name="T58" fmla="*/ 0 w 304"/>
                <a:gd name="T59" fmla="*/ 392 h 438"/>
                <a:gd name="T60" fmla="*/ 2 w 304"/>
                <a:gd name="T61" fmla="*/ 370 h 438"/>
                <a:gd name="T62" fmla="*/ 9 w 304"/>
                <a:gd name="T63" fmla="*/ 347 h 438"/>
                <a:gd name="T64" fmla="*/ 19 w 304"/>
                <a:gd name="T65" fmla="*/ 325 h 438"/>
                <a:gd name="T66" fmla="*/ 29 w 304"/>
                <a:gd name="T67" fmla="*/ 301 h 438"/>
                <a:gd name="T68" fmla="*/ 48 w 304"/>
                <a:gd name="T69" fmla="*/ 279 h 438"/>
                <a:gd name="T70" fmla="*/ 73 w 304"/>
                <a:gd name="T71" fmla="*/ 260 h 438"/>
                <a:gd name="T72" fmla="*/ 101 w 304"/>
                <a:gd name="T73" fmla="*/ 246 h 438"/>
                <a:gd name="T74" fmla="*/ 128 w 304"/>
                <a:gd name="T75" fmla="*/ 229 h 438"/>
                <a:gd name="T76" fmla="*/ 157 w 304"/>
                <a:gd name="T77" fmla="*/ 211 h 438"/>
                <a:gd name="T78" fmla="*/ 183 w 304"/>
                <a:gd name="T79" fmla="*/ 194 h 438"/>
                <a:gd name="T80" fmla="*/ 209 w 304"/>
                <a:gd name="T81" fmla="*/ 176 h 438"/>
                <a:gd name="T82" fmla="*/ 230 w 304"/>
                <a:gd name="T83" fmla="*/ 160 h 438"/>
                <a:gd name="T84" fmla="*/ 249 w 304"/>
                <a:gd name="T85" fmla="*/ 143 h 438"/>
                <a:gd name="T86" fmla="*/ 262 w 304"/>
                <a:gd name="T87" fmla="*/ 125 h 438"/>
                <a:gd name="T88" fmla="*/ 267 w 304"/>
                <a:gd name="T89" fmla="*/ 112 h 438"/>
                <a:gd name="T90" fmla="*/ 271 w 304"/>
                <a:gd name="T91" fmla="*/ 99 h 438"/>
                <a:gd name="T92" fmla="*/ 272 w 304"/>
                <a:gd name="T93" fmla="*/ 88 h 438"/>
                <a:gd name="T94" fmla="*/ 274 w 304"/>
                <a:gd name="T95" fmla="*/ 77 h 438"/>
                <a:gd name="T96" fmla="*/ 274 w 304"/>
                <a:gd name="T97" fmla="*/ 64 h 438"/>
                <a:gd name="T98" fmla="*/ 272 w 304"/>
                <a:gd name="T99" fmla="*/ 52 h 438"/>
                <a:gd name="T100" fmla="*/ 272 w 304"/>
                <a:gd name="T101" fmla="*/ 37 h 438"/>
                <a:gd name="T102" fmla="*/ 271 w 304"/>
                <a:gd name="T103" fmla="*/ 22 h 438"/>
                <a:gd name="T104" fmla="*/ 269 w 304"/>
                <a:gd name="T105" fmla="*/ 9 h 438"/>
                <a:gd name="T106" fmla="*/ 272 w 304"/>
                <a:gd name="T107" fmla="*/ 2 h 438"/>
                <a:gd name="T108" fmla="*/ 278 w 304"/>
                <a:gd name="T109" fmla="*/ 0 h 438"/>
                <a:gd name="T110" fmla="*/ 285 w 304"/>
                <a:gd name="T111" fmla="*/ 6 h 438"/>
                <a:gd name="T112" fmla="*/ 287 w 304"/>
                <a:gd name="T113" fmla="*/ 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4" h="438">
                  <a:moveTo>
                    <a:pt x="287" y="9"/>
                  </a:moveTo>
                  <a:lnTo>
                    <a:pt x="289" y="17"/>
                  </a:lnTo>
                  <a:lnTo>
                    <a:pt x="291" y="24"/>
                  </a:lnTo>
                  <a:lnTo>
                    <a:pt x="294" y="30"/>
                  </a:lnTo>
                  <a:lnTo>
                    <a:pt x="296" y="37"/>
                  </a:lnTo>
                  <a:lnTo>
                    <a:pt x="296" y="44"/>
                  </a:lnTo>
                  <a:lnTo>
                    <a:pt x="300" y="52"/>
                  </a:lnTo>
                  <a:lnTo>
                    <a:pt x="302" y="59"/>
                  </a:lnTo>
                  <a:lnTo>
                    <a:pt x="302" y="66"/>
                  </a:lnTo>
                  <a:lnTo>
                    <a:pt x="302" y="74"/>
                  </a:lnTo>
                  <a:lnTo>
                    <a:pt x="304" y="83"/>
                  </a:lnTo>
                  <a:lnTo>
                    <a:pt x="304" y="90"/>
                  </a:lnTo>
                  <a:lnTo>
                    <a:pt x="304" y="97"/>
                  </a:lnTo>
                  <a:lnTo>
                    <a:pt x="302" y="105"/>
                  </a:lnTo>
                  <a:lnTo>
                    <a:pt x="302" y="112"/>
                  </a:lnTo>
                  <a:lnTo>
                    <a:pt x="298" y="121"/>
                  </a:lnTo>
                  <a:lnTo>
                    <a:pt x="296" y="130"/>
                  </a:lnTo>
                  <a:lnTo>
                    <a:pt x="291" y="141"/>
                  </a:lnTo>
                  <a:lnTo>
                    <a:pt x="285" y="154"/>
                  </a:lnTo>
                  <a:lnTo>
                    <a:pt x="276" y="163"/>
                  </a:lnTo>
                  <a:lnTo>
                    <a:pt x="267" y="176"/>
                  </a:lnTo>
                  <a:lnTo>
                    <a:pt x="254" y="183"/>
                  </a:lnTo>
                  <a:lnTo>
                    <a:pt x="243" y="193"/>
                  </a:lnTo>
                  <a:lnTo>
                    <a:pt x="230" y="200"/>
                  </a:lnTo>
                  <a:lnTo>
                    <a:pt x="219" y="207"/>
                  </a:lnTo>
                  <a:lnTo>
                    <a:pt x="205" y="215"/>
                  </a:lnTo>
                  <a:lnTo>
                    <a:pt x="194" y="222"/>
                  </a:lnTo>
                  <a:lnTo>
                    <a:pt x="181" y="227"/>
                  </a:lnTo>
                  <a:lnTo>
                    <a:pt x="168" y="233"/>
                  </a:lnTo>
                  <a:lnTo>
                    <a:pt x="157" y="240"/>
                  </a:lnTo>
                  <a:lnTo>
                    <a:pt x="146" y="244"/>
                  </a:lnTo>
                  <a:lnTo>
                    <a:pt x="137" y="249"/>
                  </a:lnTo>
                  <a:lnTo>
                    <a:pt x="130" y="259"/>
                  </a:lnTo>
                  <a:lnTo>
                    <a:pt x="119" y="266"/>
                  </a:lnTo>
                  <a:lnTo>
                    <a:pt x="108" y="275"/>
                  </a:lnTo>
                  <a:lnTo>
                    <a:pt x="99" y="282"/>
                  </a:lnTo>
                  <a:lnTo>
                    <a:pt x="90" y="293"/>
                  </a:lnTo>
                  <a:lnTo>
                    <a:pt x="81" y="301"/>
                  </a:lnTo>
                  <a:lnTo>
                    <a:pt x="73" y="310"/>
                  </a:lnTo>
                  <a:lnTo>
                    <a:pt x="64" y="319"/>
                  </a:lnTo>
                  <a:lnTo>
                    <a:pt x="59" y="330"/>
                  </a:lnTo>
                  <a:lnTo>
                    <a:pt x="51" y="341"/>
                  </a:lnTo>
                  <a:lnTo>
                    <a:pt x="46" y="350"/>
                  </a:lnTo>
                  <a:lnTo>
                    <a:pt x="40" y="361"/>
                  </a:lnTo>
                  <a:lnTo>
                    <a:pt x="37" y="372"/>
                  </a:lnTo>
                  <a:lnTo>
                    <a:pt x="29" y="383"/>
                  </a:lnTo>
                  <a:lnTo>
                    <a:pt x="28" y="398"/>
                  </a:lnTo>
                  <a:lnTo>
                    <a:pt x="24" y="409"/>
                  </a:lnTo>
                  <a:lnTo>
                    <a:pt x="20" y="424"/>
                  </a:lnTo>
                  <a:lnTo>
                    <a:pt x="19" y="429"/>
                  </a:lnTo>
                  <a:lnTo>
                    <a:pt x="17" y="435"/>
                  </a:lnTo>
                  <a:lnTo>
                    <a:pt x="11" y="436"/>
                  </a:lnTo>
                  <a:lnTo>
                    <a:pt x="9" y="438"/>
                  </a:lnTo>
                  <a:lnTo>
                    <a:pt x="6" y="436"/>
                  </a:lnTo>
                  <a:lnTo>
                    <a:pt x="4" y="435"/>
                  </a:lnTo>
                  <a:lnTo>
                    <a:pt x="2" y="429"/>
                  </a:lnTo>
                  <a:lnTo>
                    <a:pt x="4" y="424"/>
                  </a:lnTo>
                  <a:lnTo>
                    <a:pt x="2" y="414"/>
                  </a:lnTo>
                  <a:lnTo>
                    <a:pt x="0" y="403"/>
                  </a:lnTo>
                  <a:lnTo>
                    <a:pt x="0" y="392"/>
                  </a:lnTo>
                  <a:lnTo>
                    <a:pt x="2" y="381"/>
                  </a:lnTo>
                  <a:lnTo>
                    <a:pt x="2" y="370"/>
                  </a:lnTo>
                  <a:lnTo>
                    <a:pt x="6" y="359"/>
                  </a:lnTo>
                  <a:lnTo>
                    <a:pt x="9" y="347"/>
                  </a:lnTo>
                  <a:lnTo>
                    <a:pt x="13" y="336"/>
                  </a:lnTo>
                  <a:lnTo>
                    <a:pt x="19" y="325"/>
                  </a:lnTo>
                  <a:lnTo>
                    <a:pt x="24" y="312"/>
                  </a:lnTo>
                  <a:lnTo>
                    <a:pt x="29" y="301"/>
                  </a:lnTo>
                  <a:lnTo>
                    <a:pt x="40" y="290"/>
                  </a:lnTo>
                  <a:lnTo>
                    <a:pt x="48" y="279"/>
                  </a:lnTo>
                  <a:lnTo>
                    <a:pt x="61" y="270"/>
                  </a:lnTo>
                  <a:lnTo>
                    <a:pt x="73" y="260"/>
                  </a:lnTo>
                  <a:lnTo>
                    <a:pt x="88" y="255"/>
                  </a:lnTo>
                  <a:lnTo>
                    <a:pt x="101" y="246"/>
                  </a:lnTo>
                  <a:lnTo>
                    <a:pt x="114" y="238"/>
                  </a:lnTo>
                  <a:lnTo>
                    <a:pt x="128" y="229"/>
                  </a:lnTo>
                  <a:lnTo>
                    <a:pt x="143" y="220"/>
                  </a:lnTo>
                  <a:lnTo>
                    <a:pt x="157" y="211"/>
                  </a:lnTo>
                  <a:lnTo>
                    <a:pt x="170" y="204"/>
                  </a:lnTo>
                  <a:lnTo>
                    <a:pt x="183" y="194"/>
                  </a:lnTo>
                  <a:lnTo>
                    <a:pt x="198" y="185"/>
                  </a:lnTo>
                  <a:lnTo>
                    <a:pt x="209" y="176"/>
                  </a:lnTo>
                  <a:lnTo>
                    <a:pt x="221" y="169"/>
                  </a:lnTo>
                  <a:lnTo>
                    <a:pt x="230" y="160"/>
                  </a:lnTo>
                  <a:lnTo>
                    <a:pt x="241" y="152"/>
                  </a:lnTo>
                  <a:lnTo>
                    <a:pt x="249" y="143"/>
                  </a:lnTo>
                  <a:lnTo>
                    <a:pt x="258" y="134"/>
                  </a:lnTo>
                  <a:lnTo>
                    <a:pt x="262" y="125"/>
                  </a:lnTo>
                  <a:lnTo>
                    <a:pt x="267" y="116"/>
                  </a:lnTo>
                  <a:lnTo>
                    <a:pt x="267" y="112"/>
                  </a:lnTo>
                  <a:lnTo>
                    <a:pt x="269" y="105"/>
                  </a:lnTo>
                  <a:lnTo>
                    <a:pt x="271" y="99"/>
                  </a:lnTo>
                  <a:lnTo>
                    <a:pt x="272" y="94"/>
                  </a:lnTo>
                  <a:lnTo>
                    <a:pt x="272" y="88"/>
                  </a:lnTo>
                  <a:lnTo>
                    <a:pt x="274" y="83"/>
                  </a:lnTo>
                  <a:lnTo>
                    <a:pt x="274" y="77"/>
                  </a:lnTo>
                  <a:lnTo>
                    <a:pt x="274" y="72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72" y="46"/>
                  </a:lnTo>
                  <a:lnTo>
                    <a:pt x="272" y="37"/>
                  </a:lnTo>
                  <a:lnTo>
                    <a:pt x="271" y="30"/>
                  </a:lnTo>
                  <a:lnTo>
                    <a:pt x="271" y="22"/>
                  </a:lnTo>
                  <a:lnTo>
                    <a:pt x="269" y="15"/>
                  </a:lnTo>
                  <a:lnTo>
                    <a:pt x="269" y="9"/>
                  </a:lnTo>
                  <a:lnTo>
                    <a:pt x="271" y="6"/>
                  </a:lnTo>
                  <a:lnTo>
                    <a:pt x="272" y="2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3" y="2"/>
                  </a:lnTo>
                  <a:lnTo>
                    <a:pt x="285" y="6"/>
                  </a:lnTo>
                  <a:lnTo>
                    <a:pt x="287" y="9"/>
                  </a:lnTo>
                  <a:lnTo>
                    <a:pt x="28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 flipH="1">
              <a:off x="6977734" y="4901629"/>
              <a:ext cx="330899" cy="649287"/>
            </a:xfrm>
            <a:custGeom>
              <a:avLst/>
              <a:gdLst>
                <a:gd name="T0" fmla="*/ 204 w 223"/>
                <a:gd name="T1" fmla="*/ 29 h 409"/>
                <a:gd name="T2" fmla="*/ 175 w 223"/>
                <a:gd name="T3" fmla="*/ 51 h 409"/>
                <a:gd name="T4" fmla="*/ 146 w 223"/>
                <a:gd name="T5" fmla="*/ 73 h 409"/>
                <a:gd name="T6" fmla="*/ 120 w 223"/>
                <a:gd name="T7" fmla="*/ 95 h 409"/>
                <a:gd name="T8" fmla="*/ 97 w 223"/>
                <a:gd name="T9" fmla="*/ 119 h 409"/>
                <a:gd name="T10" fmla="*/ 77 w 223"/>
                <a:gd name="T11" fmla="*/ 143 h 409"/>
                <a:gd name="T12" fmla="*/ 60 w 223"/>
                <a:gd name="T13" fmla="*/ 170 h 409"/>
                <a:gd name="T14" fmla="*/ 47 w 223"/>
                <a:gd name="T15" fmla="*/ 200 h 409"/>
                <a:gd name="T16" fmla="*/ 38 w 223"/>
                <a:gd name="T17" fmla="*/ 227 h 409"/>
                <a:gd name="T18" fmla="*/ 36 w 223"/>
                <a:gd name="T19" fmla="*/ 247 h 409"/>
                <a:gd name="T20" fmla="*/ 35 w 223"/>
                <a:gd name="T21" fmla="*/ 269 h 409"/>
                <a:gd name="T22" fmla="*/ 35 w 223"/>
                <a:gd name="T23" fmla="*/ 290 h 409"/>
                <a:gd name="T24" fmla="*/ 36 w 223"/>
                <a:gd name="T25" fmla="*/ 313 h 409"/>
                <a:gd name="T26" fmla="*/ 38 w 223"/>
                <a:gd name="T27" fmla="*/ 334 h 409"/>
                <a:gd name="T28" fmla="*/ 42 w 223"/>
                <a:gd name="T29" fmla="*/ 359 h 409"/>
                <a:gd name="T30" fmla="*/ 46 w 223"/>
                <a:gd name="T31" fmla="*/ 383 h 409"/>
                <a:gd name="T32" fmla="*/ 47 w 223"/>
                <a:gd name="T33" fmla="*/ 400 h 409"/>
                <a:gd name="T34" fmla="*/ 40 w 223"/>
                <a:gd name="T35" fmla="*/ 407 h 409"/>
                <a:gd name="T36" fmla="*/ 33 w 223"/>
                <a:gd name="T37" fmla="*/ 409 h 409"/>
                <a:gd name="T38" fmla="*/ 25 w 223"/>
                <a:gd name="T39" fmla="*/ 403 h 409"/>
                <a:gd name="T40" fmla="*/ 22 w 223"/>
                <a:gd name="T41" fmla="*/ 383 h 409"/>
                <a:gd name="T42" fmla="*/ 18 w 223"/>
                <a:gd name="T43" fmla="*/ 357 h 409"/>
                <a:gd name="T44" fmla="*/ 11 w 223"/>
                <a:gd name="T45" fmla="*/ 332 h 409"/>
                <a:gd name="T46" fmla="*/ 7 w 223"/>
                <a:gd name="T47" fmla="*/ 306 h 409"/>
                <a:gd name="T48" fmla="*/ 2 w 223"/>
                <a:gd name="T49" fmla="*/ 284 h 409"/>
                <a:gd name="T50" fmla="*/ 0 w 223"/>
                <a:gd name="T51" fmla="*/ 260 h 409"/>
                <a:gd name="T52" fmla="*/ 0 w 223"/>
                <a:gd name="T53" fmla="*/ 238 h 409"/>
                <a:gd name="T54" fmla="*/ 2 w 223"/>
                <a:gd name="T55" fmla="*/ 214 h 409"/>
                <a:gd name="T56" fmla="*/ 11 w 223"/>
                <a:gd name="T57" fmla="*/ 185 h 409"/>
                <a:gd name="T58" fmla="*/ 29 w 223"/>
                <a:gd name="T59" fmla="*/ 152 h 409"/>
                <a:gd name="T60" fmla="*/ 49 w 223"/>
                <a:gd name="T61" fmla="*/ 123 h 409"/>
                <a:gd name="T62" fmla="*/ 73 w 223"/>
                <a:gd name="T63" fmla="*/ 99 h 409"/>
                <a:gd name="T64" fmla="*/ 100 w 223"/>
                <a:gd name="T65" fmla="*/ 75 h 409"/>
                <a:gd name="T66" fmla="*/ 130 w 223"/>
                <a:gd name="T67" fmla="*/ 55 h 409"/>
                <a:gd name="T68" fmla="*/ 159 w 223"/>
                <a:gd name="T69" fmla="*/ 35 h 409"/>
                <a:gd name="T70" fmla="*/ 190 w 223"/>
                <a:gd name="T71" fmla="*/ 13 h 409"/>
                <a:gd name="T72" fmla="*/ 210 w 223"/>
                <a:gd name="T73" fmla="*/ 0 h 409"/>
                <a:gd name="T74" fmla="*/ 215 w 223"/>
                <a:gd name="T75" fmla="*/ 2 h 409"/>
                <a:gd name="T76" fmla="*/ 223 w 223"/>
                <a:gd name="T77" fmla="*/ 9 h 409"/>
                <a:gd name="T78" fmla="*/ 223 w 223"/>
                <a:gd name="T79" fmla="*/ 15 h 409"/>
                <a:gd name="T80" fmla="*/ 223 w 223"/>
                <a:gd name="T81" fmla="*/ 1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409">
                  <a:moveTo>
                    <a:pt x="223" y="18"/>
                  </a:moveTo>
                  <a:lnTo>
                    <a:pt x="204" y="29"/>
                  </a:lnTo>
                  <a:lnTo>
                    <a:pt x="190" y="40"/>
                  </a:lnTo>
                  <a:lnTo>
                    <a:pt x="175" y="51"/>
                  </a:lnTo>
                  <a:lnTo>
                    <a:pt x="161" y="62"/>
                  </a:lnTo>
                  <a:lnTo>
                    <a:pt x="146" y="73"/>
                  </a:lnTo>
                  <a:lnTo>
                    <a:pt x="133" y="84"/>
                  </a:lnTo>
                  <a:lnTo>
                    <a:pt x="120" y="95"/>
                  </a:lnTo>
                  <a:lnTo>
                    <a:pt x="109" y="108"/>
                  </a:lnTo>
                  <a:lnTo>
                    <a:pt x="97" y="119"/>
                  </a:lnTo>
                  <a:lnTo>
                    <a:pt x="88" y="130"/>
                  </a:lnTo>
                  <a:lnTo>
                    <a:pt x="77" y="143"/>
                  </a:lnTo>
                  <a:lnTo>
                    <a:pt x="69" y="158"/>
                  </a:lnTo>
                  <a:lnTo>
                    <a:pt x="60" y="170"/>
                  </a:lnTo>
                  <a:lnTo>
                    <a:pt x="53" y="185"/>
                  </a:lnTo>
                  <a:lnTo>
                    <a:pt x="47" y="200"/>
                  </a:lnTo>
                  <a:lnTo>
                    <a:pt x="42" y="216"/>
                  </a:lnTo>
                  <a:lnTo>
                    <a:pt x="38" y="227"/>
                  </a:lnTo>
                  <a:lnTo>
                    <a:pt x="38" y="236"/>
                  </a:lnTo>
                  <a:lnTo>
                    <a:pt x="36" y="247"/>
                  </a:lnTo>
                  <a:lnTo>
                    <a:pt x="36" y="258"/>
                  </a:lnTo>
                  <a:lnTo>
                    <a:pt x="35" y="269"/>
                  </a:lnTo>
                  <a:lnTo>
                    <a:pt x="35" y="279"/>
                  </a:lnTo>
                  <a:lnTo>
                    <a:pt x="35" y="290"/>
                  </a:lnTo>
                  <a:lnTo>
                    <a:pt x="36" y="301"/>
                  </a:lnTo>
                  <a:lnTo>
                    <a:pt x="36" y="313"/>
                  </a:lnTo>
                  <a:lnTo>
                    <a:pt x="38" y="324"/>
                  </a:lnTo>
                  <a:lnTo>
                    <a:pt x="38" y="334"/>
                  </a:lnTo>
                  <a:lnTo>
                    <a:pt x="40" y="348"/>
                  </a:lnTo>
                  <a:lnTo>
                    <a:pt x="42" y="359"/>
                  </a:lnTo>
                  <a:lnTo>
                    <a:pt x="44" y="370"/>
                  </a:lnTo>
                  <a:lnTo>
                    <a:pt x="46" y="383"/>
                  </a:lnTo>
                  <a:lnTo>
                    <a:pt x="47" y="398"/>
                  </a:lnTo>
                  <a:lnTo>
                    <a:pt x="47" y="400"/>
                  </a:lnTo>
                  <a:lnTo>
                    <a:pt x="44" y="405"/>
                  </a:lnTo>
                  <a:lnTo>
                    <a:pt x="40" y="407"/>
                  </a:lnTo>
                  <a:lnTo>
                    <a:pt x="38" y="409"/>
                  </a:lnTo>
                  <a:lnTo>
                    <a:pt x="33" y="409"/>
                  </a:lnTo>
                  <a:lnTo>
                    <a:pt x="29" y="407"/>
                  </a:lnTo>
                  <a:lnTo>
                    <a:pt x="25" y="403"/>
                  </a:lnTo>
                  <a:lnTo>
                    <a:pt x="25" y="400"/>
                  </a:lnTo>
                  <a:lnTo>
                    <a:pt x="22" y="383"/>
                  </a:lnTo>
                  <a:lnTo>
                    <a:pt x="20" y="370"/>
                  </a:lnTo>
                  <a:lnTo>
                    <a:pt x="18" y="357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11" y="319"/>
                  </a:lnTo>
                  <a:lnTo>
                    <a:pt x="7" y="306"/>
                  </a:lnTo>
                  <a:lnTo>
                    <a:pt x="5" y="297"/>
                  </a:lnTo>
                  <a:lnTo>
                    <a:pt x="2" y="284"/>
                  </a:lnTo>
                  <a:lnTo>
                    <a:pt x="2" y="273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2" y="227"/>
                  </a:lnTo>
                  <a:lnTo>
                    <a:pt x="2" y="214"/>
                  </a:lnTo>
                  <a:lnTo>
                    <a:pt x="7" y="203"/>
                  </a:lnTo>
                  <a:lnTo>
                    <a:pt x="11" y="185"/>
                  </a:lnTo>
                  <a:lnTo>
                    <a:pt x="20" y="167"/>
                  </a:lnTo>
                  <a:lnTo>
                    <a:pt x="29" y="152"/>
                  </a:lnTo>
                  <a:lnTo>
                    <a:pt x="38" y="137"/>
                  </a:lnTo>
                  <a:lnTo>
                    <a:pt x="49" y="123"/>
                  </a:lnTo>
                  <a:lnTo>
                    <a:pt x="60" y="112"/>
                  </a:lnTo>
                  <a:lnTo>
                    <a:pt x="73" y="99"/>
                  </a:lnTo>
                  <a:lnTo>
                    <a:pt x="86" y="88"/>
                  </a:lnTo>
                  <a:lnTo>
                    <a:pt x="100" y="75"/>
                  </a:lnTo>
                  <a:lnTo>
                    <a:pt x="113" y="66"/>
                  </a:lnTo>
                  <a:lnTo>
                    <a:pt x="130" y="55"/>
                  </a:lnTo>
                  <a:lnTo>
                    <a:pt x="144" y="46"/>
                  </a:lnTo>
                  <a:lnTo>
                    <a:pt x="159" y="35"/>
                  </a:lnTo>
                  <a:lnTo>
                    <a:pt x="175" y="24"/>
                  </a:lnTo>
                  <a:lnTo>
                    <a:pt x="190" y="13"/>
                  </a:lnTo>
                  <a:lnTo>
                    <a:pt x="206" y="2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5" y="2"/>
                  </a:lnTo>
                  <a:lnTo>
                    <a:pt x="221" y="6"/>
                  </a:lnTo>
                  <a:lnTo>
                    <a:pt x="223" y="9"/>
                  </a:lnTo>
                  <a:lnTo>
                    <a:pt x="223" y="11"/>
                  </a:lnTo>
                  <a:lnTo>
                    <a:pt x="223" y="15"/>
                  </a:lnTo>
                  <a:lnTo>
                    <a:pt x="223" y="18"/>
                  </a:lnTo>
                  <a:lnTo>
                    <a:pt x="2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 flipH="1">
              <a:off x="7097926" y="4803204"/>
              <a:ext cx="367995" cy="741362"/>
            </a:xfrm>
            <a:custGeom>
              <a:avLst/>
              <a:gdLst>
                <a:gd name="T0" fmla="*/ 237 w 248"/>
                <a:gd name="T1" fmla="*/ 25 h 467"/>
                <a:gd name="T2" fmla="*/ 219 w 248"/>
                <a:gd name="T3" fmla="*/ 40 h 467"/>
                <a:gd name="T4" fmla="*/ 201 w 248"/>
                <a:gd name="T5" fmla="*/ 55 h 467"/>
                <a:gd name="T6" fmla="*/ 183 w 248"/>
                <a:gd name="T7" fmla="*/ 69 h 467"/>
                <a:gd name="T8" fmla="*/ 166 w 248"/>
                <a:gd name="T9" fmla="*/ 80 h 467"/>
                <a:gd name="T10" fmla="*/ 150 w 248"/>
                <a:gd name="T11" fmla="*/ 95 h 467"/>
                <a:gd name="T12" fmla="*/ 133 w 248"/>
                <a:gd name="T13" fmla="*/ 110 h 467"/>
                <a:gd name="T14" fmla="*/ 117 w 248"/>
                <a:gd name="T15" fmla="*/ 128 h 467"/>
                <a:gd name="T16" fmla="*/ 88 w 248"/>
                <a:gd name="T17" fmla="*/ 155 h 467"/>
                <a:gd name="T18" fmla="*/ 58 w 248"/>
                <a:gd name="T19" fmla="*/ 194 h 467"/>
                <a:gd name="T20" fmla="*/ 40 w 248"/>
                <a:gd name="T21" fmla="*/ 231 h 467"/>
                <a:gd name="T22" fmla="*/ 27 w 248"/>
                <a:gd name="T23" fmla="*/ 267 h 467"/>
                <a:gd name="T24" fmla="*/ 24 w 248"/>
                <a:gd name="T25" fmla="*/ 306 h 467"/>
                <a:gd name="T26" fmla="*/ 24 w 248"/>
                <a:gd name="T27" fmla="*/ 344 h 467"/>
                <a:gd name="T28" fmla="*/ 24 w 248"/>
                <a:gd name="T29" fmla="*/ 386 h 467"/>
                <a:gd name="T30" fmla="*/ 25 w 248"/>
                <a:gd name="T31" fmla="*/ 432 h 467"/>
                <a:gd name="T32" fmla="*/ 20 w 248"/>
                <a:gd name="T33" fmla="*/ 463 h 467"/>
                <a:gd name="T34" fmla="*/ 7 w 248"/>
                <a:gd name="T35" fmla="*/ 463 h 467"/>
                <a:gd name="T36" fmla="*/ 5 w 248"/>
                <a:gd name="T37" fmla="*/ 429 h 467"/>
                <a:gd name="T38" fmla="*/ 2 w 248"/>
                <a:gd name="T39" fmla="*/ 377 h 467"/>
                <a:gd name="T40" fmla="*/ 0 w 248"/>
                <a:gd name="T41" fmla="*/ 331 h 467"/>
                <a:gd name="T42" fmla="*/ 2 w 248"/>
                <a:gd name="T43" fmla="*/ 289 h 467"/>
                <a:gd name="T44" fmla="*/ 5 w 248"/>
                <a:gd name="T45" fmla="*/ 249 h 467"/>
                <a:gd name="T46" fmla="*/ 16 w 248"/>
                <a:gd name="T47" fmla="*/ 214 h 467"/>
                <a:gd name="T48" fmla="*/ 36 w 248"/>
                <a:gd name="T49" fmla="*/ 176 h 467"/>
                <a:gd name="T50" fmla="*/ 66 w 248"/>
                <a:gd name="T51" fmla="*/ 137 h 467"/>
                <a:gd name="T52" fmla="*/ 97 w 248"/>
                <a:gd name="T53" fmla="*/ 108 h 467"/>
                <a:gd name="T54" fmla="*/ 115 w 248"/>
                <a:gd name="T55" fmla="*/ 90 h 467"/>
                <a:gd name="T56" fmla="*/ 133 w 248"/>
                <a:gd name="T57" fmla="*/ 77 h 467"/>
                <a:gd name="T58" fmla="*/ 152 w 248"/>
                <a:gd name="T59" fmla="*/ 66 h 467"/>
                <a:gd name="T60" fmla="*/ 170 w 248"/>
                <a:gd name="T61" fmla="*/ 53 h 467"/>
                <a:gd name="T62" fmla="*/ 186 w 248"/>
                <a:gd name="T63" fmla="*/ 42 h 467"/>
                <a:gd name="T64" fmla="*/ 205 w 248"/>
                <a:gd name="T65" fmla="*/ 27 h 467"/>
                <a:gd name="T66" fmla="*/ 225 w 248"/>
                <a:gd name="T67" fmla="*/ 11 h 467"/>
                <a:gd name="T68" fmla="*/ 241 w 248"/>
                <a:gd name="T69" fmla="*/ 0 h 467"/>
                <a:gd name="T70" fmla="*/ 248 w 248"/>
                <a:gd name="T71" fmla="*/ 7 h 467"/>
                <a:gd name="T72" fmla="*/ 247 w 248"/>
                <a:gd name="T73" fmla="*/ 1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8" h="467">
                  <a:moveTo>
                    <a:pt x="247" y="16"/>
                  </a:moveTo>
                  <a:lnTo>
                    <a:pt x="237" y="25"/>
                  </a:lnTo>
                  <a:lnTo>
                    <a:pt x="228" y="33"/>
                  </a:lnTo>
                  <a:lnTo>
                    <a:pt x="219" y="40"/>
                  </a:lnTo>
                  <a:lnTo>
                    <a:pt x="210" y="49"/>
                  </a:lnTo>
                  <a:lnTo>
                    <a:pt x="201" y="55"/>
                  </a:lnTo>
                  <a:lnTo>
                    <a:pt x="192" y="62"/>
                  </a:lnTo>
                  <a:lnTo>
                    <a:pt x="183" y="69"/>
                  </a:lnTo>
                  <a:lnTo>
                    <a:pt x="175" y="75"/>
                  </a:lnTo>
                  <a:lnTo>
                    <a:pt x="166" y="80"/>
                  </a:lnTo>
                  <a:lnTo>
                    <a:pt x="159" y="90"/>
                  </a:lnTo>
                  <a:lnTo>
                    <a:pt x="150" y="95"/>
                  </a:lnTo>
                  <a:lnTo>
                    <a:pt x="142" y="102"/>
                  </a:lnTo>
                  <a:lnTo>
                    <a:pt x="133" y="110"/>
                  </a:lnTo>
                  <a:lnTo>
                    <a:pt x="124" y="119"/>
                  </a:lnTo>
                  <a:lnTo>
                    <a:pt x="117" y="128"/>
                  </a:lnTo>
                  <a:lnTo>
                    <a:pt x="108" y="137"/>
                  </a:lnTo>
                  <a:lnTo>
                    <a:pt x="88" y="155"/>
                  </a:lnTo>
                  <a:lnTo>
                    <a:pt x="71" y="176"/>
                  </a:lnTo>
                  <a:lnTo>
                    <a:pt x="58" y="194"/>
                  </a:lnTo>
                  <a:lnTo>
                    <a:pt x="47" y="214"/>
                  </a:lnTo>
                  <a:lnTo>
                    <a:pt x="40" y="231"/>
                  </a:lnTo>
                  <a:lnTo>
                    <a:pt x="35" y="249"/>
                  </a:lnTo>
                  <a:lnTo>
                    <a:pt x="27" y="267"/>
                  </a:lnTo>
                  <a:lnTo>
                    <a:pt x="25" y="287"/>
                  </a:lnTo>
                  <a:lnTo>
                    <a:pt x="24" y="306"/>
                  </a:lnTo>
                  <a:lnTo>
                    <a:pt x="24" y="326"/>
                  </a:lnTo>
                  <a:lnTo>
                    <a:pt x="24" y="344"/>
                  </a:lnTo>
                  <a:lnTo>
                    <a:pt x="24" y="366"/>
                  </a:lnTo>
                  <a:lnTo>
                    <a:pt x="24" y="386"/>
                  </a:lnTo>
                  <a:lnTo>
                    <a:pt x="25" y="410"/>
                  </a:lnTo>
                  <a:lnTo>
                    <a:pt x="25" y="432"/>
                  </a:lnTo>
                  <a:lnTo>
                    <a:pt x="25" y="460"/>
                  </a:lnTo>
                  <a:lnTo>
                    <a:pt x="20" y="463"/>
                  </a:lnTo>
                  <a:lnTo>
                    <a:pt x="16" y="467"/>
                  </a:lnTo>
                  <a:lnTo>
                    <a:pt x="7" y="463"/>
                  </a:lnTo>
                  <a:lnTo>
                    <a:pt x="5" y="460"/>
                  </a:lnTo>
                  <a:lnTo>
                    <a:pt x="5" y="429"/>
                  </a:lnTo>
                  <a:lnTo>
                    <a:pt x="4" y="401"/>
                  </a:lnTo>
                  <a:lnTo>
                    <a:pt x="2" y="377"/>
                  </a:lnTo>
                  <a:lnTo>
                    <a:pt x="2" y="353"/>
                  </a:lnTo>
                  <a:lnTo>
                    <a:pt x="0" y="331"/>
                  </a:lnTo>
                  <a:lnTo>
                    <a:pt x="0" y="309"/>
                  </a:lnTo>
                  <a:lnTo>
                    <a:pt x="2" y="289"/>
                  </a:lnTo>
                  <a:lnTo>
                    <a:pt x="4" y="269"/>
                  </a:lnTo>
                  <a:lnTo>
                    <a:pt x="5" y="249"/>
                  </a:lnTo>
                  <a:lnTo>
                    <a:pt x="11" y="232"/>
                  </a:lnTo>
                  <a:lnTo>
                    <a:pt x="16" y="214"/>
                  </a:lnTo>
                  <a:lnTo>
                    <a:pt x="25" y="194"/>
                  </a:lnTo>
                  <a:lnTo>
                    <a:pt x="36" y="176"/>
                  </a:lnTo>
                  <a:lnTo>
                    <a:pt x="51" y="155"/>
                  </a:lnTo>
                  <a:lnTo>
                    <a:pt x="66" y="137"/>
                  </a:lnTo>
                  <a:lnTo>
                    <a:pt x="88" y="117"/>
                  </a:lnTo>
                  <a:lnTo>
                    <a:pt x="97" y="108"/>
                  </a:lnTo>
                  <a:lnTo>
                    <a:pt x="106" y="99"/>
                  </a:lnTo>
                  <a:lnTo>
                    <a:pt x="115" y="90"/>
                  </a:lnTo>
                  <a:lnTo>
                    <a:pt x="124" y="84"/>
                  </a:lnTo>
                  <a:lnTo>
                    <a:pt x="133" y="77"/>
                  </a:lnTo>
                  <a:lnTo>
                    <a:pt x="142" y="71"/>
                  </a:lnTo>
                  <a:lnTo>
                    <a:pt x="152" y="66"/>
                  </a:lnTo>
                  <a:lnTo>
                    <a:pt x="161" y="60"/>
                  </a:lnTo>
                  <a:lnTo>
                    <a:pt x="170" y="53"/>
                  </a:lnTo>
                  <a:lnTo>
                    <a:pt x="177" y="47"/>
                  </a:lnTo>
                  <a:lnTo>
                    <a:pt x="186" y="42"/>
                  </a:lnTo>
                  <a:lnTo>
                    <a:pt x="197" y="35"/>
                  </a:lnTo>
                  <a:lnTo>
                    <a:pt x="205" y="27"/>
                  </a:lnTo>
                  <a:lnTo>
                    <a:pt x="215" y="20"/>
                  </a:lnTo>
                  <a:lnTo>
                    <a:pt x="225" y="11"/>
                  </a:lnTo>
                  <a:lnTo>
                    <a:pt x="236" y="3"/>
                  </a:lnTo>
                  <a:lnTo>
                    <a:pt x="241" y="0"/>
                  </a:lnTo>
                  <a:lnTo>
                    <a:pt x="247" y="3"/>
                  </a:lnTo>
                  <a:lnTo>
                    <a:pt x="248" y="7"/>
                  </a:lnTo>
                  <a:lnTo>
                    <a:pt x="247" y="16"/>
                  </a:lnTo>
                  <a:lnTo>
                    <a:pt x="24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 flipH="1">
              <a:off x="7278955" y="5590604"/>
              <a:ext cx="157288" cy="65087"/>
            </a:xfrm>
            <a:custGeom>
              <a:avLst/>
              <a:gdLst>
                <a:gd name="T0" fmla="*/ 13 w 106"/>
                <a:gd name="T1" fmla="*/ 2 h 41"/>
                <a:gd name="T2" fmla="*/ 16 w 106"/>
                <a:gd name="T3" fmla="*/ 2 h 41"/>
                <a:gd name="T4" fmla="*/ 22 w 106"/>
                <a:gd name="T5" fmla="*/ 4 h 41"/>
                <a:gd name="T6" fmla="*/ 26 w 106"/>
                <a:gd name="T7" fmla="*/ 6 h 41"/>
                <a:gd name="T8" fmla="*/ 33 w 106"/>
                <a:gd name="T9" fmla="*/ 8 h 41"/>
                <a:gd name="T10" fmla="*/ 37 w 106"/>
                <a:gd name="T11" fmla="*/ 9 h 41"/>
                <a:gd name="T12" fmla="*/ 42 w 106"/>
                <a:gd name="T13" fmla="*/ 9 h 41"/>
                <a:gd name="T14" fmla="*/ 46 w 106"/>
                <a:gd name="T15" fmla="*/ 11 h 41"/>
                <a:gd name="T16" fmla="*/ 51 w 106"/>
                <a:gd name="T17" fmla="*/ 11 h 41"/>
                <a:gd name="T18" fmla="*/ 55 w 106"/>
                <a:gd name="T19" fmla="*/ 11 h 41"/>
                <a:gd name="T20" fmla="*/ 60 w 106"/>
                <a:gd name="T21" fmla="*/ 11 h 41"/>
                <a:gd name="T22" fmla="*/ 64 w 106"/>
                <a:gd name="T23" fmla="*/ 11 h 41"/>
                <a:gd name="T24" fmla="*/ 69 w 106"/>
                <a:gd name="T25" fmla="*/ 11 h 41"/>
                <a:gd name="T26" fmla="*/ 75 w 106"/>
                <a:gd name="T27" fmla="*/ 11 h 41"/>
                <a:gd name="T28" fmla="*/ 79 w 106"/>
                <a:gd name="T29" fmla="*/ 11 h 41"/>
                <a:gd name="T30" fmla="*/ 86 w 106"/>
                <a:gd name="T31" fmla="*/ 11 h 41"/>
                <a:gd name="T32" fmla="*/ 91 w 106"/>
                <a:gd name="T33" fmla="*/ 11 h 41"/>
                <a:gd name="T34" fmla="*/ 97 w 106"/>
                <a:gd name="T35" fmla="*/ 11 h 41"/>
                <a:gd name="T36" fmla="*/ 102 w 106"/>
                <a:gd name="T37" fmla="*/ 15 h 41"/>
                <a:gd name="T38" fmla="*/ 106 w 106"/>
                <a:gd name="T39" fmla="*/ 20 h 41"/>
                <a:gd name="T40" fmla="*/ 106 w 106"/>
                <a:gd name="T41" fmla="*/ 24 h 41"/>
                <a:gd name="T42" fmla="*/ 106 w 106"/>
                <a:gd name="T43" fmla="*/ 30 h 41"/>
                <a:gd name="T44" fmla="*/ 102 w 106"/>
                <a:gd name="T45" fmla="*/ 35 h 41"/>
                <a:gd name="T46" fmla="*/ 97 w 106"/>
                <a:gd name="T47" fmla="*/ 39 h 41"/>
                <a:gd name="T48" fmla="*/ 91 w 106"/>
                <a:gd name="T49" fmla="*/ 41 h 41"/>
                <a:gd name="T50" fmla="*/ 86 w 106"/>
                <a:gd name="T51" fmla="*/ 39 h 41"/>
                <a:gd name="T52" fmla="*/ 79 w 106"/>
                <a:gd name="T53" fmla="*/ 39 h 41"/>
                <a:gd name="T54" fmla="*/ 73 w 106"/>
                <a:gd name="T55" fmla="*/ 39 h 41"/>
                <a:gd name="T56" fmla="*/ 68 w 106"/>
                <a:gd name="T57" fmla="*/ 39 h 41"/>
                <a:gd name="T58" fmla="*/ 60 w 106"/>
                <a:gd name="T59" fmla="*/ 37 h 41"/>
                <a:gd name="T60" fmla="*/ 57 w 106"/>
                <a:gd name="T61" fmla="*/ 37 h 41"/>
                <a:gd name="T62" fmla="*/ 51 w 106"/>
                <a:gd name="T63" fmla="*/ 35 h 41"/>
                <a:gd name="T64" fmla="*/ 46 w 106"/>
                <a:gd name="T65" fmla="*/ 33 h 41"/>
                <a:gd name="T66" fmla="*/ 42 w 106"/>
                <a:gd name="T67" fmla="*/ 31 h 41"/>
                <a:gd name="T68" fmla="*/ 37 w 106"/>
                <a:gd name="T69" fmla="*/ 30 h 41"/>
                <a:gd name="T70" fmla="*/ 31 w 106"/>
                <a:gd name="T71" fmla="*/ 28 h 41"/>
                <a:gd name="T72" fmla="*/ 26 w 106"/>
                <a:gd name="T73" fmla="*/ 26 h 41"/>
                <a:gd name="T74" fmla="*/ 22 w 106"/>
                <a:gd name="T75" fmla="*/ 22 h 41"/>
                <a:gd name="T76" fmla="*/ 16 w 106"/>
                <a:gd name="T77" fmla="*/ 20 h 41"/>
                <a:gd name="T78" fmla="*/ 11 w 106"/>
                <a:gd name="T79" fmla="*/ 19 h 41"/>
                <a:gd name="T80" fmla="*/ 5 w 106"/>
                <a:gd name="T81" fmla="*/ 15 h 41"/>
                <a:gd name="T82" fmla="*/ 0 w 106"/>
                <a:gd name="T83" fmla="*/ 9 h 41"/>
                <a:gd name="T84" fmla="*/ 2 w 106"/>
                <a:gd name="T85" fmla="*/ 2 h 41"/>
                <a:gd name="T86" fmla="*/ 5 w 106"/>
                <a:gd name="T87" fmla="*/ 0 h 41"/>
                <a:gd name="T88" fmla="*/ 13 w 106"/>
                <a:gd name="T89" fmla="*/ 2 h 41"/>
                <a:gd name="T90" fmla="*/ 13 w 106"/>
                <a:gd name="T9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41">
                  <a:moveTo>
                    <a:pt x="13" y="2"/>
                  </a:moveTo>
                  <a:lnTo>
                    <a:pt x="16" y="2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46" y="11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7" y="11"/>
                  </a:lnTo>
                  <a:lnTo>
                    <a:pt x="102" y="15"/>
                  </a:lnTo>
                  <a:lnTo>
                    <a:pt x="106" y="20"/>
                  </a:lnTo>
                  <a:lnTo>
                    <a:pt x="106" y="24"/>
                  </a:lnTo>
                  <a:lnTo>
                    <a:pt x="106" y="30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6" y="39"/>
                  </a:lnTo>
                  <a:lnTo>
                    <a:pt x="79" y="39"/>
                  </a:lnTo>
                  <a:lnTo>
                    <a:pt x="73" y="39"/>
                  </a:lnTo>
                  <a:lnTo>
                    <a:pt x="68" y="39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1" y="35"/>
                  </a:lnTo>
                  <a:lnTo>
                    <a:pt x="46" y="33"/>
                  </a:lnTo>
                  <a:lnTo>
                    <a:pt x="42" y="31"/>
                  </a:lnTo>
                  <a:lnTo>
                    <a:pt x="37" y="30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16" y="20"/>
                  </a:lnTo>
                  <a:lnTo>
                    <a:pt x="11" y="19"/>
                  </a:lnTo>
                  <a:lnTo>
                    <a:pt x="5" y="15"/>
                  </a:lnTo>
                  <a:lnTo>
                    <a:pt x="0" y="9"/>
                  </a:lnTo>
                  <a:lnTo>
                    <a:pt x="2" y="2"/>
                  </a:lnTo>
                  <a:lnTo>
                    <a:pt x="5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 flipH="1">
              <a:off x="7069733" y="5530279"/>
              <a:ext cx="195868" cy="84137"/>
            </a:xfrm>
            <a:custGeom>
              <a:avLst/>
              <a:gdLst>
                <a:gd name="T0" fmla="*/ 13 w 132"/>
                <a:gd name="T1" fmla="*/ 2 h 53"/>
                <a:gd name="T2" fmla="*/ 18 w 132"/>
                <a:gd name="T3" fmla="*/ 4 h 53"/>
                <a:gd name="T4" fmla="*/ 22 w 132"/>
                <a:gd name="T5" fmla="*/ 7 h 53"/>
                <a:gd name="T6" fmla="*/ 28 w 132"/>
                <a:gd name="T7" fmla="*/ 11 h 53"/>
                <a:gd name="T8" fmla="*/ 31 w 132"/>
                <a:gd name="T9" fmla="*/ 13 h 53"/>
                <a:gd name="T10" fmla="*/ 37 w 132"/>
                <a:gd name="T11" fmla="*/ 13 h 53"/>
                <a:gd name="T12" fmla="*/ 40 w 132"/>
                <a:gd name="T13" fmla="*/ 14 h 53"/>
                <a:gd name="T14" fmla="*/ 44 w 132"/>
                <a:gd name="T15" fmla="*/ 16 h 53"/>
                <a:gd name="T16" fmla="*/ 48 w 132"/>
                <a:gd name="T17" fmla="*/ 18 h 53"/>
                <a:gd name="T18" fmla="*/ 53 w 132"/>
                <a:gd name="T19" fmla="*/ 20 h 53"/>
                <a:gd name="T20" fmla="*/ 57 w 132"/>
                <a:gd name="T21" fmla="*/ 20 h 53"/>
                <a:gd name="T22" fmla="*/ 62 w 132"/>
                <a:gd name="T23" fmla="*/ 20 h 53"/>
                <a:gd name="T24" fmla="*/ 68 w 132"/>
                <a:gd name="T25" fmla="*/ 20 h 53"/>
                <a:gd name="T26" fmla="*/ 73 w 132"/>
                <a:gd name="T27" fmla="*/ 20 h 53"/>
                <a:gd name="T28" fmla="*/ 79 w 132"/>
                <a:gd name="T29" fmla="*/ 20 h 53"/>
                <a:gd name="T30" fmla="*/ 84 w 132"/>
                <a:gd name="T31" fmla="*/ 20 h 53"/>
                <a:gd name="T32" fmla="*/ 91 w 132"/>
                <a:gd name="T33" fmla="*/ 22 h 53"/>
                <a:gd name="T34" fmla="*/ 93 w 132"/>
                <a:gd name="T35" fmla="*/ 20 h 53"/>
                <a:gd name="T36" fmla="*/ 99 w 132"/>
                <a:gd name="T37" fmla="*/ 20 h 53"/>
                <a:gd name="T38" fmla="*/ 102 w 132"/>
                <a:gd name="T39" fmla="*/ 20 h 53"/>
                <a:gd name="T40" fmla="*/ 106 w 132"/>
                <a:gd name="T41" fmla="*/ 20 h 53"/>
                <a:gd name="T42" fmla="*/ 112 w 132"/>
                <a:gd name="T43" fmla="*/ 18 h 53"/>
                <a:gd name="T44" fmla="*/ 113 w 132"/>
                <a:gd name="T45" fmla="*/ 16 h 53"/>
                <a:gd name="T46" fmla="*/ 117 w 132"/>
                <a:gd name="T47" fmla="*/ 14 h 53"/>
                <a:gd name="T48" fmla="*/ 121 w 132"/>
                <a:gd name="T49" fmla="*/ 13 h 53"/>
                <a:gd name="T50" fmla="*/ 124 w 132"/>
                <a:gd name="T51" fmla="*/ 9 h 53"/>
                <a:gd name="T52" fmla="*/ 130 w 132"/>
                <a:gd name="T53" fmla="*/ 11 h 53"/>
                <a:gd name="T54" fmla="*/ 132 w 132"/>
                <a:gd name="T55" fmla="*/ 14 h 53"/>
                <a:gd name="T56" fmla="*/ 132 w 132"/>
                <a:gd name="T57" fmla="*/ 22 h 53"/>
                <a:gd name="T58" fmla="*/ 130 w 132"/>
                <a:gd name="T59" fmla="*/ 24 h 53"/>
                <a:gd name="T60" fmla="*/ 126 w 132"/>
                <a:gd name="T61" fmla="*/ 29 h 53"/>
                <a:gd name="T62" fmla="*/ 122 w 132"/>
                <a:gd name="T63" fmla="*/ 33 h 53"/>
                <a:gd name="T64" fmla="*/ 121 w 132"/>
                <a:gd name="T65" fmla="*/ 38 h 53"/>
                <a:gd name="T66" fmla="*/ 117 w 132"/>
                <a:gd name="T67" fmla="*/ 42 h 53"/>
                <a:gd name="T68" fmla="*/ 113 w 132"/>
                <a:gd name="T69" fmla="*/ 46 h 53"/>
                <a:gd name="T70" fmla="*/ 110 w 132"/>
                <a:gd name="T71" fmla="*/ 47 h 53"/>
                <a:gd name="T72" fmla="*/ 106 w 132"/>
                <a:gd name="T73" fmla="*/ 49 h 53"/>
                <a:gd name="T74" fmla="*/ 99 w 132"/>
                <a:gd name="T75" fmla="*/ 51 h 53"/>
                <a:gd name="T76" fmla="*/ 91 w 132"/>
                <a:gd name="T77" fmla="*/ 53 h 53"/>
                <a:gd name="T78" fmla="*/ 84 w 132"/>
                <a:gd name="T79" fmla="*/ 53 h 53"/>
                <a:gd name="T80" fmla="*/ 77 w 132"/>
                <a:gd name="T81" fmla="*/ 53 h 53"/>
                <a:gd name="T82" fmla="*/ 71 w 132"/>
                <a:gd name="T83" fmla="*/ 51 h 53"/>
                <a:gd name="T84" fmla="*/ 64 w 132"/>
                <a:gd name="T85" fmla="*/ 51 h 53"/>
                <a:gd name="T86" fmla="*/ 57 w 132"/>
                <a:gd name="T87" fmla="*/ 49 h 53"/>
                <a:gd name="T88" fmla="*/ 51 w 132"/>
                <a:gd name="T89" fmla="*/ 47 h 53"/>
                <a:gd name="T90" fmla="*/ 46 w 132"/>
                <a:gd name="T91" fmla="*/ 42 h 53"/>
                <a:gd name="T92" fmla="*/ 38 w 132"/>
                <a:gd name="T93" fmla="*/ 40 h 53"/>
                <a:gd name="T94" fmla="*/ 33 w 132"/>
                <a:gd name="T95" fmla="*/ 36 h 53"/>
                <a:gd name="T96" fmla="*/ 28 w 132"/>
                <a:gd name="T97" fmla="*/ 31 h 53"/>
                <a:gd name="T98" fmla="*/ 20 w 132"/>
                <a:gd name="T99" fmla="*/ 27 h 53"/>
                <a:gd name="T100" fmla="*/ 17 w 132"/>
                <a:gd name="T101" fmla="*/ 22 h 53"/>
                <a:gd name="T102" fmla="*/ 9 w 132"/>
                <a:gd name="T103" fmla="*/ 20 h 53"/>
                <a:gd name="T104" fmla="*/ 4 w 132"/>
                <a:gd name="T105" fmla="*/ 14 h 53"/>
                <a:gd name="T106" fmla="*/ 0 w 132"/>
                <a:gd name="T107" fmla="*/ 9 h 53"/>
                <a:gd name="T108" fmla="*/ 2 w 132"/>
                <a:gd name="T109" fmla="*/ 4 h 53"/>
                <a:gd name="T110" fmla="*/ 7 w 132"/>
                <a:gd name="T111" fmla="*/ 0 h 53"/>
                <a:gd name="T112" fmla="*/ 13 w 132"/>
                <a:gd name="T113" fmla="*/ 2 h 53"/>
                <a:gd name="T114" fmla="*/ 13 w 132"/>
                <a:gd name="T11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53">
                  <a:moveTo>
                    <a:pt x="13" y="2"/>
                  </a:moveTo>
                  <a:lnTo>
                    <a:pt x="18" y="4"/>
                  </a:lnTo>
                  <a:lnTo>
                    <a:pt x="22" y="7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7" y="13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53" y="20"/>
                  </a:lnTo>
                  <a:lnTo>
                    <a:pt x="57" y="20"/>
                  </a:lnTo>
                  <a:lnTo>
                    <a:pt x="62" y="20"/>
                  </a:lnTo>
                  <a:lnTo>
                    <a:pt x="68" y="20"/>
                  </a:lnTo>
                  <a:lnTo>
                    <a:pt x="73" y="20"/>
                  </a:lnTo>
                  <a:lnTo>
                    <a:pt x="79" y="20"/>
                  </a:lnTo>
                  <a:lnTo>
                    <a:pt x="84" y="20"/>
                  </a:lnTo>
                  <a:lnTo>
                    <a:pt x="91" y="22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12" y="18"/>
                  </a:lnTo>
                  <a:lnTo>
                    <a:pt x="113" y="16"/>
                  </a:lnTo>
                  <a:lnTo>
                    <a:pt x="117" y="14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11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0" y="24"/>
                  </a:lnTo>
                  <a:lnTo>
                    <a:pt x="126" y="29"/>
                  </a:lnTo>
                  <a:lnTo>
                    <a:pt x="122" y="33"/>
                  </a:lnTo>
                  <a:lnTo>
                    <a:pt x="121" y="38"/>
                  </a:lnTo>
                  <a:lnTo>
                    <a:pt x="117" y="42"/>
                  </a:lnTo>
                  <a:lnTo>
                    <a:pt x="113" y="46"/>
                  </a:lnTo>
                  <a:lnTo>
                    <a:pt x="110" y="47"/>
                  </a:lnTo>
                  <a:lnTo>
                    <a:pt x="106" y="49"/>
                  </a:lnTo>
                  <a:lnTo>
                    <a:pt x="99" y="51"/>
                  </a:lnTo>
                  <a:lnTo>
                    <a:pt x="91" y="53"/>
                  </a:lnTo>
                  <a:lnTo>
                    <a:pt x="84" y="53"/>
                  </a:lnTo>
                  <a:lnTo>
                    <a:pt x="77" y="53"/>
                  </a:lnTo>
                  <a:lnTo>
                    <a:pt x="71" y="51"/>
                  </a:lnTo>
                  <a:lnTo>
                    <a:pt x="64" y="51"/>
                  </a:lnTo>
                  <a:lnTo>
                    <a:pt x="57" y="49"/>
                  </a:lnTo>
                  <a:lnTo>
                    <a:pt x="51" y="47"/>
                  </a:lnTo>
                  <a:lnTo>
                    <a:pt x="46" y="42"/>
                  </a:lnTo>
                  <a:lnTo>
                    <a:pt x="38" y="40"/>
                  </a:lnTo>
                  <a:lnTo>
                    <a:pt x="33" y="36"/>
                  </a:lnTo>
                  <a:lnTo>
                    <a:pt x="28" y="31"/>
                  </a:lnTo>
                  <a:lnTo>
                    <a:pt x="20" y="27"/>
                  </a:lnTo>
                  <a:lnTo>
                    <a:pt x="17" y="22"/>
                  </a:lnTo>
                  <a:lnTo>
                    <a:pt x="9" y="20"/>
                  </a:lnTo>
                  <a:lnTo>
                    <a:pt x="4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 flipH="1">
              <a:off x="7032636" y="5555679"/>
              <a:ext cx="94966" cy="428625"/>
            </a:xfrm>
            <a:custGeom>
              <a:avLst/>
              <a:gdLst>
                <a:gd name="T0" fmla="*/ 42 w 64"/>
                <a:gd name="T1" fmla="*/ 19 h 270"/>
                <a:gd name="T2" fmla="*/ 46 w 64"/>
                <a:gd name="T3" fmla="*/ 46 h 270"/>
                <a:gd name="T4" fmla="*/ 50 w 64"/>
                <a:gd name="T5" fmla="*/ 70 h 270"/>
                <a:gd name="T6" fmla="*/ 55 w 64"/>
                <a:gd name="T7" fmla="*/ 96 h 270"/>
                <a:gd name="T8" fmla="*/ 59 w 64"/>
                <a:gd name="T9" fmla="*/ 119 h 270"/>
                <a:gd name="T10" fmla="*/ 61 w 64"/>
                <a:gd name="T11" fmla="*/ 143 h 270"/>
                <a:gd name="T12" fmla="*/ 62 w 64"/>
                <a:gd name="T13" fmla="*/ 171 h 270"/>
                <a:gd name="T14" fmla="*/ 64 w 64"/>
                <a:gd name="T15" fmla="*/ 198 h 270"/>
                <a:gd name="T16" fmla="*/ 62 w 64"/>
                <a:gd name="T17" fmla="*/ 218 h 270"/>
                <a:gd name="T18" fmla="*/ 61 w 64"/>
                <a:gd name="T19" fmla="*/ 228 h 270"/>
                <a:gd name="T20" fmla="*/ 57 w 64"/>
                <a:gd name="T21" fmla="*/ 237 h 270"/>
                <a:gd name="T22" fmla="*/ 55 w 64"/>
                <a:gd name="T23" fmla="*/ 246 h 270"/>
                <a:gd name="T24" fmla="*/ 50 w 64"/>
                <a:gd name="T25" fmla="*/ 255 h 270"/>
                <a:gd name="T26" fmla="*/ 44 w 64"/>
                <a:gd name="T27" fmla="*/ 264 h 270"/>
                <a:gd name="T28" fmla="*/ 35 w 64"/>
                <a:gd name="T29" fmla="*/ 270 h 270"/>
                <a:gd name="T30" fmla="*/ 19 w 64"/>
                <a:gd name="T31" fmla="*/ 270 h 270"/>
                <a:gd name="T32" fmla="*/ 6 w 64"/>
                <a:gd name="T33" fmla="*/ 264 h 270"/>
                <a:gd name="T34" fmla="*/ 0 w 64"/>
                <a:gd name="T35" fmla="*/ 251 h 270"/>
                <a:gd name="T36" fmla="*/ 0 w 64"/>
                <a:gd name="T37" fmla="*/ 242 h 270"/>
                <a:gd name="T38" fmla="*/ 9 w 64"/>
                <a:gd name="T39" fmla="*/ 239 h 270"/>
                <a:gd name="T40" fmla="*/ 19 w 64"/>
                <a:gd name="T41" fmla="*/ 235 h 270"/>
                <a:gd name="T42" fmla="*/ 24 w 64"/>
                <a:gd name="T43" fmla="*/ 226 h 270"/>
                <a:gd name="T44" fmla="*/ 28 w 64"/>
                <a:gd name="T45" fmla="*/ 218 h 270"/>
                <a:gd name="T46" fmla="*/ 31 w 64"/>
                <a:gd name="T47" fmla="*/ 200 h 270"/>
                <a:gd name="T48" fmla="*/ 35 w 64"/>
                <a:gd name="T49" fmla="*/ 176 h 270"/>
                <a:gd name="T50" fmla="*/ 37 w 64"/>
                <a:gd name="T51" fmla="*/ 154 h 270"/>
                <a:gd name="T52" fmla="*/ 35 w 64"/>
                <a:gd name="T53" fmla="*/ 130 h 270"/>
                <a:gd name="T54" fmla="*/ 33 w 64"/>
                <a:gd name="T55" fmla="*/ 107 h 270"/>
                <a:gd name="T56" fmla="*/ 31 w 64"/>
                <a:gd name="T57" fmla="*/ 83 h 270"/>
                <a:gd name="T58" fmla="*/ 28 w 64"/>
                <a:gd name="T59" fmla="*/ 55 h 270"/>
                <a:gd name="T60" fmla="*/ 26 w 64"/>
                <a:gd name="T61" fmla="*/ 26 h 270"/>
                <a:gd name="T62" fmla="*/ 28 w 64"/>
                <a:gd name="T63" fmla="*/ 4 h 270"/>
                <a:gd name="T64" fmla="*/ 37 w 64"/>
                <a:gd name="T65" fmla="*/ 0 h 270"/>
                <a:gd name="T66" fmla="*/ 39 w 64"/>
                <a:gd name="T67" fmla="*/ 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270">
                  <a:moveTo>
                    <a:pt x="39" y="6"/>
                  </a:moveTo>
                  <a:lnTo>
                    <a:pt x="42" y="19"/>
                  </a:lnTo>
                  <a:lnTo>
                    <a:pt x="44" y="33"/>
                  </a:lnTo>
                  <a:lnTo>
                    <a:pt x="46" y="46"/>
                  </a:lnTo>
                  <a:lnTo>
                    <a:pt x="48" y="61"/>
                  </a:lnTo>
                  <a:lnTo>
                    <a:pt x="50" y="70"/>
                  </a:lnTo>
                  <a:lnTo>
                    <a:pt x="53" y="85"/>
                  </a:lnTo>
                  <a:lnTo>
                    <a:pt x="55" y="96"/>
                  </a:lnTo>
                  <a:lnTo>
                    <a:pt x="57" y="107"/>
                  </a:lnTo>
                  <a:lnTo>
                    <a:pt x="59" y="119"/>
                  </a:lnTo>
                  <a:lnTo>
                    <a:pt x="61" y="132"/>
                  </a:lnTo>
                  <a:lnTo>
                    <a:pt x="61" y="143"/>
                  </a:lnTo>
                  <a:lnTo>
                    <a:pt x="62" y="158"/>
                  </a:lnTo>
                  <a:lnTo>
                    <a:pt x="62" y="171"/>
                  </a:lnTo>
                  <a:lnTo>
                    <a:pt x="64" y="184"/>
                  </a:lnTo>
                  <a:lnTo>
                    <a:pt x="64" y="198"/>
                  </a:lnTo>
                  <a:lnTo>
                    <a:pt x="64" y="213"/>
                  </a:lnTo>
                  <a:lnTo>
                    <a:pt x="62" y="218"/>
                  </a:lnTo>
                  <a:lnTo>
                    <a:pt x="62" y="226"/>
                  </a:lnTo>
                  <a:lnTo>
                    <a:pt x="61" y="228"/>
                  </a:lnTo>
                  <a:lnTo>
                    <a:pt x="59" y="235"/>
                  </a:lnTo>
                  <a:lnTo>
                    <a:pt x="57" y="237"/>
                  </a:lnTo>
                  <a:lnTo>
                    <a:pt x="55" y="242"/>
                  </a:lnTo>
                  <a:lnTo>
                    <a:pt x="55" y="246"/>
                  </a:lnTo>
                  <a:lnTo>
                    <a:pt x="55" y="250"/>
                  </a:lnTo>
                  <a:lnTo>
                    <a:pt x="50" y="255"/>
                  </a:lnTo>
                  <a:lnTo>
                    <a:pt x="46" y="261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35" y="270"/>
                  </a:lnTo>
                  <a:lnTo>
                    <a:pt x="28" y="270"/>
                  </a:lnTo>
                  <a:lnTo>
                    <a:pt x="19" y="270"/>
                  </a:lnTo>
                  <a:lnTo>
                    <a:pt x="11" y="268"/>
                  </a:lnTo>
                  <a:lnTo>
                    <a:pt x="6" y="264"/>
                  </a:lnTo>
                  <a:lnTo>
                    <a:pt x="2" y="257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4" y="242"/>
                  </a:lnTo>
                  <a:lnTo>
                    <a:pt x="9" y="239"/>
                  </a:lnTo>
                  <a:lnTo>
                    <a:pt x="13" y="237"/>
                  </a:lnTo>
                  <a:lnTo>
                    <a:pt x="19" y="235"/>
                  </a:lnTo>
                  <a:lnTo>
                    <a:pt x="22" y="228"/>
                  </a:lnTo>
                  <a:lnTo>
                    <a:pt x="24" y="226"/>
                  </a:lnTo>
                  <a:lnTo>
                    <a:pt x="26" y="222"/>
                  </a:lnTo>
                  <a:lnTo>
                    <a:pt x="28" y="218"/>
                  </a:lnTo>
                  <a:lnTo>
                    <a:pt x="29" y="213"/>
                  </a:lnTo>
                  <a:lnTo>
                    <a:pt x="31" y="200"/>
                  </a:lnTo>
                  <a:lnTo>
                    <a:pt x="33" y="187"/>
                  </a:lnTo>
                  <a:lnTo>
                    <a:pt x="35" y="176"/>
                  </a:lnTo>
                  <a:lnTo>
                    <a:pt x="37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5" y="130"/>
                  </a:lnTo>
                  <a:lnTo>
                    <a:pt x="35" y="119"/>
                  </a:lnTo>
                  <a:lnTo>
                    <a:pt x="33" y="107"/>
                  </a:lnTo>
                  <a:lnTo>
                    <a:pt x="33" y="96"/>
                  </a:lnTo>
                  <a:lnTo>
                    <a:pt x="31" y="83"/>
                  </a:lnTo>
                  <a:lnTo>
                    <a:pt x="29" y="70"/>
                  </a:lnTo>
                  <a:lnTo>
                    <a:pt x="28" y="55"/>
                  </a:lnTo>
                  <a:lnTo>
                    <a:pt x="28" y="42"/>
                  </a:lnTo>
                  <a:lnTo>
                    <a:pt x="26" y="26"/>
                  </a:lnTo>
                  <a:lnTo>
                    <a:pt x="26" y="11"/>
                  </a:lnTo>
                  <a:lnTo>
                    <a:pt x="28" y="4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 flipH="1">
              <a:off x="7108313" y="5538217"/>
              <a:ext cx="347221" cy="642937"/>
            </a:xfrm>
            <a:custGeom>
              <a:avLst/>
              <a:gdLst>
                <a:gd name="T0" fmla="*/ 119 w 234"/>
                <a:gd name="T1" fmla="*/ 35 h 405"/>
                <a:gd name="T2" fmla="*/ 128 w 234"/>
                <a:gd name="T3" fmla="*/ 70 h 405"/>
                <a:gd name="T4" fmla="*/ 134 w 234"/>
                <a:gd name="T5" fmla="*/ 103 h 405"/>
                <a:gd name="T6" fmla="*/ 135 w 234"/>
                <a:gd name="T7" fmla="*/ 136 h 405"/>
                <a:gd name="T8" fmla="*/ 128 w 234"/>
                <a:gd name="T9" fmla="*/ 167 h 405"/>
                <a:gd name="T10" fmla="*/ 112 w 234"/>
                <a:gd name="T11" fmla="*/ 198 h 405"/>
                <a:gd name="T12" fmla="*/ 92 w 234"/>
                <a:gd name="T13" fmla="*/ 229 h 405"/>
                <a:gd name="T14" fmla="*/ 73 w 234"/>
                <a:gd name="T15" fmla="*/ 257 h 405"/>
                <a:gd name="T16" fmla="*/ 59 w 234"/>
                <a:gd name="T17" fmla="*/ 284 h 405"/>
                <a:gd name="T18" fmla="*/ 46 w 234"/>
                <a:gd name="T19" fmla="*/ 310 h 405"/>
                <a:gd name="T20" fmla="*/ 37 w 234"/>
                <a:gd name="T21" fmla="*/ 330 h 405"/>
                <a:gd name="T22" fmla="*/ 35 w 234"/>
                <a:gd name="T23" fmla="*/ 343 h 405"/>
                <a:gd name="T24" fmla="*/ 46 w 234"/>
                <a:gd name="T25" fmla="*/ 359 h 405"/>
                <a:gd name="T26" fmla="*/ 57 w 234"/>
                <a:gd name="T27" fmla="*/ 367 h 405"/>
                <a:gd name="T28" fmla="*/ 71 w 234"/>
                <a:gd name="T29" fmla="*/ 370 h 405"/>
                <a:gd name="T30" fmla="*/ 90 w 234"/>
                <a:gd name="T31" fmla="*/ 370 h 405"/>
                <a:gd name="T32" fmla="*/ 110 w 234"/>
                <a:gd name="T33" fmla="*/ 369 h 405"/>
                <a:gd name="T34" fmla="*/ 128 w 234"/>
                <a:gd name="T35" fmla="*/ 359 h 405"/>
                <a:gd name="T36" fmla="*/ 143 w 234"/>
                <a:gd name="T37" fmla="*/ 350 h 405"/>
                <a:gd name="T38" fmla="*/ 157 w 234"/>
                <a:gd name="T39" fmla="*/ 334 h 405"/>
                <a:gd name="T40" fmla="*/ 174 w 234"/>
                <a:gd name="T41" fmla="*/ 317 h 405"/>
                <a:gd name="T42" fmla="*/ 188 w 234"/>
                <a:gd name="T43" fmla="*/ 305 h 405"/>
                <a:gd name="T44" fmla="*/ 207 w 234"/>
                <a:gd name="T45" fmla="*/ 297 h 405"/>
                <a:gd name="T46" fmla="*/ 221 w 234"/>
                <a:gd name="T47" fmla="*/ 290 h 405"/>
                <a:gd name="T48" fmla="*/ 234 w 234"/>
                <a:gd name="T49" fmla="*/ 295 h 405"/>
                <a:gd name="T50" fmla="*/ 229 w 234"/>
                <a:gd name="T51" fmla="*/ 312 h 405"/>
                <a:gd name="T52" fmla="*/ 212 w 234"/>
                <a:gd name="T53" fmla="*/ 323 h 405"/>
                <a:gd name="T54" fmla="*/ 196 w 234"/>
                <a:gd name="T55" fmla="*/ 341 h 405"/>
                <a:gd name="T56" fmla="*/ 170 w 234"/>
                <a:gd name="T57" fmla="*/ 363 h 405"/>
                <a:gd name="T58" fmla="*/ 137 w 234"/>
                <a:gd name="T59" fmla="*/ 380 h 405"/>
                <a:gd name="T60" fmla="*/ 110 w 234"/>
                <a:gd name="T61" fmla="*/ 394 h 405"/>
                <a:gd name="T62" fmla="*/ 82 w 234"/>
                <a:gd name="T63" fmla="*/ 402 h 405"/>
                <a:gd name="T64" fmla="*/ 62 w 234"/>
                <a:gd name="T65" fmla="*/ 405 h 405"/>
                <a:gd name="T66" fmla="*/ 39 w 234"/>
                <a:gd name="T67" fmla="*/ 402 h 405"/>
                <a:gd name="T68" fmla="*/ 22 w 234"/>
                <a:gd name="T69" fmla="*/ 391 h 405"/>
                <a:gd name="T70" fmla="*/ 9 w 234"/>
                <a:gd name="T71" fmla="*/ 376 h 405"/>
                <a:gd name="T72" fmla="*/ 2 w 234"/>
                <a:gd name="T73" fmla="*/ 356 h 405"/>
                <a:gd name="T74" fmla="*/ 0 w 234"/>
                <a:gd name="T75" fmla="*/ 332 h 405"/>
                <a:gd name="T76" fmla="*/ 0 w 234"/>
                <a:gd name="T77" fmla="*/ 312 h 405"/>
                <a:gd name="T78" fmla="*/ 11 w 234"/>
                <a:gd name="T79" fmla="*/ 288 h 405"/>
                <a:gd name="T80" fmla="*/ 31 w 234"/>
                <a:gd name="T81" fmla="*/ 257 h 405"/>
                <a:gd name="T82" fmla="*/ 53 w 234"/>
                <a:gd name="T83" fmla="*/ 226 h 405"/>
                <a:gd name="T84" fmla="*/ 73 w 234"/>
                <a:gd name="T85" fmla="*/ 193 h 405"/>
                <a:gd name="T86" fmla="*/ 95 w 234"/>
                <a:gd name="T87" fmla="*/ 160 h 405"/>
                <a:gd name="T88" fmla="*/ 108 w 234"/>
                <a:gd name="T89" fmla="*/ 132 h 405"/>
                <a:gd name="T90" fmla="*/ 110 w 234"/>
                <a:gd name="T91" fmla="*/ 103 h 405"/>
                <a:gd name="T92" fmla="*/ 110 w 234"/>
                <a:gd name="T93" fmla="*/ 74 h 405"/>
                <a:gd name="T94" fmla="*/ 106 w 234"/>
                <a:gd name="T95" fmla="*/ 42 h 405"/>
                <a:gd name="T96" fmla="*/ 103 w 234"/>
                <a:gd name="T97" fmla="*/ 9 h 405"/>
                <a:gd name="T98" fmla="*/ 113 w 234"/>
                <a:gd name="T99" fmla="*/ 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405">
                  <a:moveTo>
                    <a:pt x="119" y="8"/>
                  </a:moveTo>
                  <a:lnTo>
                    <a:pt x="119" y="20"/>
                  </a:lnTo>
                  <a:lnTo>
                    <a:pt x="119" y="35"/>
                  </a:lnTo>
                  <a:lnTo>
                    <a:pt x="123" y="44"/>
                  </a:lnTo>
                  <a:lnTo>
                    <a:pt x="124" y="57"/>
                  </a:lnTo>
                  <a:lnTo>
                    <a:pt x="128" y="70"/>
                  </a:lnTo>
                  <a:lnTo>
                    <a:pt x="130" y="81"/>
                  </a:lnTo>
                  <a:lnTo>
                    <a:pt x="132" y="92"/>
                  </a:lnTo>
                  <a:lnTo>
                    <a:pt x="134" y="103"/>
                  </a:lnTo>
                  <a:lnTo>
                    <a:pt x="135" y="114"/>
                  </a:lnTo>
                  <a:lnTo>
                    <a:pt x="135" y="125"/>
                  </a:lnTo>
                  <a:lnTo>
                    <a:pt x="135" y="136"/>
                  </a:lnTo>
                  <a:lnTo>
                    <a:pt x="135" y="145"/>
                  </a:lnTo>
                  <a:lnTo>
                    <a:pt x="132" y="156"/>
                  </a:lnTo>
                  <a:lnTo>
                    <a:pt x="128" y="167"/>
                  </a:lnTo>
                  <a:lnTo>
                    <a:pt x="124" y="178"/>
                  </a:lnTo>
                  <a:lnTo>
                    <a:pt x="119" y="191"/>
                  </a:lnTo>
                  <a:lnTo>
                    <a:pt x="112" y="198"/>
                  </a:lnTo>
                  <a:lnTo>
                    <a:pt x="106" y="209"/>
                  </a:lnTo>
                  <a:lnTo>
                    <a:pt x="99" y="218"/>
                  </a:lnTo>
                  <a:lnTo>
                    <a:pt x="92" y="229"/>
                  </a:lnTo>
                  <a:lnTo>
                    <a:pt x="86" y="239"/>
                  </a:lnTo>
                  <a:lnTo>
                    <a:pt x="81" y="248"/>
                  </a:lnTo>
                  <a:lnTo>
                    <a:pt x="73" y="257"/>
                  </a:lnTo>
                  <a:lnTo>
                    <a:pt x="70" y="266"/>
                  </a:lnTo>
                  <a:lnTo>
                    <a:pt x="64" y="275"/>
                  </a:lnTo>
                  <a:lnTo>
                    <a:pt x="59" y="284"/>
                  </a:lnTo>
                  <a:lnTo>
                    <a:pt x="55" y="294"/>
                  </a:lnTo>
                  <a:lnTo>
                    <a:pt x="50" y="303"/>
                  </a:lnTo>
                  <a:lnTo>
                    <a:pt x="46" y="310"/>
                  </a:lnTo>
                  <a:lnTo>
                    <a:pt x="42" y="317"/>
                  </a:lnTo>
                  <a:lnTo>
                    <a:pt x="39" y="325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1"/>
                  </a:lnTo>
                  <a:lnTo>
                    <a:pt x="35" y="343"/>
                  </a:lnTo>
                  <a:lnTo>
                    <a:pt x="37" y="349"/>
                  </a:lnTo>
                  <a:lnTo>
                    <a:pt x="40" y="356"/>
                  </a:lnTo>
                  <a:lnTo>
                    <a:pt x="46" y="359"/>
                  </a:lnTo>
                  <a:lnTo>
                    <a:pt x="50" y="361"/>
                  </a:lnTo>
                  <a:lnTo>
                    <a:pt x="53" y="365"/>
                  </a:lnTo>
                  <a:lnTo>
                    <a:pt x="57" y="367"/>
                  </a:lnTo>
                  <a:lnTo>
                    <a:pt x="62" y="369"/>
                  </a:lnTo>
                  <a:lnTo>
                    <a:pt x="66" y="369"/>
                  </a:lnTo>
                  <a:lnTo>
                    <a:pt x="71" y="370"/>
                  </a:lnTo>
                  <a:lnTo>
                    <a:pt x="75" y="370"/>
                  </a:lnTo>
                  <a:lnTo>
                    <a:pt x="82" y="372"/>
                  </a:lnTo>
                  <a:lnTo>
                    <a:pt x="90" y="370"/>
                  </a:lnTo>
                  <a:lnTo>
                    <a:pt x="97" y="370"/>
                  </a:lnTo>
                  <a:lnTo>
                    <a:pt x="104" y="369"/>
                  </a:lnTo>
                  <a:lnTo>
                    <a:pt x="110" y="369"/>
                  </a:lnTo>
                  <a:lnTo>
                    <a:pt x="117" y="367"/>
                  </a:lnTo>
                  <a:lnTo>
                    <a:pt x="123" y="363"/>
                  </a:lnTo>
                  <a:lnTo>
                    <a:pt x="128" y="359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3" y="350"/>
                  </a:lnTo>
                  <a:lnTo>
                    <a:pt x="146" y="345"/>
                  </a:lnTo>
                  <a:lnTo>
                    <a:pt x="152" y="341"/>
                  </a:lnTo>
                  <a:lnTo>
                    <a:pt x="157" y="334"/>
                  </a:lnTo>
                  <a:lnTo>
                    <a:pt x="163" y="328"/>
                  </a:lnTo>
                  <a:lnTo>
                    <a:pt x="166" y="321"/>
                  </a:lnTo>
                  <a:lnTo>
                    <a:pt x="174" y="317"/>
                  </a:lnTo>
                  <a:lnTo>
                    <a:pt x="177" y="312"/>
                  </a:lnTo>
                  <a:lnTo>
                    <a:pt x="183" y="310"/>
                  </a:lnTo>
                  <a:lnTo>
                    <a:pt x="188" y="305"/>
                  </a:lnTo>
                  <a:lnTo>
                    <a:pt x="194" y="303"/>
                  </a:lnTo>
                  <a:lnTo>
                    <a:pt x="201" y="299"/>
                  </a:lnTo>
                  <a:lnTo>
                    <a:pt x="207" y="297"/>
                  </a:lnTo>
                  <a:lnTo>
                    <a:pt x="212" y="295"/>
                  </a:lnTo>
                  <a:lnTo>
                    <a:pt x="216" y="294"/>
                  </a:lnTo>
                  <a:lnTo>
                    <a:pt x="221" y="290"/>
                  </a:lnTo>
                  <a:lnTo>
                    <a:pt x="229" y="290"/>
                  </a:lnTo>
                  <a:lnTo>
                    <a:pt x="232" y="292"/>
                  </a:lnTo>
                  <a:lnTo>
                    <a:pt x="234" y="295"/>
                  </a:lnTo>
                  <a:lnTo>
                    <a:pt x="234" y="301"/>
                  </a:lnTo>
                  <a:lnTo>
                    <a:pt x="232" y="306"/>
                  </a:lnTo>
                  <a:lnTo>
                    <a:pt x="229" y="312"/>
                  </a:lnTo>
                  <a:lnTo>
                    <a:pt x="221" y="317"/>
                  </a:lnTo>
                  <a:lnTo>
                    <a:pt x="216" y="321"/>
                  </a:lnTo>
                  <a:lnTo>
                    <a:pt x="212" y="323"/>
                  </a:lnTo>
                  <a:lnTo>
                    <a:pt x="208" y="328"/>
                  </a:lnTo>
                  <a:lnTo>
                    <a:pt x="203" y="334"/>
                  </a:lnTo>
                  <a:lnTo>
                    <a:pt x="196" y="341"/>
                  </a:lnTo>
                  <a:lnTo>
                    <a:pt x="188" y="349"/>
                  </a:lnTo>
                  <a:lnTo>
                    <a:pt x="177" y="356"/>
                  </a:lnTo>
                  <a:lnTo>
                    <a:pt x="170" y="363"/>
                  </a:lnTo>
                  <a:lnTo>
                    <a:pt x="159" y="369"/>
                  </a:lnTo>
                  <a:lnTo>
                    <a:pt x="148" y="376"/>
                  </a:lnTo>
                  <a:lnTo>
                    <a:pt x="137" y="380"/>
                  </a:lnTo>
                  <a:lnTo>
                    <a:pt x="128" y="387"/>
                  </a:lnTo>
                  <a:lnTo>
                    <a:pt x="119" y="389"/>
                  </a:lnTo>
                  <a:lnTo>
                    <a:pt x="110" y="394"/>
                  </a:lnTo>
                  <a:lnTo>
                    <a:pt x="101" y="396"/>
                  </a:lnTo>
                  <a:lnTo>
                    <a:pt x="92" y="400"/>
                  </a:lnTo>
                  <a:lnTo>
                    <a:pt x="82" y="402"/>
                  </a:lnTo>
                  <a:lnTo>
                    <a:pt x="73" y="403"/>
                  </a:lnTo>
                  <a:lnTo>
                    <a:pt x="68" y="405"/>
                  </a:lnTo>
                  <a:lnTo>
                    <a:pt x="62" y="405"/>
                  </a:lnTo>
                  <a:lnTo>
                    <a:pt x="53" y="405"/>
                  </a:lnTo>
                  <a:lnTo>
                    <a:pt x="46" y="403"/>
                  </a:lnTo>
                  <a:lnTo>
                    <a:pt x="39" y="402"/>
                  </a:lnTo>
                  <a:lnTo>
                    <a:pt x="33" y="400"/>
                  </a:lnTo>
                  <a:lnTo>
                    <a:pt x="28" y="396"/>
                  </a:lnTo>
                  <a:lnTo>
                    <a:pt x="22" y="391"/>
                  </a:lnTo>
                  <a:lnTo>
                    <a:pt x="18" y="387"/>
                  </a:lnTo>
                  <a:lnTo>
                    <a:pt x="13" y="381"/>
                  </a:lnTo>
                  <a:lnTo>
                    <a:pt x="9" y="376"/>
                  </a:lnTo>
                  <a:lnTo>
                    <a:pt x="8" y="369"/>
                  </a:lnTo>
                  <a:lnTo>
                    <a:pt x="4" y="361"/>
                  </a:lnTo>
                  <a:lnTo>
                    <a:pt x="2" y="356"/>
                  </a:lnTo>
                  <a:lnTo>
                    <a:pt x="0" y="349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12"/>
                  </a:lnTo>
                  <a:lnTo>
                    <a:pt x="4" y="305"/>
                  </a:lnTo>
                  <a:lnTo>
                    <a:pt x="9" y="297"/>
                  </a:lnTo>
                  <a:lnTo>
                    <a:pt x="11" y="288"/>
                  </a:lnTo>
                  <a:lnTo>
                    <a:pt x="18" y="279"/>
                  </a:lnTo>
                  <a:lnTo>
                    <a:pt x="24" y="268"/>
                  </a:lnTo>
                  <a:lnTo>
                    <a:pt x="31" y="257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3" y="226"/>
                  </a:lnTo>
                  <a:lnTo>
                    <a:pt x="61" y="215"/>
                  </a:lnTo>
                  <a:lnTo>
                    <a:pt x="68" y="202"/>
                  </a:lnTo>
                  <a:lnTo>
                    <a:pt x="73" y="193"/>
                  </a:lnTo>
                  <a:lnTo>
                    <a:pt x="82" y="180"/>
                  </a:lnTo>
                  <a:lnTo>
                    <a:pt x="92" y="171"/>
                  </a:lnTo>
                  <a:lnTo>
                    <a:pt x="95" y="160"/>
                  </a:lnTo>
                  <a:lnTo>
                    <a:pt x="101" y="151"/>
                  </a:lnTo>
                  <a:lnTo>
                    <a:pt x="103" y="141"/>
                  </a:lnTo>
                  <a:lnTo>
                    <a:pt x="108" y="132"/>
                  </a:lnTo>
                  <a:lnTo>
                    <a:pt x="110" y="121"/>
                  </a:lnTo>
                  <a:lnTo>
                    <a:pt x="110" y="112"/>
                  </a:lnTo>
                  <a:lnTo>
                    <a:pt x="110" y="103"/>
                  </a:lnTo>
                  <a:lnTo>
                    <a:pt x="110" y="94"/>
                  </a:lnTo>
                  <a:lnTo>
                    <a:pt x="110" y="83"/>
                  </a:lnTo>
                  <a:lnTo>
                    <a:pt x="110" y="74"/>
                  </a:lnTo>
                  <a:lnTo>
                    <a:pt x="110" y="63"/>
                  </a:lnTo>
                  <a:lnTo>
                    <a:pt x="108" y="53"/>
                  </a:lnTo>
                  <a:lnTo>
                    <a:pt x="106" y="42"/>
                  </a:lnTo>
                  <a:lnTo>
                    <a:pt x="104" y="31"/>
                  </a:lnTo>
                  <a:lnTo>
                    <a:pt x="103" y="20"/>
                  </a:lnTo>
                  <a:lnTo>
                    <a:pt x="103" y="9"/>
                  </a:lnTo>
                  <a:lnTo>
                    <a:pt x="104" y="4"/>
                  </a:lnTo>
                  <a:lnTo>
                    <a:pt x="110" y="0"/>
                  </a:lnTo>
                  <a:lnTo>
                    <a:pt x="113" y="2"/>
                  </a:lnTo>
                  <a:lnTo>
                    <a:pt x="119" y="8"/>
                  </a:lnTo>
                  <a:lnTo>
                    <a:pt x="1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 flipH="1">
              <a:off x="7458501" y="5547742"/>
              <a:ext cx="243351" cy="488950"/>
            </a:xfrm>
            <a:custGeom>
              <a:avLst/>
              <a:gdLst>
                <a:gd name="T0" fmla="*/ 157 w 164"/>
                <a:gd name="T1" fmla="*/ 20 h 308"/>
                <a:gd name="T2" fmla="*/ 163 w 164"/>
                <a:gd name="T3" fmla="*/ 44 h 308"/>
                <a:gd name="T4" fmla="*/ 164 w 164"/>
                <a:gd name="T5" fmla="*/ 66 h 308"/>
                <a:gd name="T6" fmla="*/ 164 w 164"/>
                <a:gd name="T7" fmla="*/ 88 h 308"/>
                <a:gd name="T8" fmla="*/ 161 w 164"/>
                <a:gd name="T9" fmla="*/ 110 h 308"/>
                <a:gd name="T10" fmla="*/ 153 w 164"/>
                <a:gd name="T11" fmla="*/ 130 h 308"/>
                <a:gd name="T12" fmla="*/ 144 w 164"/>
                <a:gd name="T13" fmla="*/ 146 h 308"/>
                <a:gd name="T14" fmla="*/ 130 w 164"/>
                <a:gd name="T15" fmla="*/ 163 h 308"/>
                <a:gd name="T16" fmla="*/ 117 w 164"/>
                <a:gd name="T17" fmla="*/ 176 h 308"/>
                <a:gd name="T18" fmla="*/ 104 w 164"/>
                <a:gd name="T19" fmla="*/ 187 h 308"/>
                <a:gd name="T20" fmla="*/ 91 w 164"/>
                <a:gd name="T21" fmla="*/ 196 h 308"/>
                <a:gd name="T22" fmla="*/ 80 w 164"/>
                <a:gd name="T23" fmla="*/ 207 h 308"/>
                <a:gd name="T24" fmla="*/ 66 w 164"/>
                <a:gd name="T25" fmla="*/ 216 h 308"/>
                <a:gd name="T26" fmla="*/ 58 w 164"/>
                <a:gd name="T27" fmla="*/ 223 h 308"/>
                <a:gd name="T28" fmla="*/ 55 w 164"/>
                <a:gd name="T29" fmla="*/ 229 h 308"/>
                <a:gd name="T30" fmla="*/ 49 w 164"/>
                <a:gd name="T31" fmla="*/ 236 h 308"/>
                <a:gd name="T32" fmla="*/ 46 w 164"/>
                <a:gd name="T33" fmla="*/ 245 h 308"/>
                <a:gd name="T34" fmla="*/ 40 w 164"/>
                <a:gd name="T35" fmla="*/ 256 h 308"/>
                <a:gd name="T36" fmla="*/ 38 w 164"/>
                <a:gd name="T37" fmla="*/ 266 h 308"/>
                <a:gd name="T38" fmla="*/ 37 w 164"/>
                <a:gd name="T39" fmla="*/ 275 h 308"/>
                <a:gd name="T40" fmla="*/ 38 w 164"/>
                <a:gd name="T41" fmla="*/ 286 h 308"/>
                <a:gd name="T42" fmla="*/ 38 w 164"/>
                <a:gd name="T43" fmla="*/ 297 h 308"/>
                <a:gd name="T44" fmla="*/ 31 w 164"/>
                <a:gd name="T45" fmla="*/ 306 h 308"/>
                <a:gd name="T46" fmla="*/ 20 w 164"/>
                <a:gd name="T47" fmla="*/ 308 h 308"/>
                <a:gd name="T48" fmla="*/ 11 w 164"/>
                <a:gd name="T49" fmla="*/ 304 h 308"/>
                <a:gd name="T50" fmla="*/ 9 w 164"/>
                <a:gd name="T51" fmla="*/ 293 h 308"/>
                <a:gd name="T52" fmla="*/ 7 w 164"/>
                <a:gd name="T53" fmla="*/ 288 h 308"/>
                <a:gd name="T54" fmla="*/ 5 w 164"/>
                <a:gd name="T55" fmla="*/ 278 h 308"/>
                <a:gd name="T56" fmla="*/ 0 w 164"/>
                <a:gd name="T57" fmla="*/ 267 h 308"/>
                <a:gd name="T58" fmla="*/ 0 w 164"/>
                <a:gd name="T59" fmla="*/ 255 h 308"/>
                <a:gd name="T60" fmla="*/ 0 w 164"/>
                <a:gd name="T61" fmla="*/ 242 h 308"/>
                <a:gd name="T62" fmla="*/ 2 w 164"/>
                <a:gd name="T63" fmla="*/ 231 h 308"/>
                <a:gd name="T64" fmla="*/ 5 w 164"/>
                <a:gd name="T65" fmla="*/ 222 h 308"/>
                <a:gd name="T66" fmla="*/ 11 w 164"/>
                <a:gd name="T67" fmla="*/ 212 h 308"/>
                <a:gd name="T68" fmla="*/ 18 w 164"/>
                <a:gd name="T69" fmla="*/ 205 h 308"/>
                <a:gd name="T70" fmla="*/ 27 w 164"/>
                <a:gd name="T71" fmla="*/ 196 h 308"/>
                <a:gd name="T72" fmla="*/ 37 w 164"/>
                <a:gd name="T73" fmla="*/ 190 h 308"/>
                <a:gd name="T74" fmla="*/ 47 w 164"/>
                <a:gd name="T75" fmla="*/ 183 h 308"/>
                <a:gd name="T76" fmla="*/ 58 w 164"/>
                <a:gd name="T77" fmla="*/ 176 h 308"/>
                <a:gd name="T78" fmla="*/ 69 w 164"/>
                <a:gd name="T79" fmla="*/ 167 h 308"/>
                <a:gd name="T80" fmla="*/ 82 w 164"/>
                <a:gd name="T81" fmla="*/ 157 h 308"/>
                <a:gd name="T82" fmla="*/ 91 w 164"/>
                <a:gd name="T83" fmla="*/ 148 h 308"/>
                <a:gd name="T84" fmla="*/ 100 w 164"/>
                <a:gd name="T85" fmla="*/ 139 h 308"/>
                <a:gd name="T86" fmla="*/ 110 w 164"/>
                <a:gd name="T87" fmla="*/ 130 h 308"/>
                <a:gd name="T88" fmla="*/ 119 w 164"/>
                <a:gd name="T89" fmla="*/ 115 h 308"/>
                <a:gd name="T90" fmla="*/ 128 w 164"/>
                <a:gd name="T91" fmla="*/ 101 h 308"/>
                <a:gd name="T92" fmla="*/ 135 w 164"/>
                <a:gd name="T93" fmla="*/ 82 h 308"/>
                <a:gd name="T94" fmla="*/ 139 w 164"/>
                <a:gd name="T95" fmla="*/ 64 h 308"/>
                <a:gd name="T96" fmla="*/ 141 w 164"/>
                <a:gd name="T97" fmla="*/ 44 h 308"/>
                <a:gd name="T98" fmla="*/ 139 w 164"/>
                <a:gd name="T99" fmla="*/ 22 h 308"/>
                <a:gd name="T100" fmla="*/ 137 w 164"/>
                <a:gd name="T101" fmla="*/ 9 h 308"/>
                <a:gd name="T102" fmla="*/ 139 w 164"/>
                <a:gd name="T103" fmla="*/ 2 h 308"/>
                <a:gd name="T104" fmla="*/ 146 w 164"/>
                <a:gd name="T105" fmla="*/ 0 h 308"/>
                <a:gd name="T106" fmla="*/ 153 w 164"/>
                <a:gd name="T107" fmla="*/ 5 h 308"/>
                <a:gd name="T108" fmla="*/ 157 w 164"/>
                <a:gd name="T109" fmla="*/ 1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308">
                  <a:moveTo>
                    <a:pt x="157" y="11"/>
                  </a:moveTo>
                  <a:lnTo>
                    <a:pt x="157" y="20"/>
                  </a:lnTo>
                  <a:lnTo>
                    <a:pt x="161" y="33"/>
                  </a:lnTo>
                  <a:lnTo>
                    <a:pt x="163" y="44"/>
                  </a:lnTo>
                  <a:lnTo>
                    <a:pt x="164" y="57"/>
                  </a:lnTo>
                  <a:lnTo>
                    <a:pt x="164" y="66"/>
                  </a:lnTo>
                  <a:lnTo>
                    <a:pt x="164" y="77"/>
                  </a:lnTo>
                  <a:lnTo>
                    <a:pt x="164" y="88"/>
                  </a:lnTo>
                  <a:lnTo>
                    <a:pt x="163" y="99"/>
                  </a:lnTo>
                  <a:lnTo>
                    <a:pt x="161" y="110"/>
                  </a:lnTo>
                  <a:lnTo>
                    <a:pt x="157" y="119"/>
                  </a:lnTo>
                  <a:lnTo>
                    <a:pt x="153" y="130"/>
                  </a:lnTo>
                  <a:lnTo>
                    <a:pt x="150" y="139"/>
                  </a:lnTo>
                  <a:lnTo>
                    <a:pt x="144" y="146"/>
                  </a:lnTo>
                  <a:lnTo>
                    <a:pt x="137" y="156"/>
                  </a:lnTo>
                  <a:lnTo>
                    <a:pt x="130" y="163"/>
                  </a:lnTo>
                  <a:lnTo>
                    <a:pt x="122" y="170"/>
                  </a:lnTo>
                  <a:lnTo>
                    <a:pt x="117" y="176"/>
                  </a:lnTo>
                  <a:lnTo>
                    <a:pt x="110" y="181"/>
                  </a:lnTo>
                  <a:lnTo>
                    <a:pt x="104" y="187"/>
                  </a:lnTo>
                  <a:lnTo>
                    <a:pt x="99" y="192"/>
                  </a:lnTo>
                  <a:lnTo>
                    <a:pt x="91" y="196"/>
                  </a:lnTo>
                  <a:lnTo>
                    <a:pt x="86" y="203"/>
                  </a:lnTo>
                  <a:lnTo>
                    <a:pt x="80" y="207"/>
                  </a:lnTo>
                  <a:lnTo>
                    <a:pt x="73" y="212"/>
                  </a:lnTo>
                  <a:lnTo>
                    <a:pt x="66" y="216"/>
                  </a:lnTo>
                  <a:lnTo>
                    <a:pt x="64" y="220"/>
                  </a:lnTo>
                  <a:lnTo>
                    <a:pt x="58" y="223"/>
                  </a:lnTo>
                  <a:lnTo>
                    <a:pt x="57" y="225"/>
                  </a:lnTo>
                  <a:lnTo>
                    <a:pt x="55" y="229"/>
                  </a:lnTo>
                  <a:lnTo>
                    <a:pt x="51" y="233"/>
                  </a:lnTo>
                  <a:lnTo>
                    <a:pt x="49" y="236"/>
                  </a:lnTo>
                  <a:lnTo>
                    <a:pt x="47" y="242"/>
                  </a:lnTo>
                  <a:lnTo>
                    <a:pt x="46" y="245"/>
                  </a:lnTo>
                  <a:lnTo>
                    <a:pt x="44" y="251"/>
                  </a:lnTo>
                  <a:lnTo>
                    <a:pt x="40" y="256"/>
                  </a:lnTo>
                  <a:lnTo>
                    <a:pt x="38" y="260"/>
                  </a:lnTo>
                  <a:lnTo>
                    <a:pt x="38" y="266"/>
                  </a:lnTo>
                  <a:lnTo>
                    <a:pt x="38" y="271"/>
                  </a:lnTo>
                  <a:lnTo>
                    <a:pt x="37" y="275"/>
                  </a:lnTo>
                  <a:lnTo>
                    <a:pt x="37" y="280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38" y="297"/>
                  </a:lnTo>
                  <a:lnTo>
                    <a:pt x="37" y="302"/>
                  </a:lnTo>
                  <a:lnTo>
                    <a:pt x="31" y="306"/>
                  </a:lnTo>
                  <a:lnTo>
                    <a:pt x="27" y="308"/>
                  </a:lnTo>
                  <a:lnTo>
                    <a:pt x="20" y="308"/>
                  </a:lnTo>
                  <a:lnTo>
                    <a:pt x="16" y="308"/>
                  </a:lnTo>
                  <a:lnTo>
                    <a:pt x="11" y="304"/>
                  </a:lnTo>
                  <a:lnTo>
                    <a:pt x="9" y="297"/>
                  </a:lnTo>
                  <a:lnTo>
                    <a:pt x="9" y="293"/>
                  </a:lnTo>
                  <a:lnTo>
                    <a:pt x="9" y="289"/>
                  </a:lnTo>
                  <a:lnTo>
                    <a:pt x="7" y="288"/>
                  </a:lnTo>
                  <a:lnTo>
                    <a:pt x="7" y="284"/>
                  </a:lnTo>
                  <a:lnTo>
                    <a:pt x="5" y="278"/>
                  </a:lnTo>
                  <a:lnTo>
                    <a:pt x="4" y="273"/>
                  </a:lnTo>
                  <a:lnTo>
                    <a:pt x="0" y="267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2" y="231"/>
                  </a:lnTo>
                  <a:lnTo>
                    <a:pt x="4" y="225"/>
                  </a:lnTo>
                  <a:lnTo>
                    <a:pt x="5" y="222"/>
                  </a:lnTo>
                  <a:lnTo>
                    <a:pt x="9" y="216"/>
                  </a:lnTo>
                  <a:lnTo>
                    <a:pt x="11" y="212"/>
                  </a:lnTo>
                  <a:lnTo>
                    <a:pt x="16" y="209"/>
                  </a:lnTo>
                  <a:lnTo>
                    <a:pt x="18" y="205"/>
                  </a:lnTo>
                  <a:lnTo>
                    <a:pt x="24" y="201"/>
                  </a:lnTo>
                  <a:lnTo>
                    <a:pt x="27" y="196"/>
                  </a:lnTo>
                  <a:lnTo>
                    <a:pt x="33" y="194"/>
                  </a:lnTo>
                  <a:lnTo>
                    <a:pt x="37" y="190"/>
                  </a:lnTo>
                  <a:lnTo>
                    <a:pt x="44" y="187"/>
                  </a:lnTo>
                  <a:lnTo>
                    <a:pt x="47" y="183"/>
                  </a:lnTo>
                  <a:lnTo>
                    <a:pt x="55" y="179"/>
                  </a:lnTo>
                  <a:lnTo>
                    <a:pt x="58" y="176"/>
                  </a:lnTo>
                  <a:lnTo>
                    <a:pt x="64" y="170"/>
                  </a:lnTo>
                  <a:lnTo>
                    <a:pt x="69" y="167"/>
                  </a:lnTo>
                  <a:lnTo>
                    <a:pt x="75" y="161"/>
                  </a:lnTo>
                  <a:lnTo>
                    <a:pt x="82" y="157"/>
                  </a:lnTo>
                  <a:lnTo>
                    <a:pt x="86" y="152"/>
                  </a:lnTo>
                  <a:lnTo>
                    <a:pt x="91" y="148"/>
                  </a:lnTo>
                  <a:lnTo>
                    <a:pt x="99" y="145"/>
                  </a:lnTo>
                  <a:lnTo>
                    <a:pt x="100" y="139"/>
                  </a:lnTo>
                  <a:lnTo>
                    <a:pt x="106" y="135"/>
                  </a:lnTo>
                  <a:lnTo>
                    <a:pt x="110" y="130"/>
                  </a:lnTo>
                  <a:lnTo>
                    <a:pt x="115" y="123"/>
                  </a:lnTo>
                  <a:lnTo>
                    <a:pt x="119" y="115"/>
                  </a:lnTo>
                  <a:lnTo>
                    <a:pt x="122" y="110"/>
                  </a:lnTo>
                  <a:lnTo>
                    <a:pt x="128" y="101"/>
                  </a:lnTo>
                  <a:lnTo>
                    <a:pt x="132" y="91"/>
                  </a:lnTo>
                  <a:lnTo>
                    <a:pt x="135" y="82"/>
                  </a:lnTo>
                  <a:lnTo>
                    <a:pt x="137" y="73"/>
                  </a:lnTo>
                  <a:lnTo>
                    <a:pt x="139" y="64"/>
                  </a:lnTo>
                  <a:lnTo>
                    <a:pt x="141" y="53"/>
                  </a:lnTo>
                  <a:lnTo>
                    <a:pt x="141" y="44"/>
                  </a:lnTo>
                  <a:lnTo>
                    <a:pt x="141" y="33"/>
                  </a:lnTo>
                  <a:lnTo>
                    <a:pt x="139" y="22"/>
                  </a:lnTo>
                  <a:lnTo>
                    <a:pt x="137" y="13"/>
                  </a:lnTo>
                  <a:lnTo>
                    <a:pt x="137" y="9"/>
                  </a:lnTo>
                  <a:lnTo>
                    <a:pt x="137" y="3"/>
                  </a:lnTo>
                  <a:lnTo>
                    <a:pt x="139" y="2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7" y="11"/>
                  </a:lnTo>
                  <a:lnTo>
                    <a:pt x="1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 flipH="1">
              <a:off x="7243343" y="5931917"/>
              <a:ext cx="149869" cy="80962"/>
            </a:xfrm>
            <a:custGeom>
              <a:avLst/>
              <a:gdLst>
                <a:gd name="T0" fmla="*/ 15 w 101"/>
                <a:gd name="T1" fmla="*/ 0 h 51"/>
                <a:gd name="T2" fmla="*/ 22 w 101"/>
                <a:gd name="T3" fmla="*/ 0 h 51"/>
                <a:gd name="T4" fmla="*/ 26 w 101"/>
                <a:gd name="T5" fmla="*/ 0 h 51"/>
                <a:gd name="T6" fmla="*/ 31 w 101"/>
                <a:gd name="T7" fmla="*/ 0 h 51"/>
                <a:gd name="T8" fmla="*/ 35 w 101"/>
                <a:gd name="T9" fmla="*/ 0 h 51"/>
                <a:gd name="T10" fmla="*/ 40 w 101"/>
                <a:gd name="T11" fmla="*/ 0 h 51"/>
                <a:gd name="T12" fmla="*/ 44 w 101"/>
                <a:gd name="T13" fmla="*/ 0 h 51"/>
                <a:gd name="T14" fmla="*/ 50 w 101"/>
                <a:gd name="T15" fmla="*/ 0 h 51"/>
                <a:gd name="T16" fmla="*/ 53 w 101"/>
                <a:gd name="T17" fmla="*/ 2 h 51"/>
                <a:gd name="T18" fmla="*/ 59 w 101"/>
                <a:gd name="T19" fmla="*/ 2 h 51"/>
                <a:gd name="T20" fmla="*/ 62 w 101"/>
                <a:gd name="T21" fmla="*/ 3 h 51"/>
                <a:gd name="T22" fmla="*/ 68 w 101"/>
                <a:gd name="T23" fmla="*/ 5 h 51"/>
                <a:gd name="T24" fmla="*/ 70 w 101"/>
                <a:gd name="T25" fmla="*/ 7 h 51"/>
                <a:gd name="T26" fmla="*/ 75 w 101"/>
                <a:gd name="T27" fmla="*/ 9 h 51"/>
                <a:gd name="T28" fmla="*/ 79 w 101"/>
                <a:gd name="T29" fmla="*/ 9 h 51"/>
                <a:gd name="T30" fmla="*/ 84 w 101"/>
                <a:gd name="T31" fmla="*/ 13 h 51"/>
                <a:gd name="T32" fmla="*/ 90 w 101"/>
                <a:gd name="T33" fmla="*/ 14 h 51"/>
                <a:gd name="T34" fmla="*/ 93 w 101"/>
                <a:gd name="T35" fmla="*/ 16 h 51"/>
                <a:gd name="T36" fmla="*/ 95 w 101"/>
                <a:gd name="T37" fmla="*/ 18 h 51"/>
                <a:gd name="T38" fmla="*/ 97 w 101"/>
                <a:gd name="T39" fmla="*/ 22 h 51"/>
                <a:gd name="T40" fmla="*/ 101 w 101"/>
                <a:gd name="T41" fmla="*/ 25 h 51"/>
                <a:gd name="T42" fmla="*/ 101 w 101"/>
                <a:gd name="T43" fmla="*/ 31 h 51"/>
                <a:gd name="T44" fmla="*/ 101 w 101"/>
                <a:gd name="T45" fmla="*/ 38 h 51"/>
                <a:gd name="T46" fmla="*/ 95 w 101"/>
                <a:gd name="T47" fmla="*/ 46 h 51"/>
                <a:gd name="T48" fmla="*/ 92 w 101"/>
                <a:gd name="T49" fmla="*/ 49 h 51"/>
                <a:gd name="T50" fmla="*/ 88 w 101"/>
                <a:gd name="T51" fmla="*/ 49 h 51"/>
                <a:gd name="T52" fmla="*/ 84 w 101"/>
                <a:gd name="T53" fmla="*/ 51 h 51"/>
                <a:gd name="T54" fmla="*/ 79 w 101"/>
                <a:gd name="T55" fmla="*/ 51 h 51"/>
                <a:gd name="T56" fmla="*/ 77 w 101"/>
                <a:gd name="T57" fmla="*/ 49 h 51"/>
                <a:gd name="T58" fmla="*/ 71 w 101"/>
                <a:gd name="T59" fmla="*/ 47 h 51"/>
                <a:gd name="T60" fmla="*/ 68 w 101"/>
                <a:gd name="T61" fmla="*/ 46 h 51"/>
                <a:gd name="T62" fmla="*/ 64 w 101"/>
                <a:gd name="T63" fmla="*/ 44 h 51"/>
                <a:gd name="T64" fmla="*/ 59 w 101"/>
                <a:gd name="T65" fmla="*/ 42 h 51"/>
                <a:gd name="T66" fmla="*/ 53 w 101"/>
                <a:gd name="T67" fmla="*/ 36 h 51"/>
                <a:gd name="T68" fmla="*/ 48 w 101"/>
                <a:gd name="T69" fmla="*/ 36 h 51"/>
                <a:gd name="T70" fmla="*/ 40 w 101"/>
                <a:gd name="T71" fmla="*/ 33 h 51"/>
                <a:gd name="T72" fmla="*/ 31 w 101"/>
                <a:gd name="T73" fmla="*/ 31 h 51"/>
                <a:gd name="T74" fmla="*/ 28 w 101"/>
                <a:gd name="T75" fmla="*/ 29 h 51"/>
                <a:gd name="T76" fmla="*/ 24 w 101"/>
                <a:gd name="T77" fmla="*/ 29 h 51"/>
                <a:gd name="T78" fmla="*/ 20 w 101"/>
                <a:gd name="T79" fmla="*/ 29 h 51"/>
                <a:gd name="T80" fmla="*/ 15 w 101"/>
                <a:gd name="T81" fmla="*/ 29 h 51"/>
                <a:gd name="T82" fmla="*/ 9 w 101"/>
                <a:gd name="T83" fmla="*/ 27 h 51"/>
                <a:gd name="T84" fmla="*/ 4 w 101"/>
                <a:gd name="T85" fmla="*/ 25 h 51"/>
                <a:gd name="T86" fmla="*/ 2 w 101"/>
                <a:gd name="T87" fmla="*/ 18 h 51"/>
                <a:gd name="T88" fmla="*/ 0 w 101"/>
                <a:gd name="T89" fmla="*/ 14 h 51"/>
                <a:gd name="T90" fmla="*/ 2 w 101"/>
                <a:gd name="T91" fmla="*/ 9 h 51"/>
                <a:gd name="T92" fmla="*/ 4 w 101"/>
                <a:gd name="T93" fmla="*/ 3 h 51"/>
                <a:gd name="T94" fmla="*/ 9 w 101"/>
                <a:gd name="T95" fmla="*/ 0 h 51"/>
                <a:gd name="T96" fmla="*/ 15 w 101"/>
                <a:gd name="T97" fmla="*/ 0 h 51"/>
                <a:gd name="T98" fmla="*/ 15 w 101"/>
                <a:gd name="T9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51">
                  <a:moveTo>
                    <a:pt x="15" y="0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2" y="3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9" y="9"/>
                  </a:lnTo>
                  <a:lnTo>
                    <a:pt x="84" y="13"/>
                  </a:lnTo>
                  <a:lnTo>
                    <a:pt x="90" y="14"/>
                  </a:lnTo>
                  <a:lnTo>
                    <a:pt x="93" y="16"/>
                  </a:lnTo>
                  <a:lnTo>
                    <a:pt x="95" y="18"/>
                  </a:lnTo>
                  <a:lnTo>
                    <a:pt x="97" y="22"/>
                  </a:lnTo>
                  <a:lnTo>
                    <a:pt x="101" y="25"/>
                  </a:lnTo>
                  <a:lnTo>
                    <a:pt x="101" y="31"/>
                  </a:lnTo>
                  <a:lnTo>
                    <a:pt x="101" y="38"/>
                  </a:lnTo>
                  <a:lnTo>
                    <a:pt x="95" y="46"/>
                  </a:lnTo>
                  <a:lnTo>
                    <a:pt x="92" y="49"/>
                  </a:lnTo>
                  <a:lnTo>
                    <a:pt x="88" y="49"/>
                  </a:lnTo>
                  <a:lnTo>
                    <a:pt x="84" y="51"/>
                  </a:lnTo>
                  <a:lnTo>
                    <a:pt x="79" y="51"/>
                  </a:lnTo>
                  <a:lnTo>
                    <a:pt x="77" y="49"/>
                  </a:lnTo>
                  <a:lnTo>
                    <a:pt x="71" y="47"/>
                  </a:lnTo>
                  <a:lnTo>
                    <a:pt x="68" y="46"/>
                  </a:lnTo>
                  <a:lnTo>
                    <a:pt x="64" y="44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8" y="36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 flipH="1">
              <a:off x="7194376" y="5831904"/>
              <a:ext cx="127611" cy="85725"/>
            </a:xfrm>
            <a:custGeom>
              <a:avLst/>
              <a:gdLst>
                <a:gd name="T0" fmla="*/ 20 w 86"/>
                <a:gd name="T1" fmla="*/ 0 h 54"/>
                <a:gd name="T2" fmla="*/ 25 w 86"/>
                <a:gd name="T3" fmla="*/ 2 h 54"/>
                <a:gd name="T4" fmla="*/ 29 w 86"/>
                <a:gd name="T5" fmla="*/ 4 h 54"/>
                <a:gd name="T6" fmla="*/ 34 w 86"/>
                <a:gd name="T7" fmla="*/ 8 h 54"/>
                <a:gd name="T8" fmla="*/ 38 w 86"/>
                <a:gd name="T9" fmla="*/ 8 h 54"/>
                <a:gd name="T10" fmla="*/ 45 w 86"/>
                <a:gd name="T11" fmla="*/ 13 h 54"/>
                <a:gd name="T12" fmla="*/ 55 w 86"/>
                <a:gd name="T13" fmla="*/ 17 h 54"/>
                <a:gd name="T14" fmla="*/ 62 w 86"/>
                <a:gd name="T15" fmla="*/ 22 h 54"/>
                <a:gd name="T16" fmla="*/ 67 w 86"/>
                <a:gd name="T17" fmla="*/ 28 h 54"/>
                <a:gd name="T18" fmla="*/ 71 w 86"/>
                <a:gd name="T19" fmla="*/ 32 h 54"/>
                <a:gd name="T20" fmla="*/ 76 w 86"/>
                <a:gd name="T21" fmla="*/ 35 h 54"/>
                <a:gd name="T22" fmla="*/ 80 w 86"/>
                <a:gd name="T23" fmla="*/ 37 h 54"/>
                <a:gd name="T24" fmla="*/ 84 w 86"/>
                <a:gd name="T25" fmla="*/ 41 h 54"/>
                <a:gd name="T26" fmla="*/ 86 w 86"/>
                <a:gd name="T27" fmla="*/ 44 h 54"/>
                <a:gd name="T28" fmla="*/ 86 w 86"/>
                <a:gd name="T29" fmla="*/ 50 h 54"/>
                <a:gd name="T30" fmla="*/ 80 w 86"/>
                <a:gd name="T31" fmla="*/ 54 h 54"/>
                <a:gd name="T32" fmla="*/ 76 w 86"/>
                <a:gd name="T33" fmla="*/ 54 h 54"/>
                <a:gd name="T34" fmla="*/ 71 w 86"/>
                <a:gd name="T35" fmla="*/ 50 h 54"/>
                <a:gd name="T36" fmla="*/ 67 w 86"/>
                <a:gd name="T37" fmla="*/ 46 h 54"/>
                <a:gd name="T38" fmla="*/ 64 w 86"/>
                <a:gd name="T39" fmla="*/ 44 h 54"/>
                <a:gd name="T40" fmla="*/ 60 w 86"/>
                <a:gd name="T41" fmla="*/ 44 h 54"/>
                <a:gd name="T42" fmla="*/ 51 w 86"/>
                <a:gd name="T43" fmla="*/ 41 h 54"/>
                <a:gd name="T44" fmla="*/ 44 w 86"/>
                <a:gd name="T45" fmla="*/ 39 h 54"/>
                <a:gd name="T46" fmla="*/ 40 w 86"/>
                <a:gd name="T47" fmla="*/ 37 h 54"/>
                <a:gd name="T48" fmla="*/ 36 w 86"/>
                <a:gd name="T49" fmla="*/ 35 h 54"/>
                <a:gd name="T50" fmla="*/ 31 w 86"/>
                <a:gd name="T51" fmla="*/ 35 h 54"/>
                <a:gd name="T52" fmla="*/ 29 w 86"/>
                <a:gd name="T53" fmla="*/ 35 h 54"/>
                <a:gd name="T54" fmla="*/ 23 w 86"/>
                <a:gd name="T55" fmla="*/ 35 h 54"/>
                <a:gd name="T56" fmla="*/ 20 w 86"/>
                <a:gd name="T57" fmla="*/ 33 h 54"/>
                <a:gd name="T58" fmla="*/ 14 w 86"/>
                <a:gd name="T59" fmla="*/ 33 h 54"/>
                <a:gd name="T60" fmla="*/ 11 w 86"/>
                <a:gd name="T61" fmla="*/ 32 h 54"/>
                <a:gd name="T62" fmla="*/ 3 w 86"/>
                <a:gd name="T63" fmla="*/ 28 h 54"/>
                <a:gd name="T64" fmla="*/ 2 w 86"/>
                <a:gd name="T65" fmla="*/ 24 h 54"/>
                <a:gd name="T66" fmla="*/ 0 w 86"/>
                <a:gd name="T67" fmla="*/ 17 h 54"/>
                <a:gd name="T68" fmla="*/ 2 w 86"/>
                <a:gd name="T69" fmla="*/ 11 h 54"/>
                <a:gd name="T70" fmla="*/ 2 w 86"/>
                <a:gd name="T71" fmla="*/ 6 h 54"/>
                <a:gd name="T72" fmla="*/ 7 w 86"/>
                <a:gd name="T73" fmla="*/ 2 h 54"/>
                <a:gd name="T74" fmla="*/ 13 w 86"/>
                <a:gd name="T75" fmla="*/ 0 h 54"/>
                <a:gd name="T76" fmla="*/ 20 w 86"/>
                <a:gd name="T77" fmla="*/ 0 h 54"/>
                <a:gd name="T78" fmla="*/ 20 w 86"/>
                <a:gd name="T7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54">
                  <a:moveTo>
                    <a:pt x="20" y="0"/>
                  </a:moveTo>
                  <a:lnTo>
                    <a:pt x="25" y="2"/>
                  </a:lnTo>
                  <a:lnTo>
                    <a:pt x="29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5" y="13"/>
                  </a:lnTo>
                  <a:lnTo>
                    <a:pt x="55" y="17"/>
                  </a:lnTo>
                  <a:lnTo>
                    <a:pt x="62" y="22"/>
                  </a:lnTo>
                  <a:lnTo>
                    <a:pt x="67" y="28"/>
                  </a:lnTo>
                  <a:lnTo>
                    <a:pt x="71" y="32"/>
                  </a:lnTo>
                  <a:lnTo>
                    <a:pt x="76" y="35"/>
                  </a:lnTo>
                  <a:lnTo>
                    <a:pt x="80" y="37"/>
                  </a:lnTo>
                  <a:lnTo>
                    <a:pt x="84" y="41"/>
                  </a:lnTo>
                  <a:lnTo>
                    <a:pt x="86" y="44"/>
                  </a:lnTo>
                  <a:lnTo>
                    <a:pt x="86" y="50"/>
                  </a:lnTo>
                  <a:lnTo>
                    <a:pt x="80" y="54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7" y="46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1" y="41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3" y="35"/>
                  </a:lnTo>
                  <a:lnTo>
                    <a:pt x="20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 flipH="1">
              <a:off x="7498565" y="5844604"/>
              <a:ext cx="89031" cy="73025"/>
            </a:xfrm>
            <a:custGeom>
              <a:avLst/>
              <a:gdLst>
                <a:gd name="T0" fmla="*/ 22 w 60"/>
                <a:gd name="T1" fmla="*/ 0 h 46"/>
                <a:gd name="T2" fmla="*/ 25 w 60"/>
                <a:gd name="T3" fmla="*/ 2 h 46"/>
                <a:gd name="T4" fmla="*/ 29 w 60"/>
                <a:gd name="T5" fmla="*/ 3 h 46"/>
                <a:gd name="T6" fmla="*/ 33 w 60"/>
                <a:gd name="T7" fmla="*/ 7 h 46"/>
                <a:gd name="T8" fmla="*/ 36 w 60"/>
                <a:gd name="T9" fmla="*/ 9 h 46"/>
                <a:gd name="T10" fmla="*/ 42 w 60"/>
                <a:gd name="T11" fmla="*/ 11 h 46"/>
                <a:gd name="T12" fmla="*/ 44 w 60"/>
                <a:gd name="T13" fmla="*/ 13 h 46"/>
                <a:gd name="T14" fmla="*/ 49 w 60"/>
                <a:gd name="T15" fmla="*/ 16 h 46"/>
                <a:gd name="T16" fmla="*/ 53 w 60"/>
                <a:gd name="T17" fmla="*/ 18 h 46"/>
                <a:gd name="T18" fmla="*/ 58 w 60"/>
                <a:gd name="T19" fmla="*/ 22 h 46"/>
                <a:gd name="T20" fmla="*/ 60 w 60"/>
                <a:gd name="T21" fmla="*/ 27 h 46"/>
                <a:gd name="T22" fmla="*/ 60 w 60"/>
                <a:gd name="T23" fmla="*/ 31 h 46"/>
                <a:gd name="T24" fmla="*/ 60 w 60"/>
                <a:gd name="T25" fmla="*/ 36 h 46"/>
                <a:gd name="T26" fmla="*/ 55 w 60"/>
                <a:gd name="T27" fmla="*/ 42 h 46"/>
                <a:gd name="T28" fmla="*/ 51 w 60"/>
                <a:gd name="T29" fmla="*/ 46 h 46"/>
                <a:gd name="T30" fmla="*/ 45 w 60"/>
                <a:gd name="T31" fmla="*/ 46 h 46"/>
                <a:gd name="T32" fmla="*/ 42 w 60"/>
                <a:gd name="T33" fmla="*/ 46 h 46"/>
                <a:gd name="T34" fmla="*/ 34 w 60"/>
                <a:gd name="T35" fmla="*/ 42 h 46"/>
                <a:gd name="T36" fmla="*/ 31 w 60"/>
                <a:gd name="T37" fmla="*/ 40 h 46"/>
                <a:gd name="T38" fmla="*/ 25 w 60"/>
                <a:gd name="T39" fmla="*/ 36 h 46"/>
                <a:gd name="T40" fmla="*/ 23 w 60"/>
                <a:gd name="T41" fmla="*/ 36 h 46"/>
                <a:gd name="T42" fmla="*/ 20 w 60"/>
                <a:gd name="T43" fmla="*/ 33 h 46"/>
                <a:gd name="T44" fmla="*/ 14 w 60"/>
                <a:gd name="T45" fmla="*/ 31 h 46"/>
                <a:gd name="T46" fmla="*/ 11 w 60"/>
                <a:gd name="T47" fmla="*/ 27 h 46"/>
                <a:gd name="T48" fmla="*/ 7 w 60"/>
                <a:gd name="T49" fmla="*/ 27 h 46"/>
                <a:gd name="T50" fmla="*/ 2 w 60"/>
                <a:gd name="T51" fmla="*/ 22 h 46"/>
                <a:gd name="T52" fmla="*/ 0 w 60"/>
                <a:gd name="T53" fmla="*/ 18 h 46"/>
                <a:gd name="T54" fmla="*/ 0 w 60"/>
                <a:gd name="T55" fmla="*/ 11 h 46"/>
                <a:gd name="T56" fmla="*/ 2 w 60"/>
                <a:gd name="T57" fmla="*/ 7 h 46"/>
                <a:gd name="T58" fmla="*/ 5 w 60"/>
                <a:gd name="T59" fmla="*/ 2 h 46"/>
                <a:gd name="T60" fmla="*/ 9 w 60"/>
                <a:gd name="T61" fmla="*/ 0 h 46"/>
                <a:gd name="T62" fmla="*/ 14 w 60"/>
                <a:gd name="T63" fmla="*/ 0 h 46"/>
                <a:gd name="T64" fmla="*/ 22 w 60"/>
                <a:gd name="T65" fmla="*/ 0 h 46"/>
                <a:gd name="T66" fmla="*/ 22 w 60"/>
                <a:gd name="T6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6">
                  <a:moveTo>
                    <a:pt x="22" y="0"/>
                  </a:moveTo>
                  <a:lnTo>
                    <a:pt x="25" y="2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4" y="13"/>
                  </a:lnTo>
                  <a:lnTo>
                    <a:pt x="49" y="16"/>
                  </a:lnTo>
                  <a:lnTo>
                    <a:pt x="53" y="18"/>
                  </a:lnTo>
                  <a:lnTo>
                    <a:pt x="58" y="22"/>
                  </a:lnTo>
                  <a:lnTo>
                    <a:pt x="60" y="27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55" y="42"/>
                  </a:lnTo>
                  <a:lnTo>
                    <a:pt x="51" y="46"/>
                  </a:lnTo>
                  <a:lnTo>
                    <a:pt x="45" y="46"/>
                  </a:lnTo>
                  <a:lnTo>
                    <a:pt x="42" y="46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0" y="33"/>
                  </a:lnTo>
                  <a:lnTo>
                    <a:pt x="14" y="31"/>
                  </a:lnTo>
                  <a:lnTo>
                    <a:pt x="11" y="27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 flipH="1">
              <a:off x="7430308" y="5771579"/>
              <a:ext cx="81612" cy="60325"/>
            </a:xfrm>
            <a:custGeom>
              <a:avLst/>
              <a:gdLst>
                <a:gd name="T0" fmla="*/ 22 w 55"/>
                <a:gd name="T1" fmla="*/ 2 h 38"/>
                <a:gd name="T2" fmla="*/ 27 w 55"/>
                <a:gd name="T3" fmla="*/ 4 h 38"/>
                <a:gd name="T4" fmla="*/ 31 w 55"/>
                <a:gd name="T5" fmla="*/ 7 h 38"/>
                <a:gd name="T6" fmla="*/ 33 w 55"/>
                <a:gd name="T7" fmla="*/ 7 h 38"/>
                <a:gd name="T8" fmla="*/ 38 w 55"/>
                <a:gd name="T9" fmla="*/ 13 h 38"/>
                <a:gd name="T10" fmla="*/ 38 w 55"/>
                <a:gd name="T11" fmla="*/ 16 h 38"/>
                <a:gd name="T12" fmla="*/ 44 w 55"/>
                <a:gd name="T13" fmla="*/ 20 h 38"/>
                <a:gd name="T14" fmla="*/ 47 w 55"/>
                <a:gd name="T15" fmla="*/ 24 h 38"/>
                <a:gd name="T16" fmla="*/ 51 w 55"/>
                <a:gd name="T17" fmla="*/ 27 h 38"/>
                <a:gd name="T18" fmla="*/ 55 w 55"/>
                <a:gd name="T19" fmla="*/ 31 h 38"/>
                <a:gd name="T20" fmla="*/ 53 w 55"/>
                <a:gd name="T21" fmla="*/ 37 h 38"/>
                <a:gd name="T22" fmla="*/ 49 w 55"/>
                <a:gd name="T23" fmla="*/ 38 h 38"/>
                <a:gd name="T24" fmla="*/ 47 w 55"/>
                <a:gd name="T25" fmla="*/ 37 h 38"/>
                <a:gd name="T26" fmla="*/ 42 w 55"/>
                <a:gd name="T27" fmla="*/ 35 h 38"/>
                <a:gd name="T28" fmla="*/ 38 w 55"/>
                <a:gd name="T29" fmla="*/ 35 h 38"/>
                <a:gd name="T30" fmla="*/ 33 w 55"/>
                <a:gd name="T31" fmla="*/ 33 h 38"/>
                <a:gd name="T32" fmla="*/ 29 w 55"/>
                <a:gd name="T33" fmla="*/ 33 h 38"/>
                <a:gd name="T34" fmla="*/ 25 w 55"/>
                <a:gd name="T35" fmla="*/ 31 h 38"/>
                <a:gd name="T36" fmla="*/ 20 w 55"/>
                <a:gd name="T37" fmla="*/ 31 h 38"/>
                <a:gd name="T38" fmla="*/ 16 w 55"/>
                <a:gd name="T39" fmla="*/ 29 h 38"/>
                <a:gd name="T40" fmla="*/ 11 w 55"/>
                <a:gd name="T41" fmla="*/ 29 h 38"/>
                <a:gd name="T42" fmla="*/ 5 w 55"/>
                <a:gd name="T43" fmla="*/ 26 h 38"/>
                <a:gd name="T44" fmla="*/ 2 w 55"/>
                <a:gd name="T45" fmla="*/ 20 h 38"/>
                <a:gd name="T46" fmla="*/ 0 w 55"/>
                <a:gd name="T47" fmla="*/ 15 h 38"/>
                <a:gd name="T48" fmla="*/ 2 w 55"/>
                <a:gd name="T49" fmla="*/ 9 h 38"/>
                <a:gd name="T50" fmla="*/ 4 w 55"/>
                <a:gd name="T51" fmla="*/ 5 h 38"/>
                <a:gd name="T52" fmla="*/ 9 w 55"/>
                <a:gd name="T53" fmla="*/ 2 h 38"/>
                <a:gd name="T54" fmla="*/ 14 w 55"/>
                <a:gd name="T55" fmla="*/ 0 h 38"/>
                <a:gd name="T56" fmla="*/ 22 w 55"/>
                <a:gd name="T57" fmla="*/ 2 h 38"/>
                <a:gd name="T58" fmla="*/ 22 w 55"/>
                <a:gd name="T5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38">
                  <a:moveTo>
                    <a:pt x="22" y="2"/>
                  </a:moveTo>
                  <a:lnTo>
                    <a:pt x="27" y="4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44" y="20"/>
                  </a:lnTo>
                  <a:lnTo>
                    <a:pt x="47" y="24"/>
                  </a:lnTo>
                  <a:lnTo>
                    <a:pt x="51" y="27"/>
                  </a:lnTo>
                  <a:lnTo>
                    <a:pt x="55" y="31"/>
                  </a:lnTo>
                  <a:lnTo>
                    <a:pt x="53" y="37"/>
                  </a:lnTo>
                  <a:lnTo>
                    <a:pt x="49" y="38"/>
                  </a:lnTo>
                  <a:lnTo>
                    <a:pt x="47" y="37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31"/>
                  </a:lnTo>
                  <a:lnTo>
                    <a:pt x="20" y="31"/>
                  </a:lnTo>
                  <a:lnTo>
                    <a:pt x="16" y="29"/>
                  </a:lnTo>
                  <a:lnTo>
                    <a:pt x="11" y="29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 flipH="1">
              <a:off x="6305550" y="5638229"/>
              <a:ext cx="1764298" cy="976312"/>
            </a:xfrm>
            <a:custGeom>
              <a:avLst/>
              <a:gdLst>
                <a:gd name="T0" fmla="*/ 1163 w 1189"/>
                <a:gd name="T1" fmla="*/ 36 h 615"/>
                <a:gd name="T2" fmla="*/ 1130 w 1189"/>
                <a:gd name="T3" fmla="*/ 62 h 615"/>
                <a:gd name="T4" fmla="*/ 1094 w 1189"/>
                <a:gd name="T5" fmla="*/ 82 h 615"/>
                <a:gd name="T6" fmla="*/ 1057 w 1189"/>
                <a:gd name="T7" fmla="*/ 102 h 615"/>
                <a:gd name="T8" fmla="*/ 1019 w 1189"/>
                <a:gd name="T9" fmla="*/ 121 h 615"/>
                <a:gd name="T10" fmla="*/ 962 w 1189"/>
                <a:gd name="T11" fmla="*/ 152 h 615"/>
                <a:gd name="T12" fmla="*/ 876 w 1189"/>
                <a:gd name="T13" fmla="*/ 201 h 615"/>
                <a:gd name="T14" fmla="*/ 796 w 1189"/>
                <a:gd name="T15" fmla="*/ 249 h 615"/>
                <a:gd name="T16" fmla="*/ 712 w 1189"/>
                <a:gd name="T17" fmla="*/ 295 h 615"/>
                <a:gd name="T18" fmla="*/ 622 w 1189"/>
                <a:gd name="T19" fmla="*/ 340 h 615"/>
                <a:gd name="T20" fmla="*/ 518 w 1189"/>
                <a:gd name="T21" fmla="*/ 386 h 615"/>
                <a:gd name="T22" fmla="*/ 495 w 1189"/>
                <a:gd name="T23" fmla="*/ 397 h 615"/>
                <a:gd name="T24" fmla="*/ 473 w 1189"/>
                <a:gd name="T25" fmla="*/ 406 h 615"/>
                <a:gd name="T26" fmla="*/ 451 w 1189"/>
                <a:gd name="T27" fmla="*/ 416 h 615"/>
                <a:gd name="T28" fmla="*/ 432 w 1189"/>
                <a:gd name="T29" fmla="*/ 425 h 615"/>
                <a:gd name="T30" fmla="*/ 409 w 1189"/>
                <a:gd name="T31" fmla="*/ 434 h 615"/>
                <a:gd name="T32" fmla="*/ 348 w 1189"/>
                <a:gd name="T33" fmla="*/ 461 h 615"/>
                <a:gd name="T34" fmla="*/ 277 w 1189"/>
                <a:gd name="T35" fmla="*/ 498 h 615"/>
                <a:gd name="T36" fmla="*/ 215 w 1189"/>
                <a:gd name="T37" fmla="*/ 533 h 615"/>
                <a:gd name="T38" fmla="*/ 149 w 1189"/>
                <a:gd name="T39" fmla="*/ 564 h 615"/>
                <a:gd name="T40" fmla="*/ 76 w 1189"/>
                <a:gd name="T41" fmla="*/ 595 h 615"/>
                <a:gd name="T42" fmla="*/ 18 w 1189"/>
                <a:gd name="T43" fmla="*/ 615 h 615"/>
                <a:gd name="T44" fmla="*/ 9 w 1189"/>
                <a:gd name="T45" fmla="*/ 614 h 615"/>
                <a:gd name="T46" fmla="*/ 0 w 1189"/>
                <a:gd name="T47" fmla="*/ 599 h 615"/>
                <a:gd name="T48" fmla="*/ 7 w 1189"/>
                <a:gd name="T49" fmla="*/ 586 h 615"/>
                <a:gd name="T50" fmla="*/ 34 w 1189"/>
                <a:gd name="T51" fmla="*/ 573 h 615"/>
                <a:gd name="T52" fmla="*/ 102 w 1189"/>
                <a:gd name="T53" fmla="*/ 544 h 615"/>
                <a:gd name="T54" fmla="*/ 168 w 1189"/>
                <a:gd name="T55" fmla="*/ 511 h 615"/>
                <a:gd name="T56" fmla="*/ 235 w 1189"/>
                <a:gd name="T57" fmla="*/ 478 h 615"/>
                <a:gd name="T58" fmla="*/ 308 w 1189"/>
                <a:gd name="T59" fmla="*/ 443 h 615"/>
                <a:gd name="T60" fmla="*/ 387 w 1189"/>
                <a:gd name="T61" fmla="*/ 406 h 615"/>
                <a:gd name="T62" fmla="*/ 411 w 1189"/>
                <a:gd name="T63" fmla="*/ 397 h 615"/>
                <a:gd name="T64" fmla="*/ 432 w 1189"/>
                <a:gd name="T65" fmla="*/ 388 h 615"/>
                <a:gd name="T66" fmla="*/ 453 w 1189"/>
                <a:gd name="T67" fmla="*/ 379 h 615"/>
                <a:gd name="T68" fmla="*/ 475 w 1189"/>
                <a:gd name="T69" fmla="*/ 370 h 615"/>
                <a:gd name="T70" fmla="*/ 496 w 1189"/>
                <a:gd name="T71" fmla="*/ 357 h 615"/>
                <a:gd name="T72" fmla="*/ 577 w 1189"/>
                <a:gd name="T73" fmla="*/ 324 h 615"/>
                <a:gd name="T74" fmla="*/ 672 w 1189"/>
                <a:gd name="T75" fmla="*/ 276 h 615"/>
                <a:gd name="T76" fmla="*/ 763 w 1189"/>
                <a:gd name="T77" fmla="*/ 229 h 615"/>
                <a:gd name="T78" fmla="*/ 847 w 1189"/>
                <a:gd name="T79" fmla="*/ 179 h 615"/>
                <a:gd name="T80" fmla="*/ 929 w 1189"/>
                <a:gd name="T81" fmla="*/ 130 h 615"/>
                <a:gd name="T82" fmla="*/ 995 w 1189"/>
                <a:gd name="T83" fmla="*/ 91 h 615"/>
                <a:gd name="T84" fmla="*/ 1035 w 1189"/>
                <a:gd name="T85" fmla="*/ 73 h 615"/>
                <a:gd name="T86" fmla="*/ 1072 w 1189"/>
                <a:gd name="T87" fmla="*/ 55 h 615"/>
                <a:gd name="T88" fmla="*/ 1108 w 1189"/>
                <a:gd name="T89" fmla="*/ 40 h 615"/>
                <a:gd name="T90" fmla="*/ 1139 w 1189"/>
                <a:gd name="T91" fmla="*/ 23 h 615"/>
                <a:gd name="T92" fmla="*/ 1165 w 1189"/>
                <a:gd name="T93" fmla="*/ 3 h 615"/>
                <a:gd name="T94" fmla="*/ 1178 w 1189"/>
                <a:gd name="T95" fmla="*/ 0 h 615"/>
                <a:gd name="T96" fmla="*/ 1189 w 1189"/>
                <a:gd name="T97" fmla="*/ 11 h 615"/>
                <a:gd name="T98" fmla="*/ 1187 w 1189"/>
                <a:gd name="T99" fmla="*/ 1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9" h="615">
                  <a:moveTo>
                    <a:pt x="1187" y="18"/>
                  </a:moveTo>
                  <a:lnTo>
                    <a:pt x="1174" y="27"/>
                  </a:lnTo>
                  <a:lnTo>
                    <a:pt x="1163" y="36"/>
                  </a:lnTo>
                  <a:lnTo>
                    <a:pt x="1152" y="45"/>
                  </a:lnTo>
                  <a:lnTo>
                    <a:pt x="1141" y="55"/>
                  </a:lnTo>
                  <a:lnTo>
                    <a:pt x="1130" y="62"/>
                  </a:lnTo>
                  <a:lnTo>
                    <a:pt x="1118" y="69"/>
                  </a:lnTo>
                  <a:lnTo>
                    <a:pt x="1107" y="75"/>
                  </a:lnTo>
                  <a:lnTo>
                    <a:pt x="1094" y="82"/>
                  </a:lnTo>
                  <a:lnTo>
                    <a:pt x="1081" y="89"/>
                  </a:lnTo>
                  <a:lnTo>
                    <a:pt x="1068" y="95"/>
                  </a:lnTo>
                  <a:lnTo>
                    <a:pt x="1057" y="102"/>
                  </a:lnTo>
                  <a:lnTo>
                    <a:pt x="1044" y="108"/>
                  </a:lnTo>
                  <a:lnTo>
                    <a:pt x="1032" y="113"/>
                  </a:lnTo>
                  <a:lnTo>
                    <a:pt x="1019" y="121"/>
                  </a:lnTo>
                  <a:lnTo>
                    <a:pt x="1004" y="128"/>
                  </a:lnTo>
                  <a:lnTo>
                    <a:pt x="993" y="135"/>
                  </a:lnTo>
                  <a:lnTo>
                    <a:pt x="962" y="152"/>
                  </a:lnTo>
                  <a:lnTo>
                    <a:pt x="933" y="168"/>
                  </a:lnTo>
                  <a:lnTo>
                    <a:pt x="904" y="185"/>
                  </a:lnTo>
                  <a:lnTo>
                    <a:pt x="876" y="201"/>
                  </a:lnTo>
                  <a:lnTo>
                    <a:pt x="849" y="216"/>
                  </a:lnTo>
                  <a:lnTo>
                    <a:pt x="823" y="232"/>
                  </a:lnTo>
                  <a:lnTo>
                    <a:pt x="796" y="249"/>
                  </a:lnTo>
                  <a:lnTo>
                    <a:pt x="769" y="264"/>
                  </a:lnTo>
                  <a:lnTo>
                    <a:pt x="741" y="278"/>
                  </a:lnTo>
                  <a:lnTo>
                    <a:pt x="712" y="295"/>
                  </a:lnTo>
                  <a:lnTo>
                    <a:pt x="683" y="309"/>
                  </a:lnTo>
                  <a:lnTo>
                    <a:pt x="654" y="324"/>
                  </a:lnTo>
                  <a:lnTo>
                    <a:pt x="622" y="340"/>
                  </a:lnTo>
                  <a:lnTo>
                    <a:pt x="590" y="355"/>
                  </a:lnTo>
                  <a:lnTo>
                    <a:pt x="553" y="370"/>
                  </a:lnTo>
                  <a:lnTo>
                    <a:pt x="518" y="386"/>
                  </a:lnTo>
                  <a:lnTo>
                    <a:pt x="509" y="388"/>
                  </a:lnTo>
                  <a:lnTo>
                    <a:pt x="502" y="394"/>
                  </a:lnTo>
                  <a:lnTo>
                    <a:pt x="495" y="397"/>
                  </a:lnTo>
                  <a:lnTo>
                    <a:pt x="487" y="399"/>
                  </a:lnTo>
                  <a:lnTo>
                    <a:pt x="480" y="403"/>
                  </a:lnTo>
                  <a:lnTo>
                    <a:pt x="473" y="406"/>
                  </a:lnTo>
                  <a:lnTo>
                    <a:pt x="467" y="408"/>
                  </a:lnTo>
                  <a:lnTo>
                    <a:pt x="460" y="412"/>
                  </a:lnTo>
                  <a:lnTo>
                    <a:pt x="451" y="416"/>
                  </a:lnTo>
                  <a:lnTo>
                    <a:pt x="445" y="417"/>
                  </a:lnTo>
                  <a:lnTo>
                    <a:pt x="438" y="419"/>
                  </a:lnTo>
                  <a:lnTo>
                    <a:pt x="432" y="425"/>
                  </a:lnTo>
                  <a:lnTo>
                    <a:pt x="423" y="427"/>
                  </a:lnTo>
                  <a:lnTo>
                    <a:pt x="416" y="430"/>
                  </a:lnTo>
                  <a:lnTo>
                    <a:pt x="409" y="434"/>
                  </a:lnTo>
                  <a:lnTo>
                    <a:pt x="401" y="438"/>
                  </a:lnTo>
                  <a:lnTo>
                    <a:pt x="372" y="450"/>
                  </a:lnTo>
                  <a:lnTo>
                    <a:pt x="348" y="461"/>
                  </a:lnTo>
                  <a:lnTo>
                    <a:pt x="323" y="472"/>
                  </a:lnTo>
                  <a:lnTo>
                    <a:pt x="301" y="485"/>
                  </a:lnTo>
                  <a:lnTo>
                    <a:pt x="277" y="498"/>
                  </a:lnTo>
                  <a:lnTo>
                    <a:pt x="257" y="509"/>
                  </a:lnTo>
                  <a:lnTo>
                    <a:pt x="235" y="520"/>
                  </a:lnTo>
                  <a:lnTo>
                    <a:pt x="215" y="533"/>
                  </a:lnTo>
                  <a:lnTo>
                    <a:pt x="193" y="542"/>
                  </a:lnTo>
                  <a:lnTo>
                    <a:pt x="173" y="555"/>
                  </a:lnTo>
                  <a:lnTo>
                    <a:pt x="149" y="564"/>
                  </a:lnTo>
                  <a:lnTo>
                    <a:pt x="127" y="575"/>
                  </a:lnTo>
                  <a:lnTo>
                    <a:pt x="102" y="584"/>
                  </a:lnTo>
                  <a:lnTo>
                    <a:pt x="76" y="595"/>
                  </a:lnTo>
                  <a:lnTo>
                    <a:pt x="51" y="604"/>
                  </a:lnTo>
                  <a:lnTo>
                    <a:pt x="23" y="615"/>
                  </a:lnTo>
                  <a:lnTo>
                    <a:pt x="18" y="615"/>
                  </a:lnTo>
                  <a:lnTo>
                    <a:pt x="16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3" y="610"/>
                  </a:lnTo>
                  <a:lnTo>
                    <a:pt x="1" y="604"/>
                  </a:lnTo>
                  <a:lnTo>
                    <a:pt x="0" y="599"/>
                  </a:lnTo>
                  <a:lnTo>
                    <a:pt x="1" y="592"/>
                  </a:lnTo>
                  <a:lnTo>
                    <a:pt x="3" y="590"/>
                  </a:lnTo>
                  <a:lnTo>
                    <a:pt x="7" y="586"/>
                  </a:lnTo>
                  <a:lnTo>
                    <a:pt x="9" y="582"/>
                  </a:lnTo>
                  <a:lnTo>
                    <a:pt x="14" y="582"/>
                  </a:lnTo>
                  <a:lnTo>
                    <a:pt x="34" y="573"/>
                  </a:lnTo>
                  <a:lnTo>
                    <a:pt x="58" y="564"/>
                  </a:lnTo>
                  <a:lnTo>
                    <a:pt x="80" y="555"/>
                  </a:lnTo>
                  <a:lnTo>
                    <a:pt x="102" y="544"/>
                  </a:lnTo>
                  <a:lnTo>
                    <a:pt x="124" y="533"/>
                  </a:lnTo>
                  <a:lnTo>
                    <a:pt x="146" y="522"/>
                  </a:lnTo>
                  <a:lnTo>
                    <a:pt x="168" y="511"/>
                  </a:lnTo>
                  <a:lnTo>
                    <a:pt x="191" y="500"/>
                  </a:lnTo>
                  <a:lnTo>
                    <a:pt x="213" y="491"/>
                  </a:lnTo>
                  <a:lnTo>
                    <a:pt x="235" y="478"/>
                  </a:lnTo>
                  <a:lnTo>
                    <a:pt x="259" y="467"/>
                  </a:lnTo>
                  <a:lnTo>
                    <a:pt x="285" y="454"/>
                  </a:lnTo>
                  <a:lnTo>
                    <a:pt x="308" y="443"/>
                  </a:lnTo>
                  <a:lnTo>
                    <a:pt x="332" y="430"/>
                  </a:lnTo>
                  <a:lnTo>
                    <a:pt x="359" y="417"/>
                  </a:lnTo>
                  <a:lnTo>
                    <a:pt x="387" y="406"/>
                  </a:lnTo>
                  <a:lnTo>
                    <a:pt x="396" y="403"/>
                  </a:lnTo>
                  <a:lnTo>
                    <a:pt x="403" y="399"/>
                  </a:lnTo>
                  <a:lnTo>
                    <a:pt x="411" y="397"/>
                  </a:lnTo>
                  <a:lnTo>
                    <a:pt x="418" y="394"/>
                  </a:lnTo>
                  <a:lnTo>
                    <a:pt x="425" y="388"/>
                  </a:lnTo>
                  <a:lnTo>
                    <a:pt x="432" y="388"/>
                  </a:lnTo>
                  <a:lnTo>
                    <a:pt x="440" y="383"/>
                  </a:lnTo>
                  <a:lnTo>
                    <a:pt x="447" y="381"/>
                  </a:lnTo>
                  <a:lnTo>
                    <a:pt x="453" y="379"/>
                  </a:lnTo>
                  <a:lnTo>
                    <a:pt x="460" y="375"/>
                  </a:lnTo>
                  <a:lnTo>
                    <a:pt x="467" y="372"/>
                  </a:lnTo>
                  <a:lnTo>
                    <a:pt x="475" y="370"/>
                  </a:lnTo>
                  <a:lnTo>
                    <a:pt x="480" y="364"/>
                  </a:lnTo>
                  <a:lnTo>
                    <a:pt x="487" y="361"/>
                  </a:lnTo>
                  <a:lnTo>
                    <a:pt x="496" y="357"/>
                  </a:lnTo>
                  <a:lnTo>
                    <a:pt x="506" y="355"/>
                  </a:lnTo>
                  <a:lnTo>
                    <a:pt x="542" y="339"/>
                  </a:lnTo>
                  <a:lnTo>
                    <a:pt x="577" y="324"/>
                  </a:lnTo>
                  <a:lnTo>
                    <a:pt x="608" y="307"/>
                  </a:lnTo>
                  <a:lnTo>
                    <a:pt x="643" y="293"/>
                  </a:lnTo>
                  <a:lnTo>
                    <a:pt x="672" y="276"/>
                  </a:lnTo>
                  <a:lnTo>
                    <a:pt x="703" y="260"/>
                  </a:lnTo>
                  <a:lnTo>
                    <a:pt x="734" y="243"/>
                  </a:lnTo>
                  <a:lnTo>
                    <a:pt x="763" y="229"/>
                  </a:lnTo>
                  <a:lnTo>
                    <a:pt x="792" y="212"/>
                  </a:lnTo>
                  <a:lnTo>
                    <a:pt x="820" y="194"/>
                  </a:lnTo>
                  <a:lnTo>
                    <a:pt x="847" y="179"/>
                  </a:lnTo>
                  <a:lnTo>
                    <a:pt x="875" y="163"/>
                  </a:lnTo>
                  <a:lnTo>
                    <a:pt x="902" y="148"/>
                  </a:lnTo>
                  <a:lnTo>
                    <a:pt x="929" y="130"/>
                  </a:lnTo>
                  <a:lnTo>
                    <a:pt x="957" y="113"/>
                  </a:lnTo>
                  <a:lnTo>
                    <a:pt x="984" y="99"/>
                  </a:lnTo>
                  <a:lnTo>
                    <a:pt x="995" y="91"/>
                  </a:lnTo>
                  <a:lnTo>
                    <a:pt x="1010" y="84"/>
                  </a:lnTo>
                  <a:lnTo>
                    <a:pt x="1023" y="77"/>
                  </a:lnTo>
                  <a:lnTo>
                    <a:pt x="1035" y="73"/>
                  </a:lnTo>
                  <a:lnTo>
                    <a:pt x="1048" y="66"/>
                  </a:lnTo>
                  <a:lnTo>
                    <a:pt x="1059" y="60"/>
                  </a:lnTo>
                  <a:lnTo>
                    <a:pt x="1072" y="55"/>
                  </a:lnTo>
                  <a:lnTo>
                    <a:pt x="1086" y="51"/>
                  </a:lnTo>
                  <a:lnTo>
                    <a:pt x="1097" y="45"/>
                  </a:lnTo>
                  <a:lnTo>
                    <a:pt x="1108" y="40"/>
                  </a:lnTo>
                  <a:lnTo>
                    <a:pt x="1119" y="34"/>
                  </a:lnTo>
                  <a:lnTo>
                    <a:pt x="1130" y="29"/>
                  </a:lnTo>
                  <a:lnTo>
                    <a:pt x="1139" y="23"/>
                  </a:lnTo>
                  <a:lnTo>
                    <a:pt x="1149" y="18"/>
                  </a:lnTo>
                  <a:lnTo>
                    <a:pt x="1158" y="9"/>
                  </a:lnTo>
                  <a:lnTo>
                    <a:pt x="1165" y="3"/>
                  </a:lnTo>
                  <a:lnTo>
                    <a:pt x="1169" y="0"/>
                  </a:lnTo>
                  <a:lnTo>
                    <a:pt x="1172" y="0"/>
                  </a:lnTo>
                  <a:lnTo>
                    <a:pt x="1178" y="0"/>
                  </a:lnTo>
                  <a:lnTo>
                    <a:pt x="1181" y="3"/>
                  </a:lnTo>
                  <a:lnTo>
                    <a:pt x="1187" y="7"/>
                  </a:lnTo>
                  <a:lnTo>
                    <a:pt x="1189" y="11"/>
                  </a:lnTo>
                  <a:lnTo>
                    <a:pt x="1189" y="14"/>
                  </a:lnTo>
                  <a:lnTo>
                    <a:pt x="1187" y="18"/>
                  </a:lnTo>
                  <a:lnTo>
                    <a:pt x="118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 flipH="1">
              <a:off x="8101008" y="6490717"/>
              <a:ext cx="191417" cy="115887"/>
            </a:xfrm>
            <a:custGeom>
              <a:avLst/>
              <a:gdLst>
                <a:gd name="T0" fmla="*/ 20 w 129"/>
                <a:gd name="T1" fmla="*/ 1 h 73"/>
                <a:gd name="T2" fmla="*/ 27 w 129"/>
                <a:gd name="T3" fmla="*/ 3 h 73"/>
                <a:gd name="T4" fmla="*/ 33 w 129"/>
                <a:gd name="T5" fmla="*/ 5 h 73"/>
                <a:gd name="T6" fmla="*/ 38 w 129"/>
                <a:gd name="T7" fmla="*/ 7 h 73"/>
                <a:gd name="T8" fmla="*/ 45 w 129"/>
                <a:gd name="T9" fmla="*/ 9 h 73"/>
                <a:gd name="T10" fmla="*/ 49 w 129"/>
                <a:gd name="T11" fmla="*/ 9 h 73"/>
                <a:gd name="T12" fmla="*/ 56 w 129"/>
                <a:gd name="T13" fmla="*/ 12 h 73"/>
                <a:gd name="T14" fmla="*/ 62 w 129"/>
                <a:gd name="T15" fmla="*/ 12 h 73"/>
                <a:gd name="T16" fmla="*/ 67 w 129"/>
                <a:gd name="T17" fmla="*/ 16 h 73"/>
                <a:gd name="T18" fmla="*/ 73 w 129"/>
                <a:gd name="T19" fmla="*/ 16 h 73"/>
                <a:gd name="T20" fmla="*/ 78 w 129"/>
                <a:gd name="T21" fmla="*/ 18 h 73"/>
                <a:gd name="T22" fmla="*/ 84 w 129"/>
                <a:gd name="T23" fmla="*/ 18 h 73"/>
                <a:gd name="T24" fmla="*/ 91 w 129"/>
                <a:gd name="T25" fmla="*/ 20 h 73"/>
                <a:gd name="T26" fmla="*/ 95 w 129"/>
                <a:gd name="T27" fmla="*/ 23 h 73"/>
                <a:gd name="T28" fmla="*/ 102 w 129"/>
                <a:gd name="T29" fmla="*/ 25 h 73"/>
                <a:gd name="T30" fmla="*/ 108 w 129"/>
                <a:gd name="T31" fmla="*/ 27 h 73"/>
                <a:gd name="T32" fmla="*/ 113 w 129"/>
                <a:gd name="T33" fmla="*/ 29 h 73"/>
                <a:gd name="T34" fmla="*/ 118 w 129"/>
                <a:gd name="T35" fmla="*/ 31 h 73"/>
                <a:gd name="T36" fmla="*/ 122 w 129"/>
                <a:gd name="T37" fmla="*/ 34 h 73"/>
                <a:gd name="T38" fmla="*/ 126 w 129"/>
                <a:gd name="T39" fmla="*/ 36 h 73"/>
                <a:gd name="T40" fmla="*/ 129 w 129"/>
                <a:gd name="T41" fmla="*/ 42 h 73"/>
                <a:gd name="T42" fmla="*/ 129 w 129"/>
                <a:gd name="T43" fmla="*/ 45 h 73"/>
                <a:gd name="T44" fmla="*/ 129 w 129"/>
                <a:gd name="T45" fmla="*/ 49 h 73"/>
                <a:gd name="T46" fmla="*/ 129 w 129"/>
                <a:gd name="T47" fmla="*/ 55 h 73"/>
                <a:gd name="T48" fmla="*/ 129 w 129"/>
                <a:gd name="T49" fmla="*/ 58 h 73"/>
                <a:gd name="T50" fmla="*/ 129 w 129"/>
                <a:gd name="T51" fmla="*/ 64 h 73"/>
                <a:gd name="T52" fmla="*/ 122 w 129"/>
                <a:gd name="T53" fmla="*/ 71 h 73"/>
                <a:gd name="T54" fmla="*/ 120 w 129"/>
                <a:gd name="T55" fmla="*/ 71 h 73"/>
                <a:gd name="T56" fmla="*/ 115 w 129"/>
                <a:gd name="T57" fmla="*/ 73 h 73"/>
                <a:gd name="T58" fmla="*/ 111 w 129"/>
                <a:gd name="T59" fmla="*/ 73 h 73"/>
                <a:gd name="T60" fmla="*/ 108 w 129"/>
                <a:gd name="T61" fmla="*/ 71 h 73"/>
                <a:gd name="T62" fmla="*/ 100 w 129"/>
                <a:gd name="T63" fmla="*/ 67 h 73"/>
                <a:gd name="T64" fmla="*/ 93 w 129"/>
                <a:gd name="T65" fmla="*/ 64 h 73"/>
                <a:gd name="T66" fmla="*/ 86 w 129"/>
                <a:gd name="T67" fmla="*/ 64 h 73"/>
                <a:gd name="T68" fmla="*/ 78 w 129"/>
                <a:gd name="T69" fmla="*/ 62 h 73"/>
                <a:gd name="T70" fmla="*/ 73 w 129"/>
                <a:gd name="T71" fmla="*/ 58 h 73"/>
                <a:gd name="T72" fmla="*/ 66 w 129"/>
                <a:gd name="T73" fmla="*/ 55 h 73"/>
                <a:gd name="T74" fmla="*/ 58 w 129"/>
                <a:gd name="T75" fmla="*/ 53 h 73"/>
                <a:gd name="T76" fmla="*/ 53 w 129"/>
                <a:gd name="T77" fmla="*/ 51 h 73"/>
                <a:gd name="T78" fmla="*/ 47 w 129"/>
                <a:gd name="T79" fmla="*/ 45 h 73"/>
                <a:gd name="T80" fmla="*/ 40 w 129"/>
                <a:gd name="T81" fmla="*/ 45 h 73"/>
                <a:gd name="T82" fmla="*/ 34 w 129"/>
                <a:gd name="T83" fmla="*/ 40 h 73"/>
                <a:gd name="T84" fmla="*/ 29 w 129"/>
                <a:gd name="T85" fmla="*/ 36 h 73"/>
                <a:gd name="T86" fmla="*/ 24 w 129"/>
                <a:gd name="T87" fmla="*/ 33 h 73"/>
                <a:gd name="T88" fmla="*/ 18 w 129"/>
                <a:gd name="T89" fmla="*/ 27 h 73"/>
                <a:gd name="T90" fmla="*/ 13 w 129"/>
                <a:gd name="T91" fmla="*/ 23 h 73"/>
                <a:gd name="T92" fmla="*/ 9 w 129"/>
                <a:gd name="T93" fmla="*/ 20 h 73"/>
                <a:gd name="T94" fmla="*/ 5 w 129"/>
                <a:gd name="T95" fmla="*/ 12 h 73"/>
                <a:gd name="T96" fmla="*/ 2 w 129"/>
                <a:gd name="T97" fmla="*/ 9 h 73"/>
                <a:gd name="T98" fmla="*/ 0 w 129"/>
                <a:gd name="T99" fmla="*/ 3 h 73"/>
                <a:gd name="T100" fmla="*/ 2 w 129"/>
                <a:gd name="T101" fmla="*/ 0 h 73"/>
                <a:gd name="T102" fmla="*/ 5 w 129"/>
                <a:gd name="T103" fmla="*/ 0 h 73"/>
                <a:gd name="T104" fmla="*/ 9 w 129"/>
                <a:gd name="T105" fmla="*/ 0 h 73"/>
                <a:gd name="T106" fmla="*/ 13 w 129"/>
                <a:gd name="T107" fmla="*/ 0 h 73"/>
                <a:gd name="T108" fmla="*/ 20 w 129"/>
                <a:gd name="T109" fmla="*/ 1 h 73"/>
                <a:gd name="T110" fmla="*/ 20 w 129"/>
                <a:gd name="T11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" h="73">
                  <a:moveTo>
                    <a:pt x="20" y="1"/>
                  </a:moveTo>
                  <a:lnTo>
                    <a:pt x="27" y="3"/>
                  </a:lnTo>
                  <a:lnTo>
                    <a:pt x="33" y="5"/>
                  </a:lnTo>
                  <a:lnTo>
                    <a:pt x="38" y="7"/>
                  </a:lnTo>
                  <a:lnTo>
                    <a:pt x="45" y="9"/>
                  </a:lnTo>
                  <a:lnTo>
                    <a:pt x="49" y="9"/>
                  </a:lnTo>
                  <a:lnTo>
                    <a:pt x="56" y="12"/>
                  </a:lnTo>
                  <a:lnTo>
                    <a:pt x="62" y="12"/>
                  </a:lnTo>
                  <a:lnTo>
                    <a:pt x="67" y="16"/>
                  </a:lnTo>
                  <a:lnTo>
                    <a:pt x="73" y="16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1" y="20"/>
                  </a:lnTo>
                  <a:lnTo>
                    <a:pt x="95" y="23"/>
                  </a:lnTo>
                  <a:lnTo>
                    <a:pt x="102" y="25"/>
                  </a:lnTo>
                  <a:lnTo>
                    <a:pt x="108" y="27"/>
                  </a:lnTo>
                  <a:lnTo>
                    <a:pt x="113" y="29"/>
                  </a:lnTo>
                  <a:lnTo>
                    <a:pt x="118" y="31"/>
                  </a:lnTo>
                  <a:lnTo>
                    <a:pt x="122" y="34"/>
                  </a:lnTo>
                  <a:lnTo>
                    <a:pt x="126" y="36"/>
                  </a:lnTo>
                  <a:lnTo>
                    <a:pt x="129" y="42"/>
                  </a:lnTo>
                  <a:lnTo>
                    <a:pt x="129" y="45"/>
                  </a:lnTo>
                  <a:lnTo>
                    <a:pt x="129" y="49"/>
                  </a:lnTo>
                  <a:lnTo>
                    <a:pt x="129" y="55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22" y="71"/>
                  </a:lnTo>
                  <a:lnTo>
                    <a:pt x="120" y="71"/>
                  </a:lnTo>
                  <a:lnTo>
                    <a:pt x="115" y="73"/>
                  </a:lnTo>
                  <a:lnTo>
                    <a:pt x="111" y="73"/>
                  </a:lnTo>
                  <a:lnTo>
                    <a:pt x="108" y="71"/>
                  </a:lnTo>
                  <a:lnTo>
                    <a:pt x="100" y="67"/>
                  </a:lnTo>
                  <a:lnTo>
                    <a:pt x="93" y="64"/>
                  </a:lnTo>
                  <a:lnTo>
                    <a:pt x="86" y="64"/>
                  </a:lnTo>
                  <a:lnTo>
                    <a:pt x="78" y="62"/>
                  </a:lnTo>
                  <a:lnTo>
                    <a:pt x="73" y="58"/>
                  </a:lnTo>
                  <a:lnTo>
                    <a:pt x="66" y="55"/>
                  </a:lnTo>
                  <a:lnTo>
                    <a:pt x="58" y="53"/>
                  </a:lnTo>
                  <a:lnTo>
                    <a:pt x="53" y="51"/>
                  </a:lnTo>
                  <a:lnTo>
                    <a:pt x="47" y="45"/>
                  </a:lnTo>
                  <a:lnTo>
                    <a:pt x="40" y="45"/>
                  </a:lnTo>
                  <a:lnTo>
                    <a:pt x="34" y="40"/>
                  </a:lnTo>
                  <a:lnTo>
                    <a:pt x="29" y="36"/>
                  </a:lnTo>
                  <a:lnTo>
                    <a:pt x="24" y="33"/>
                  </a:lnTo>
                  <a:lnTo>
                    <a:pt x="18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 flipH="1">
              <a:off x="7443663" y="5960492"/>
              <a:ext cx="691474" cy="401637"/>
            </a:xfrm>
            <a:custGeom>
              <a:avLst/>
              <a:gdLst>
                <a:gd name="T0" fmla="*/ 27 w 466"/>
                <a:gd name="T1" fmla="*/ 216 h 253"/>
                <a:gd name="T2" fmla="*/ 64 w 466"/>
                <a:gd name="T3" fmla="*/ 194 h 253"/>
                <a:gd name="T4" fmla="*/ 98 w 466"/>
                <a:gd name="T5" fmla="*/ 172 h 253"/>
                <a:gd name="T6" fmla="*/ 126 w 466"/>
                <a:gd name="T7" fmla="*/ 156 h 253"/>
                <a:gd name="T8" fmla="*/ 157 w 466"/>
                <a:gd name="T9" fmla="*/ 139 h 253"/>
                <a:gd name="T10" fmla="*/ 186 w 466"/>
                <a:gd name="T11" fmla="*/ 121 h 253"/>
                <a:gd name="T12" fmla="*/ 219 w 466"/>
                <a:gd name="T13" fmla="*/ 106 h 253"/>
                <a:gd name="T14" fmla="*/ 259 w 466"/>
                <a:gd name="T15" fmla="*/ 90 h 253"/>
                <a:gd name="T16" fmla="*/ 290 w 466"/>
                <a:gd name="T17" fmla="*/ 75 h 253"/>
                <a:gd name="T18" fmla="*/ 310 w 466"/>
                <a:gd name="T19" fmla="*/ 66 h 253"/>
                <a:gd name="T20" fmla="*/ 330 w 466"/>
                <a:gd name="T21" fmla="*/ 57 h 253"/>
                <a:gd name="T22" fmla="*/ 354 w 466"/>
                <a:gd name="T23" fmla="*/ 48 h 253"/>
                <a:gd name="T24" fmla="*/ 376 w 466"/>
                <a:gd name="T25" fmla="*/ 37 h 253"/>
                <a:gd name="T26" fmla="*/ 398 w 466"/>
                <a:gd name="T27" fmla="*/ 28 h 253"/>
                <a:gd name="T28" fmla="*/ 420 w 466"/>
                <a:gd name="T29" fmla="*/ 18 h 253"/>
                <a:gd name="T30" fmla="*/ 438 w 466"/>
                <a:gd name="T31" fmla="*/ 7 h 253"/>
                <a:gd name="T32" fmla="*/ 455 w 466"/>
                <a:gd name="T33" fmla="*/ 0 h 253"/>
                <a:gd name="T34" fmla="*/ 462 w 466"/>
                <a:gd name="T35" fmla="*/ 2 h 253"/>
                <a:gd name="T36" fmla="*/ 464 w 466"/>
                <a:gd name="T37" fmla="*/ 11 h 253"/>
                <a:gd name="T38" fmla="*/ 458 w 466"/>
                <a:gd name="T39" fmla="*/ 24 h 253"/>
                <a:gd name="T40" fmla="*/ 442 w 466"/>
                <a:gd name="T41" fmla="*/ 33 h 253"/>
                <a:gd name="T42" fmla="*/ 424 w 466"/>
                <a:gd name="T43" fmla="*/ 44 h 253"/>
                <a:gd name="T44" fmla="*/ 405 w 466"/>
                <a:gd name="T45" fmla="*/ 55 h 253"/>
                <a:gd name="T46" fmla="*/ 387 w 466"/>
                <a:gd name="T47" fmla="*/ 64 h 253"/>
                <a:gd name="T48" fmla="*/ 367 w 466"/>
                <a:gd name="T49" fmla="*/ 75 h 253"/>
                <a:gd name="T50" fmla="*/ 349 w 466"/>
                <a:gd name="T51" fmla="*/ 84 h 253"/>
                <a:gd name="T52" fmla="*/ 329 w 466"/>
                <a:gd name="T53" fmla="*/ 93 h 253"/>
                <a:gd name="T54" fmla="*/ 312 w 466"/>
                <a:gd name="T55" fmla="*/ 103 h 253"/>
                <a:gd name="T56" fmla="*/ 281 w 466"/>
                <a:gd name="T57" fmla="*/ 114 h 253"/>
                <a:gd name="T58" fmla="*/ 241 w 466"/>
                <a:gd name="T59" fmla="*/ 132 h 253"/>
                <a:gd name="T60" fmla="*/ 206 w 466"/>
                <a:gd name="T61" fmla="*/ 148 h 253"/>
                <a:gd name="T62" fmla="*/ 175 w 466"/>
                <a:gd name="T63" fmla="*/ 163 h 253"/>
                <a:gd name="T64" fmla="*/ 144 w 466"/>
                <a:gd name="T65" fmla="*/ 178 h 253"/>
                <a:gd name="T66" fmla="*/ 111 w 466"/>
                <a:gd name="T67" fmla="*/ 194 h 253"/>
                <a:gd name="T68" fmla="*/ 78 w 466"/>
                <a:gd name="T69" fmla="*/ 214 h 253"/>
                <a:gd name="T70" fmla="*/ 40 w 466"/>
                <a:gd name="T71" fmla="*/ 238 h 253"/>
                <a:gd name="T72" fmla="*/ 14 w 466"/>
                <a:gd name="T73" fmla="*/ 253 h 253"/>
                <a:gd name="T74" fmla="*/ 5 w 466"/>
                <a:gd name="T75" fmla="*/ 251 h 253"/>
                <a:gd name="T76" fmla="*/ 0 w 466"/>
                <a:gd name="T77" fmla="*/ 242 h 253"/>
                <a:gd name="T78" fmla="*/ 3 w 466"/>
                <a:gd name="T79" fmla="*/ 233 h 253"/>
                <a:gd name="T80" fmla="*/ 5 w 466"/>
                <a:gd name="T81" fmla="*/ 2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253">
                  <a:moveTo>
                    <a:pt x="5" y="231"/>
                  </a:moveTo>
                  <a:lnTo>
                    <a:pt x="27" y="216"/>
                  </a:lnTo>
                  <a:lnTo>
                    <a:pt x="47" y="203"/>
                  </a:lnTo>
                  <a:lnTo>
                    <a:pt x="64" y="194"/>
                  </a:lnTo>
                  <a:lnTo>
                    <a:pt x="80" y="183"/>
                  </a:lnTo>
                  <a:lnTo>
                    <a:pt x="98" y="172"/>
                  </a:lnTo>
                  <a:lnTo>
                    <a:pt x="113" y="163"/>
                  </a:lnTo>
                  <a:lnTo>
                    <a:pt x="126" y="156"/>
                  </a:lnTo>
                  <a:lnTo>
                    <a:pt x="142" y="148"/>
                  </a:lnTo>
                  <a:lnTo>
                    <a:pt x="157" y="139"/>
                  </a:lnTo>
                  <a:lnTo>
                    <a:pt x="171" y="130"/>
                  </a:lnTo>
                  <a:lnTo>
                    <a:pt x="186" y="121"/>
                  </a:lnTo>
                  <a:lnTo>
                    <a:pt x="202" y="114"/>
                  </a:lnTo>
                  <a:lnTo>
                    <a:pt x="219" y="106"/>
                  </a:lnTo>
                  <a:lnTo>
                    <a:pt x="239" y="97"/>
                  </a:lnTo>
                  <a:lnTo>
                    <a:pt x="259" y="90"/>
                  </a:lnTo>
                  <a:lnTo>
                    <a:pt x="283" y="81"/>
                  </a:lnTo>
                  <a:lnTo>
                    <a:pt x="290" y="75"/>
                  </a:lnTo>
                  <a:lnTo>
                    <a:pt x="299" y="72"/>
                  </a:lnTo>
                  <a:lnTo>
                    <a:pt x="310" y="66"/>
                  </a:lnTo>
                  <a:lnTo>
                    <a:pt x="319" y="64"/>
                  </a:lnTo>
                  <a:lnTo>
                    <a:pt x="330" y="57"/>
                  </a:lnTo>
                  <a:lnTo>
                    <a:pt x="341" y="55"/>
                  </a:lnTo>
                  <a:lnTo>
                    <a:pt x="354" y="48"/>
                  </a:lnTo>
                  <a:lnTo>
                    <a:pt x="365" y="44"/>
                  </a:lnTo>
                  <a:lnTo>
                    <a:pt x="376" y="37"/>
                  </a:lnTo>
                  <a:lnTo>
                    <a:pt x="387" y="33"/>
                  </a:lnTo>
                  <a:lnTo>
                    <a:pt x="398" y="28"/>
                  </a:lnTo>
                  <a:lnTo>
                    <a:pt x="411" y="22"/>
                  </a:lnTo>
                  <a:lnTo>
                    <a:pt x="420" y="18"/>
                  </a:lnTo>
                  <a:lnTo>
                    <a:pt x="429" y="13"/>
                  </a:lnTo>
                  <a:lnTo>
                    <a:pt x="438" y="7"/>
                  </a:lnTo>
                  <a:lnTo>
                    <a:pt x="449" y="2"/>
                  </a:lnTo>
                  <a:lnTo>
                    <a:pt x="455" y="0"/>
                  </a:lnTo>
                  <a:lnTo>
                    <a:pt x="458" y="0"/>
                  </a:lnTo>
                  <a:lnTo>
                    <a:pt x="462" y="2"/>
                  </a:lnTo>
                  <a:lnTo>
                    <a:pt x="466" y="7"/>
                  </a:lnTo>
                  <a:lnTo>
                    <a:pt x="464" y="11"/>
                  </a:lnTo>
                  <a:lnTo>
                    <a:pt x="462" y="18"/>
                  </a:lnTo>
                  <a:lnTo>
                    <a:pt x="458" y="24"/>
                  </a:lnTo>
                  <a:lnTo>
                    <a:pt x="451" y="29"/>
                  </a:lnTo>
                  <a:lnTo>
                    <a:pt x="442" y="33"/>
                  </a:lnTo>
                  <a:lnTo>
                    <a:pt x="433" y="39"/>
                  </a:lnTo>
                  <a:lnTo>
                    <a:pt x="424" y="44"/>
                  </a:lnTo>
                  <a:lnTo>
                    <a:pt x="414" y="50"/>
                  </a:lnTo>
                  <a:lnTo>
                    <a:pt x="405" y="55"/>
                  </a:lnTo>
                  <a:lnTo>
                    <a:pt x="396" y="61"/>
                  </a:lnTo>
                  <a:lnTo>
                    <a:pt x="387" y="64"/>
                  </a:lnTo>
                  <a:lnTo>
                    <a:pt x="378" y="72"/>
                  </a:lnTo>
                  <a:lnTo>
                    <a:pt x="367" y="75"/>
                  </a:lnTo>
                  <a:lnTo>
                    <a:pt x="358" y="79"/>
                  </a:lnTo>
                  <a:lnTo>
                    <a:pt x="349" y="84"/>
                  </a:lnTo>
                  <a:lnTo>
                    <a:pt x="338" y="90"/>
                  </a:lnTo>
                  <a:lnTo>
                    <a:pt x="329" y="93"/>
                  </a:lnTo>
                  <a:lnTo>
                    <a:pt x="319" y="97"/>
                  </a:lnTo>
                  <a:lnTo>
                    <a:pt x="312" y="103"/>
                  </a:lnTo>
                  <a:lnTo>
                    <a:pt x="303" y="106"/>
                  </a:lnTo>
                  <a:lnTo>
                    <a:pt x="281" y="114"/>
                  </a:lnTo>
                  <a:lnTo>
                    <a:pt x="261" y="123"/>
                  </a:lnTo>
                  <a:lnTo>
                    <a:pt x="241" y="132"/>
                  </a:lnTo>
                  <a:lnTo>
                    <a:pt x="224" y="139"/>
                  </a:lnTo>
                  <a:lnTo>
                    <a:pt x="206" y="148"/>
                  </a:lnTo>
                  <a:lnTo>
                    <a:pt x="190" y="156"/>
                  </a:lnTo>
                  <a:lnTo>
                    <a:pt x="175" y="163"/>
                  </a:lnTo>
                  <a:lnTo>
                    <a:pt x="160" y="170"/>
                  </a:lnTo>
                  <a:lnTo>
                    <a:pt x="144" y="178"/>
                  </a:lnTo>
                  <a:lnTo>
                    <a:pt x="128" y="187"/>
                  </a:lnTo>
                  <a:lnTo>
                    <a:pt x="111" y="194"/>
                  </a:lnTo>
                  <a:lnTo>
                    <a:pt x="97" y="205"/>
                  </a:lnTo>
                  <a:lnTo>
                    <a:pt x="78" y="214"/>
                  </a:lnTo>
                  <a:lnTo>
                    <a:pt x="60" y="225"/>
                  </a:lnTo>
                  <a:lnTo>
                    <a:pt x="40" y="238"/>
                  </a:lnTo>
                  <a:lnTo>
                    <a:pt x="20" y="251"/>
                  </a:lnTo>
                  <a:lnTo>
                    <a:pt x="14" y="253"/>
                  </a:lnTo>
                  <a:lnTo>
                    <a:pt x="9" y="253"/>
                  </a:lnTo>
                  <a:lnTo>
                    <a:pt x="5" y="251"/>
                  </a:lnTo>
                  <a:lnTo>
                    <a:pt x="3" y="247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3" y="233"/>
                  </a:lnTo>
                  <a:lnTo>
                    <a:pt x="5" y="231"/>
                  </a:lnTo>
                  <a:lnTo>
                    <a:pt x="5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 flipH="1">
              <a:off x="6551869" y="5477892"/>
              <a:ext cx="474832" cy="279400"/>
            </a:xfrm>
            <a:custGeom>
              <a:avLst/>
              <a:gdLst>
                <a:gd name="T0" fmla="*/ 16 w 320"/>
                <a:gd name="T1" fmla="*/ 148 h 176"/>
                <a:gd name="T2" fmla="*/ 33 w 320"/>
                <a:gd name="T3" fmla="*/ 141 h 176"/>
                <a:gd name="T4" fmla="*/ 44 w 320"/>
                <a:gd name="T5" fmla="*/ 135 h 176"/>
                <a:gd name="T6" fmla="*/ 55 w 320"/>
                <a:gd name="T7" fmla="*/ 128 h 176"/>
                <a:gd name="T8" fmla="*/ 67 w 320"/>
                <a:gd name="T9" fmla="*/ 121 h 176"/>
                <a:gd name="T10" fmla="*/ 78 w 320"/>
                <a:gd name="T11" fmla="*/ 113 h 176"/>
                <a:gd name="T12" fmla="*/ 91 w 320"/>
                <a:gd name="T13" fmla="*/ 108 h 176"/>
                <a:gd name="T14" fmla="*/ 106 w 320"/>
                <a:gd name="T15" fmla="*/ 101 h 176"/>
                <a:gd name="T16" fmla="*/ 128 w 320"/>
                <a:gd name="T17" fmla="*/ 91 h 176"/>
                <a:gd name="T18" fmla="*/ 153 w 320"/>
                <a:gd name="T19" fmla="*/ 77 h 176"/>
                <a:gd name="T20" fmla="*/ 175 w 320"/>
                <a:gd name="T21" fmla="*/ 66 h 176"/>
                <a:gd name="T22" fmla="*/ 195 w 320"/>
                <a:gd name="T23" fmla="*/ 55 h 176"/>
                <a:gd name="T24" fmla="*/ 215 w 320"/>
                <a:gd name="T25" fmla="*/ 46 h 176"/>
                <a:gd name="T26" fmla="*/ 236 w 320"/>
                <a:gd name="T27" fmla="*/ 35 h 176"/>
                <a:gd name="T28" fmla="*/ 256 w 320"/>
                <a:gd name="T29" fmla="*/ 22 h 176"/>
                <a:gd name="T30" fmla="*/ 283 w 320"/>
                <a:gd name="T31" fmla="*/ 9 h 176"/>
                <a:gd name="T32" fmla="*/ 303 w 320"/>
                <a:gd name="T33" fmla="*/ 0 h 176"/>
                <a:gd name="T34" fmla="*/ 312 w 320"/>
                <a:gd name="T35" fmla="*/ 4 h 176"/>
                <a:gd name="T36" fmla="*/ 320 w 320"/>
                <a:gd name="T37" fmla="*/ 15 h 176"/>
                <a:gd name="T38" fmla="*/ 314 w 320"/>
                <a:gd name="T39" fmla="*/ 26 h 176"/>
                <a:gd name="T40" fmla="*/ 294 w 320"/>
                <a:gd name="T41" fmla="*/ 37 h 176"/>
                <a:gd name="T42" fmla="*/ 268 w 320"/>
                <a:gd name="T43" fmla="*/ 51 h 176"/>
                <a:gd name="T44" fmla="*/ 246 w 320"/>
                <a:gd name="T45" fmla="*/ 64 h 176"/>
                <a:gd name="T46" fmla="*/ 223 w 320"/>
                <a:gd name="T47" fmla="*/ 77 h 176"/>
                <a:gd name="T48" fmla="*/ 199 w 320"/>
                <a:gd name="T49" fmla="*/ 90 h 176"/>
                <a:gd name="T50" fmla="*/ 177 w 320"/>
                <a:gd name="T51" fmla="*/ 101 h 176"/>
                <a:gd name="T52" fmla="*/ 153 w 320"/>
                <a:gd name="T53" fmla="*/ 112 h 176"/>
                <a:gd name="T54" fmla="*/ 126 w 320"/>
                <a:gd name="T55" fmla="*/ 124 h 176"/>
                <a:gd name="T56" fmla="*/ 106 w 320"/>
                <a:gd name="T57" fmla="*/ 134 h 176"/>
                <a:gd name="T58" fmla="*/ 93 w 320"/>
                <a:gd name="T59" fmla="*/ 137 h 176"/>
                <a:gd name="T60" fmla="*/ 80 w 320"/>
                <a:gd name="T61" fmla="*/ 145 h 176"/>
                <a:gd name="T62" fmla="*/ 71 w 320"/>
                <a:gd name="T63" fmla="*/ 152 h 176"/>
                <a:gd name="T64" fmla="*/ 58 w 320"/>
                <a:gd name="T65" fmla="*/ 156 h 176"/>
                <a:gd name="T66" fmla="*/ 47 w 320"/>
                <a:gd name="T67" fmla="*/ 163 h 176"/>
                <a:gd name="T68" fmla="*/ 35 w 320"/>
                <a:gd name="T69" fmla="*/ 168 h 176"/>
                <a:gd name="T70" fmla="*/ 20 w 320"/>
                <a:gd name="T71" fmla="*/ 174 h 176"/>
                <a:gd name="T72" fmla="*/ 9 w 320"/>
                <a:gd name="T73" fmla="*/ 176 h 176"/>
                <a:gd name="T74" fmla="*/ 2 w 320"/>
                <a:gd name="T75" fmla="*/ 172 h 176"/>
                <a:gd name="T76" fmla="*/ 0 w 320"/>
                <a:gd name="T77" fmla="*/ 165 h 176"/>
                <a:gd name="T78" fmla="*/ 5 w 320"/>
                <a:gd name="T79" fmla="*/ 156 h 176"/>
                <a:gd name="T80" fmla="*/ 11 w 320"/>
                <a:gd name="T81" fmla="*/ 1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0" h="176">
                  <a:moveTo>
                    <a:pt x="11" y="154"/>
                  </a:moveTo>
                  <a:lnTo>
                    <a:pt x="16" y="148"/>
                  </a:lnTo>
                  <a:lnTo>
                    <a:pt x="24" y="146"/>
                  </a:lnTo>
                  <a:lnTo>
                    <a:pt x="33" y="141"/>
                  </a:lnTo>
                  <a:lnTo>
                    <a:pt x="38" y="137"/>
                  </a:lnTo>
                  <a:lnTo>
                    <a:pt x="44" y="135"/>
                  </a:lnTo>
                  <a:lnTo>
                    <a:pt x="51" y="132"/>
                  </a:lnTo>
                  <a:lnTo>
                    <a:pt x="55" y="128"/>
                  </a:lnTo>
                  <a:lnTo>
                    <a:pt x="62" y="126"/>
                  </a:lnTo>
                  <a:lnTo>
                    <a:pt x="67" y="121"/>
                  </a:lnTo>
                  <a:lnTo>
                    <a:pt x="73" y="119"/>
                  </a:lnTo>
                  <a:lnTo>
                    <a:pt x="78" y="113"/>
                  </a:lnTo>
                  <a:lnTo>
                    <a:pt x="84" y="110"/>
                  </a:lnTo>
                  <a:lnTo>
                    <a:pt x="91" y="108"/>
                  </a:lnTo>
                  <a:lnTo>
                    <a:pt x="99" y="102"/>
                  </a:lnTo>
                  <a:lnTo>
                    <a:pt x="106" y="101"/>
                  </a:lnTo>
                  <a:lnTo>
                    <a:pt x="115" y="97"/>
                  </a:lnTo>
                  <a:lnTo>
                    <a:pt x="128" y="91"/>
                  </a:lnTo>
                  <a:lnTo>
                    <a:pt x="142" y="82"/>
                  </a:lnTo>
                  <a:lnTo>
                    <a:pt x="153" y="77"/>
                  </a:lnTo>
                  <a:lnTo>
                    <a:pt x="164" y="73"/>
                  </a:lnTo>
                  <a:lnTo>
                    <a:pt x="175" y="66"/>
                  </a:lnTo>
                  <a:lnTo>
                    <a:pt x="186" y="62"/>
                  </a:lnTo>
                  <a:lnTo>
                    <a:pt x="195" y="55"/>
                  </a:lnTo>
                  <a:lnTo>
                    <a:pt x="206" y="51"/>
                  </a:lnTo>
                  <a:lnTo>
                    <a:pt x="215" y="46"/>
                  </a:lnTo>
                  <a:lnTo>
                    <a:pt x="225" y="38"/>
                  </a:lnTo>
                  <a:lnTo>
                    <a:pt x="236" y="35"/>
                  </a:lnTo>
                  <a:lnTo>
                    <a:pt x="246" y="27"/>
                  </a:lnTo>
                  <a:lnTo>
                    <a:pt x="256" y="22"/>
                  </a:lnTo>
                  <a:lnTo>
                    <a:pt x="270" y="16"/>
                  </a:lnTo>
                  <a:lnTo>
                    <a:pt x="283" y="9"/>
                  </a:lnTo>
                  <a:lnTo>
                    <a:pt x="298" y="2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2" y="4"/>
                  </a:lnTo>
                  <a:lnTo>
                    <a:pt x="318" y="9"/>
                  </a:lnTo>
                  <a:lnTo>
                    <a:pt x="320" y="15"/>
                  </a:lnTo>
                  <a:lnTo>
                    <a:pt x="318" y="20"/>
                  </a:lnTo>
                  <a:lnTo>
                    <a:pt x="314" y="26"/>
                  </a:lnTo>
                  <a:lnTo>
                    <a:pt x="310" y="29"/>
                  </a:lnTo>
                  <a:lnTo>
                    <a:pt x="294" y="37"/>
                  </a:lnTo>
                  <a:lnTo>
                    <a:pt x="283" y="44"/>
                  </a:lnTo>
                  <a:lnTo>
                    <a:pt x="268" y="51"/>
                  </a:lnTo>
                  <a:lnTo>
                    <a:pt x="256" y="57"/>
                  </a:lnTo>
                  <a:lnTo>
                    <a:pt x="246" y="64"/>
                  </a:lnTo>
                  <a:lnTo>
                    <a:pt x="234" y="71"/>
                  </a:lnTo>
                  <a:lnTo>
                    <a:pt x="223" y="77"/>
                  </a:lnTo>
                  <a:lnTo>
                    <a:pt x="212" y="82"/>
                  </a:lnTo>
                  <a:lnTo>
                    <a:pt x="199" y="90"/>
                  </a:lnTo>
                  <a:lnTo>
                    <a:pt x="190" y="95"/>
                  </a:lnTo>
                  <a:lnTo>
                    <a:pt x="177" y="101"/>
                  </a:lnTo>
                  <a:lnTo>
                    <a:pt x="166" y="108"/>
                  </a:lnTo>
                  <a:lnTo>
                    <a:pt x="153" y="112"/>
                  </a:lnTo>
                  <a:lnTo>
                    <a:pt x="141" y="119"/>
                  </a:lnTo>
                  <a:lnTo>
                    <a:pt x="126" y="124"/>
                  </a:lnTo>
                  <a:lnTo>
                    <a:pt x="113" y="130"/>
                  </a:lnTo>
                  <a:lnTo>
                    <a:pt x="106" y="134"/>
                  </a:lnTo>
                  <a:lnTo>
                    <a:pt x="99" y="135"/>
                  </a:lnTo>
                  <a:lnTo>
                    <a:pt x="93" y="137"/>
                  </a:lnTo>
                  <a:lnTo>
                    <a:pt x="88" y="143"/>
                  </a:lnTo>
                  <a:lnTo>
                    <a:pt x="80" y="145"/>
                  </a:lnTo>
                  <a:lnTo>
                    <a:pt x="75" y="148"/>
                  </a:lnTo>
                  <a:lnTo>
                    <a:pt x="71" y="152"/>
                  </a:lnTo>
                  <a:lnTo>
                    <a:pt x="64" y="156"/>
                  </a:lnTo>
                  <a:lnTo>
                    <a:pt x="58" y="156"/>
                  </a:lnTo>
                  <a:lnTo>
                    <a:pt x="53" y="161"/>
                  </a:lnTo>
                  <a:lnTo>
                    <a:pt x="47" y="163"/>
                  </a:lnTo>
                  <a:lnTo>
                    <a:pt x="42" y="167"/>
                  </a:lnTo>
                  <a:lnTo>
                    <a:pt x="35" y="168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14" y="176"/>
                  </a:lnTo>
                  <a:lnTo>
                    <a:pt x="9" y="176"/>
                  </a:lnTo>
                  <a:lnTo>
                    <a:pt x="5" y="174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0" y="165"/>
                  </a:lnTo>
                  <a:lnTo>
                    <a:pt x="4" y="159"/>
                  </a:lnTo>
                  <a:lnTo>
                    <a:pt x="5" y="156"/>
                  </a:lnTo>
                  <a:lnTo>
                    <a:pt x="11" y="154"/>
                  </a:lnTo>
                  <a:lnTo>
                    <a:pt x="11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 flipH="1">
              <a:off x="7452566" y="6103367"/>
              <a:ext cx="617282" cy="349250"/>
            </a:xfrm>
            <a:custGeom>
              <a:avLst/>
              <a:gdLst>
                <a:gd name="T0" fmla="*/ 26 w 416"/>
                <a:gd name="T1" fmla="*/ 193 h 220"/>
                <a:gd name="T2" fmla="*/ 66 w 416"/>
                <a:gd name="T3" fmla="*/ 169 h 220"/>
                <a:gd name="T4" fmla="*/ 102 w 416"/>
                <a:gd name="T5" fmla="*/ 151 h 220"/>
                <a:gd name="T6" fmla="*/ 135 w 416"/>
                <a:gd name="T7" fmla="*/ 136 h 220"/>
                <a:gd name="T8" fmla="*/ 170 w 416"/>
                <a:gd name="T9" fmla="*/ 121 h 220"/>
                <a:gd name="T10" fmla="*/ 203 w 416"/>
                <a:gd name="T11" fmla="*/ 107 h 220"/>
                <a:gd name="T12" fmla="*/ 237 w 416"/>
                <a:gd name="T13" fmla="*/ 88 h 220"/>
                <a:gd name="T14" fmla="*/ 279 w 416"/>
                <a:gd name="T15" fmla="*/ 68 h 220"/>
                <a:gd name="T16" fmla="*/ 307 w 416"/>
                <a:gd name="T17" fmla="*/ 53 h 220"/>
                <a:gd name="T18" fmla="*/ 318 w 416"/>
                <a:gd name="T19" fmla="*/ 46 h 220"/>
                <a:gd name="T20" fmla="*/ 329 w 416"/>
                <a:gd name="T21" fmla="*/ 41 h 220"/>
                <a:gd name="T22" fmla="*/ 343 w 416"/>
                <a:gd name="T23" fmla="*/ 35 h 220"/>
                <a:gd name="T24" fmla="*/ 354 w 416"/>
                <a:gd name="T25" fmla="*/ 26 h 220"/>
                <a:gd name="T26" fmla="*/ 367 w 416"/>
                <a:gd name="T27" fmla="*/ 19 h 220"/>
                <a:gd name="T28" fmla="*/ 380 w 416"/>
                <a:gd name="T29" fmla="*/ 11 h 220"/>
                <a:gd name="T30" fmla="*/ 391 w 416"/>
                <a:gd name="T31" fmla="*/ 6 h 220"/>
                <a:gd name="T32" fmla="*/ 402 w 416"/>
                <a:gd name="T33" fmla="*/ 0 h 220"/>
                <a:gd name="T34" fmla="*/ 411 w 416"/>
                <a:gd name="T35" fmla="*/ 8 h 220"/>
                <a:gd name="T36" fmla="*/ 416 w 416"/>
                <a:gd name="T37" fmla="*/ 20 h 220"/>
                <a:gd name="T38" fmla="*/ 413 w 416"/>
                <a:gd name="T39" fmla="*/ 33 h 220"/>
                <a:gd name="T40" fmla="*/ 404 w 416"/>
                <a:gd name="T41" fmla="*/ 39 h 220"/>
                <a:gd name="T42" fmla="*/ 396 w 416"/>
                <a:gd name="T43" fmla="*/ 44 h 220"/>
                <a:gd name="T44" fmla="*/ 387 w 416"/>
                <a:gd name="T45" fmla="*/ 50 h 220"/>
                <a:gd name="T46" fmla="*/ 378 w 416"/>
                <a:gd name="T47" fmla="*/ 53 h 220"/>
                <a:gd name="T48" fmla="*/ 371 w 416"/>
                <a:gd name="T49" fmla="*/ 59 h 220"/>
                <a:gd name="T50" fmla="*/ 362 w 416"/>
                <a:gd name="T51" fmla="*/ 63 h 220"/>
                <a:gd name="T52" fmla="*/ 354 w 416"/>
                <a:gd name="T53" fmla="*/ 66 h 220"/>
                <a:gd name="T54" fmla="*/ 345 w 416"/>
                <a:gd name="T55" fmla="*/ 72 h 220"/>
                <a:gd name="T56" fmla="*/ 318 w 416"/>
                <a:gd name="T57" fmla="*/ 86 h 220"/>
                <a:gd name="T58" fmla="*/ 274 w 416"/>
                <a:gd name="T59" fmla="*/ 107 h 220"/>
                <a:gd name="T60" fmla="*/ 236 w 416"/>
                <a:gd name="T61" fmla="*/ 123 h 220"/>
                <a:gd name="T62" fmla="*/ 195 w 416"/>
                <a:gd name="T63" fmla="*/ 136 h 220"/>
                <a:gd name="T64" fmla="*/ 157 w 416"/>
                <a:gd name="T65" fmla="*/ 151 h 220"/>
                <a:gd name="T66" fmla="*/ 117 w 416"/>
                <a:gd name="T67" fmla="*/ 165 h 220"/>
                <a:gd name="T68" fmla="*/ 77 w 416"/>
                <a:gd name="T69" fmla="*/ 184 h 220"/>
                <a:gd name="T70" fmla="*/ 33 w 416"/>
                <a:gd name="T71" fmla="*/ 206 h 220"/>
                <a:gd name="T72" fmla="*/ 4 w 416"/>
                <a:gd name="T73" fmla="*/ 220 h 220"/>
                <a:gd name="T74" fmla="*/ 0 w 416"/>
                <a:gd name="T75" fmla="*/ 211 h 220"/>
                <a:gd name="T76" fmla="*/ 4 w 416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220">
                  <a:moveTo>
                    <a:pt x="4" y="207"/>
                  </a:moveTo>
                  <a:lnTo>
                    <a:pt x="26" y="193"/>
                  </a:lnTo>
                  <a:lnTo>
                    <a:pt x="46" y="182"/>
                  </a:lnTo>
                  <a:lnTo>
                    <a:pt x="66" y="169"/>
                  </a:lnTo>
                  <a:lnTo>
                    <a:pt x="86" y="160"/>
                  </a:lnTo>
                  <a:lnTo>
                    <a:pt x="102" y="151"/>
                  </a:lnTo>
                  <a:lnTo>
                    <a:pt x="119" y="143"/>
                  </a:lnTo>
                  <a:lnTo>
                    <a:pt x="135" y="136"/>
                  </a:lnTo>
                  <a:lnTo>
                    <a:pt x="152" y="129"/>
                  </a:lnTo>
                  <a:lnTo>
                    <a:pt x="170" y="121"/>
                  </a:lnTo>
                  <a:lnTo>
                    <a:pt x="186" y="114"/>
                  </a:lnTo>
                  <a:lnTo>
                    <a:pt x="203" y="107"/>
                  </a:lnTo>
                  <a:lnTo>
                    <a:pt x="221" y="99"/>
                  </a:lnTo>
                  <a:lnTo>
                    <a:pt x="237" y="88"/>
                  </a:lnTo>
                  <a:lnTo>
                    <a:pt x="259" y="81"/>
                  </a:lnTo>
                  <a:lnTo>
                    <a:pt x="279" y="68"/>
                  </a:lnTo>
                  <a:lnTo>
                    <a:pt x="301" y="57"/>
                  </a:lnTo>
                  <a:lnTo>
                    <a:pt x="307" y="53"/>
                  </a:lnTo>
                  <a:lnTo>
                    <a:pt x="312" y="50"/>
                  </a:lnTo>
                  <a:lnTo>
                    <a:pt x="318" y="46"/>
                  </a:lnTo>
                  <a:lnTo>
                    <a:pt x="325" y="44"/>
                  </a:lnTo>
                  <a:lnTo>
                    <a:pt x="329" y="41"/>
                  </a:lnTo>
                  <a:lnTo>
                    <a:pt x="336" y="37"/>
                  </a:lnTo>
                  <a:lnTo>
                    <a:pt x="343" y="35"/>
                  </a:lnTo>
                  <a:lnTo>
                    <a:pt x="349" y="31"/>
                  </a:lnTo>
                  <a:lnTo>
                    <a:pt x="354" y="26"/>
                  </a:lnTo>
                  <a:lnTo>
                    <a:pt x="362" y="22"/>
                  </a:lnTo>
                  <a:lnTo>
                    <a:pt x="367" y="19"/>
                  </a:lnTo>
                  <a:lnTo>
                    <a:pt x="373" y="17"/>
                  </a:lnTo>
                  <a:lnTo>
                    <a:pt x="380" y="11"/>
                  </a:lnTo>
                  <a:lnTo>
                    <a:pt x="385" y="8"/>
                  </a:lnTo>
                  <a:lnTo>
                    <a:pt x="391" y="6"/>
                  </a:lnTo>
                  <a:lnTo>
                    <a:pt x="398" y="2"/>
                  </a:lnTo>
                  <a:lnTo>
                    <a:pt x="402" y="0"/>
                  </a:lnTo>
                  <a:lnTo>
                    <a:pt x="407" y="2"/>
                  </a:lnTo>
                  <a:lnTo>
                    <a:pt x="411" y="8"/>
                  </a:lnTo>
                  <a:lnTo>
                    <a:pt x="415" y="15"/>
                  </a:lnTo>
                  <a:lnTo>
                    <a:pt x="416" y="20"/>
                  </a:lnTo>
                  <a:lnTo>
                    <a:pt x="416" y="26"/>
                  </a:lnTo>
                  <a:lnTo>
                    <a:pt x="413" y="33"/>
                  </a:lnTo>
                  <a:lnTo>
                    <a:pt x="411" y="37"/>
                  </a:lnTo>
                  <a:lnTo>
                    <a:pt x="404" y="39"/>
                  </a:lnTo>
                  <a:lnTo>
                    <a:pt x="400" y="42"/>
                  </a:lnTo>
                  <a:lnTo>
                    <a:pt x="396" y="44"/>
                  </a:lnTo>
                  <a:lnTo>
                    <a:pt x="391" y="48"/>
                  </a:lnTo>
                  <a:lnTo>
                    <a:pt x="387" y="50"/>
                  </a:lnTo>
                  <a:lnTo>
                    <a:pt x="382" y="53"/>
                  </a:lnTo>
                  <a:lnTo>
                    <a:pt x="378" y="53"/>
                  </a:lnTo>
                  <a:lnTo>
                    <a:pt x="374" y="57"/>
                  </a:lnTo>
                  <a:lnTo>
                    <a:pt x="371" y="59"/>
                  </a:lnTo>
                  <a:lnTo>
                    <a:pt x="365" y="61"/>
                  </a:lnTo>
                  <a:lnTo>
                    <a:pt x="362" y="63"/>
                  </a:lnTo>
                  <a:lnTo>
                    <a:pt x="358" y="64"/>
                  </a:lnTo>
                  <a:lnTo>
                    <a:pt x="354" y="66"/>
                  </a:lnTo>
                  <a:lnTo>
                    <a:pt x="349" y="70"/>
                  </a:lnTo>
                  <a:lnTo>
                    <a:pt x="345" y="72"/>
                  </a:lnTo>
                  <a:lnTo>
                    <a:pt x="340" y="75"/>
                  </a:lnTo>
                  <a:lnTo>
                    <a:pt x="318" y="86"/>
                  </a:lnTo>
                  <a:lnTo>
                    <a:pt x="296" y="99"/>
                  </a:lnTo>
                  <a:lnTo>
                    <a:pt x="274" y="107"/>
                  </a:lnTo>
                  <a:lnTo>
                    <a:pt x="254" y="116"/>
                  </a:lnTo>
                  <a:lnTo>
                    <a:pt x="236" y="123"/>
                  </a:lnTo>
                  <a:lnTo>
                    <a:pt x="215" y="130"/>
                  </a:lnTo>
                  <a:lnTo>
                    <a:pt x="195" y="136"/>
                  </a:lnTo>
                  <a:lnTo>
                    <a:pt x="177" y="145"/>
                  </a:lnTo>
                  <a:lnTo>
                    <a:pt x="157" y="151"/>
                  </a:lnTo>
                  <a:lnTo>
                    <a:pt x="137" y="158"/>
                  </a:lnTo>
                  <a:lnTo>
                    <a:pt x="117" y="165"/>
                  </a:lnTo>
                  <a:lnTo>
                    <a:pt x="97" y="174"/>
                  </a:lnTo>
                  <a:lnTo>
                    <a:pt x="77" y="184"/>
                  </a:lnTo>
                  <a:lnTo>
                    <a:pt x="55" y="195"/>
                  </a:lnTo>
                  <a:lnTo>
                    <a:pt x="33" y="206"/>
                  </a:lnTo>
                  <a:lnTo>
                    <a:pt x="13" y="220"/>
                  </a:lnTo>
                  <a:lnTo>
                    <a:pt x="4" y="220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4" y="207"/>
                  </a:lnTo>
                  <a:lnTo>
                    <a:pt x="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 flipH="1">
              <a:off x="6265486" y="5544567"/>
              <a:ext cx="767151" cy="407987"/>
            </a:xfrm>
            <a:custGeom>
              <a:avLst/>
              <a:gdLst>
                <a:gd name="T0" fmla="*/ 15 w 517"/>
                <a:gd name="T1" fmla="*/ 238 h 257"/>
                <a:gd name="T2" fmla="*/ 39 w 517"/>
                <a:gd name="T3" fmla="*/ 225 h 257"/>
                <a:gd name="T4" fmla="*/ 62 w 517"/>
                <a:gd name="T5" fmla="*/ 213 h 257"/>
                <a:gd name="T6" fmla="*/ 84 w 517"/>
                <a:gd name="T7" fmla="*/ 198 h 257"/>
                <a:gd name="T8" fmla="*/ 104 w 517"/>
                <a:gd name="T9" fmla="*/ 185 h 257"/>
                <a:gd name="T10" fmla="*/ 126 w 517"/>
                <a:gd name="T11" fmla="*/ 172 h 257"/>
                <a:gd name="T12" fmla="*/ 148 w 517"/>
                <a:gd name="T13" fmla="*/ 159 h 257"/>
                <a:gd name="T14" fmla="*/ 172 w 517"/>
                <a:gd name="T15" fmla="*/ 145 h 257"/>
                <a:gd name="T16" fmla="*/ 203 w 517"/>
                <a:gd name="T17" fmla="*/ 128 h 257"/>
                <a:gd name="T18" fmla="*/ 238 w 517"/>
                <a:gd name="T19" fmla="*/ 106 h 257"/>
                <a:gd name="T20" fmla="*/ 269 w 517"/>
                <a:gd name="T21" fmla="*/ 88 h 257"/>
                <a:gd name="T22" fmla="*/ 298 w 517"/>
                <a:gd name="T23" fmla="*/ 70 h 257"/>
                <a:gd name="T24" fmla="*/ 327 w 517"/>
                <a:gd name="T25" fmla="*/ 53 h 257"/>
                <a:gd name="T26" fmla="*/ 358 w 517"/>
                <a:gd name="T27" fmla="*/ 37 h 257"/>
                <a:gd name="T28" fmla="*/ 389 w 517"/>
                <a:gd name="T29" fmla="*/ 22 h 257"/>
                <a:gd name="T30" fmla="*/ 428 w 517"/>
                <a:gd name="T31" fmla="*/ 9 h 257"/>
                <a:gd name="T32" fmla="*/ 455 w 517"/>
                <a:gd name="T33" fmla="*/ 0 h 257"/>
                <a:gd name="T34" fmla="*/ 472 w 517"/>
                <a:gd name="T35" fmla="*/ 4 h 257"/>
                <a:gd name="T36" fmla="*/ 482 w 517"/>
                <a:gd name="T37" fmla="*/ 11 h 257"/>
                <a:gd name="T38" fmla="*/ 492 w 517"/>
                <a:gd name="T39" fmla="*/ 16 h 257"/>
                <a:gd name="T40" fmla="*/ 499 w 517"/>
                <a:gd name="T41" fmla="*/ 22 h 257"/>
                <a:gd name="T42" fmla="*/ 510 w 517"/>
                <a:gd name="T43" fmla="*/ 29 h 257"/>
                <a:gd name="T44" fmla="*/ 517 w 517"/>
                <a:gd name="T45" fmla="*/ 40 h 257"/>
                <a:gd name="T46" fmla="*/ 515 w 517"/>
                <a:gd name="T47" fmla="*/ 53 h 257"/>
                <a:gd name="T48" fmla="*/ 506 w 517"/>
                <a:gd name="T49" fmla="*/ 59 h 257"/>
                <a:gd name="T50" fmla="*/ 492 w 517"/>
                <a:gd name="T51" fmla="*/ 51 h 257"/>
                <a:gd name="T52" fmla="*/ 481 w 517"/>
                <a:gd name="T53" fmla="*/ 46 h 257"/>
                <a:gd name="T54" fmla="*/ 472 w 517"/>
                <a:gd name="T55" fmla="*/ 38 h 257"/>
                <a:gd name="T56" fmla="*/ 459 w 517"/>
                <a:gd name="T57" fmla="*/ 37 h 257"/>
                <a:gd name="T58" fmla="*/ 437 w 517"/>
                <a:gd name="T59" fmla="*/ 42 h 257"/>
                <a:gd name="T60" fmla="*/ 408 w 517"/>
                <a:gd name="T61" fmla="*/ 53 h 257"/>
                <a:gd name="T62" fmla="*/ 378 w 517"/>
                <a:gd name="T63" fmla="*/ 66 h 257"/>
                <a:gd name="T64" fmla="*/ 351 w 517"/>
                <a:gd name="T65" fmla="*/ 79 h 257"/>
                <a:gd name="T66" fmla="*/ 325 w 517"/>
                <a:gd name="T67" fmla="*/ 93 h 257"/>
                <a:gd name="T68" fmla="*/ 296 w 517"/>
                <a:gd name="T69" fmla="*/ 110 h 257"/>
                <a:gd name="T70" fmla="*/ 269 w 517"/>
                <a:gd name="T71" fmla="*/ 128 h 257"/>
                <a:gd name="T72" fmla="*/ 232 w 517"/>
                <a:gd name="T73" fmla="*/ 147 h 257"/>
                <a:gd name="T74" fmla="*/ 203 w 517"/>
                <a:gd name="T75" fmla="*/ 163 h 257"/>
                <a:gd name="T76" fmla="*/ 176 w 517"/>
                <a:gd name="T77" fmla="*/ 174 h 257"/>
                <a:gd name="T78" fmla="*/ 150 w 517"/>
                <a:gd name="T79" fmla="*/ 189 h 257"/>
                <a:gd name="T80" fmla="*/ 124 w 517"/>
                <a:gd name="T81" fmla="*/ 198 h 257"/>
                <a:gd name="T82" fmla="*/ 101 w 517"/>
                <a:gd name="T83" fmla="*/ 213 h 257"/>
                <a:gd name="T84" fmla="*/ 75 w 517"/>
                <a:gd name="T85" fmla="*/ 224 h 257"/>
                <a:gd name="T86" fmla="*/ 48 w 517"/>
                <a:gd name="T87" fmla="*/ 235 h 257"/>
                <a:gd name="T88" fmla="*/ 20 w 517"/>
                <a:gd name="T89" fmla="*/ 249 h 257"/>
                <a:gd name="T90" fmla="*/ 2 w 517"/>
                <a:gd name="T91" fmla="*/ 257 h 257"/>
                <a:gd name="T92" fmla="*/ 0 w 517"/>
                <a:gd name="T93" fmla="*/ 249 h 257"/>
                <a:gd name="T94" fmla="*/ 2 w 517"/>
                <a:gd name="T95" fmla="*/ 2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257">
                  <a:moveTo>
                    <a:pt x="2" y="244"/>
                  </a:moveTo>
                  <a:lnTo>
                    <a:pt x="15" y="238"/>
                  </a:lnTo>
                  <a:lnTo>
                    <a:pt x="28" y="233"/>
                  </a:lnTo>
                  <a:lnTo>
                    <a:pt x="39" y="225"/>
                  </a:lnTo>
                  <a:lnTo>
                    <a:pt x="51" y="218"/>
                  </a:lnTo>
                  <a:lnTo>
                    <a:pt x="62" y="213"/>
                  </a:lnTo>
                  <a:lnTo>
                    <a:pt x="73" y="205"/>
                  </a:lnTo>
                  <a:lnTo>
                    <a:pt x="84" y="198"/>
                  </a:lnTo>
                  <a:lnTo>
                    <a:pt x="93" y="192"/>
                  </a:lnTo>
                  <a:lnTo>
                    <a:pt x="104" y="185"/>
                  </a:lnTo>
                  <a:lnTo>
                    <a:pt x="115" y="180"/>
                  </a:lnTo>
                  <a:lnTo>
                    <a:pt x="126" y="172"/>
                  </a:lnTo>
                  <a:lnTo>
                    <a:pt x="139" y="165"/>
                  </a:lnTo>
                  <a:lnTo>
                    <a:pt x="148" y="159"/>
                  </a:lnTo>
                  <a:lnTo>
                    <a:pt x="159" y="150"/>
                  </a:lnTo>
                  <a:lnTo>
                    <a:pt x="172" y="145"/>
                  </a:lnTo>
                  <a:lnTo>
                    <a:pt x="185" y="139"/>
                  </a:lnTo>
                  <a:lnTo>
                    <a:pt x="203" y="128"/>
                  </a:lnTo>
                  <a:lnTo>
                    <a:pt x="223" y="117"/>
                  </a:lnTo>
                  <a:lnTo>
                    <a:pt x="238" y="106"/>
                  </a:lnTo>
                  <a:lnTo>
                    <a:pt x="256" y="97"/>
                  </a:lnTo>
                  <a:lnTo>
                    <a:pt x="269" y="88"/>
                  </a:lnTo>
                  <a:lnTo>
                    <a:pt x="285" y="79"/>
                  </a:lnTo>
                  <a:lnTo>
                    <a:pt x="298" y="70"/>
                  </a:lnTo>
                  <a:lnTo>
                    <a:pt x="314" y="62"/>
                  </a:lnTo>
                  <a:lnTo>
                    <a:pt x="327" y="53"/>
                  </a:lnTo>
                  <a:lnTo>
                    <a:pt x="342" y="44"/>
                  </a:lnTo>
                  <a:lnTo>
                    <a:pt x="358" y="37"/>
                  </a:lnTo>
                  <a:lnTo>
                    <a:pt x="373" y="31"/>
                  </a:lnTo>
                  <a:lnTo>
                    <a:pt x="389" y="22"/>
                  </a:lnTo>
                  <a:lnTo>
                    <a:pt x="408" y="15"/>
                  </a:lnTo>
                  <a:lnTo>
                    <a:pt x="428" y="9"/>
                  </a:lnTo>
                  <a:lnTo>
                    <a:pt x="450" y="4"/>
                  </a:lnTo>
                  <a:lnTo>
                    <a:pt x="455" y="0"/>
                  </a:lnTo>
                  <a:lnTo>
                    <a:pt x="462" y="2"/>
                  </a:lnTo>
                  <a:lnTo>
                    <a:pt x="472" y="4"/>
                  </a:lnTo>
                  <a:lnTo>
                    <a:pt x="477" y="5"/>
                  </a:lnTo>
                  <a:lnTo>
                    <a:pt x="482" y="11"/>
                  </a:lnTo>
                  <a:lnTo>
                    <a:pt x="490" y="13"/>
                  </a:lnTo>
                  <a:lnTo>
                    <a:pt x="492" y="16"/>
                  </a:lnTo>
                  <a:lnTo>
                    <a:pt x="497" y="18"/>
                  </a:lnTo>
                  <a:lnTo>
                    <a:pt x="499" y="22"/>
                  </a:lnTo>
                  <a:lnTo>
                    <a:pt x="504" y="24"/>
                  </a:lnTo>
                  <a:lnTo>
                    <a:pt x="510" y="29"/>
                  </a:lnTo>
                  <a:lnTo>
                    <a:pt x="515" y="35"/>
                  </a:lnTo>
                  <a:lnTo>
                    <a:pt x="517" y="40"/>
                  </a:lnTo>
                  <a:lnTo>
                    <a:pt x="517" y="49"/>
                  </a:lnTo>
                  <a:lnTo>
                    <a:pt x="515" y="53"/>
                  </a:lnTo>
                  <a:lnTo>
                    <a:pt x="512" y="57"/>
                  </a:lnTo>
                  <a:lnTo>
                    <a:pt x="506" y="59"/>
                  </a:lnTo>
                  <a:lnTo>
                    <a:pt x="499" y="57"/>
                  </a:lnTo>
                  <a:lnTo>
                    <a:pt x="492" y="51"/>
                  </a:lnTo>
                  <a:lnTo>
                    <a:pt x="488" y="49"/>
                  </a:lnTo>
                  <a:lnTo>
                    <a:pt x="481" y="46"/>
                  </a:lnTo>
                  <a:lnTo>
                    <a:pt x="477" y="42"/>
                  </a:lnTo>
                  <a:lnTo>
                    <a:pt x="472" y="38"/>
                  </a:lnTo>
                  <a:lnTo>
                    <a:pt x="464" y="37"/>
                  </a:lnTo>
                  <a:lnTo>
                    <a:pt x="459" y="37"/>
                  </a:lnTo>
                  <a:lnTo>
                    <a:pt x="453" y="38"/>
                  </a:lnTo>
                  <a:lnTo>
                    <a:pt x="437" y="42"/>
                  </a:lnTo>
                  <a:lnTo>
                    <a:pt x="422" y="49"/>
                  </a:lnTo>
                  <a:lnTo>
                    <a:pt x="408" y="53"/>
                  </a:lnTo>
                  <a:lnTo>
                    <a:pt x="393" y="59"/>
                  </a:lnTo>
                  <a:lnTo>
                    <a:pt x="378" y="66"/>
                  </a:lnTo>
                  <a:lnTo>
                    <a:pt x="366" y="71"/>
                  </a:lnTo>
                  <a:lnTo>
                    <a:pt x="351" y="79"/>
                  </a:lnTo>
                  <a:lnTo>
                    <a:pt x="340" y="86"/>
                  </a:lnTo>
                  <a:lnTo>
                    <a:pt x="325" y="93"/>
                  </a:lnTo>
                  <a:lnTo>
                    <a:pt x="313" y="101"/>
                  </a:lnTo>
                  <a:lnTo>
                    <a:pt x="296" y="110"/>
                  </a:lnTo>
                  <a:lnTo>
                    <a:pt x="283" y="119"/>
                  </a:lnTo>
                  <a:lnTo>
                    <a:pt x="269" y="128"/>
                  </a:lnTo>
                  <a:lnTo>
                    <a:pt x="250" y="136"/>
                  </a:lnTo>
                  <a:lnTo>
                    <a:pt x="232" y="147"/>
                  </a:lnTo>
                  <a:lnTo>
                    <a:pt x="216" y="158"/>
                  </a:lnTo>
                  <a:lnTo>
                    <a:pt x="203" y="163"/>
                  </a:lnTo>
                  <a:lnTo>
                    <a:pt x="188" y="170"/>
                  </a:lnTo>
                  <a:lnTo>
                    <a:pt x="176" y="174"/>
                  </a:lnTo>
                  <a:lnTo>
                    <a:pt x="165" y="181"/>
                  </a:lnTo>
                  <a:lnTo>
                    <a:pt x="150" y="189"/>
                  </a:lnTo>
                  <a:lnTo>
                    <a:pt x="139" y="192"/>
                  </a:lnTo>
                  <a:lnTo>
                    <a:pt x="124" y="198"/>
                  </a:lnTo>
                  <a:lnTo>
                    <a:pt x="112" y="207"/>
                  </a:lnTo>
                  <a:lnTo>
                    <a:pt x="101" y="213"/>
                  </a:lnTo>
                  <a:lnTo>
                    <a:pt x="86" y="216"/>
                  </a:lnTo>
                  <a:lnTo>
                    <a:pt x="75" y="224"/>
                  </a:lnTo>
                  <a:lnTo>
                    <a:pt x="62" y="231"/>
                  </a:lnTo>
                  <a:lnTo>
                    <a:pt x="48" y="235"/>
                  </a:lnTo>
                  <a:lnTo>
                    <a:pt x="35" y="244"/>
                  </a:lnTo>
                  <a:lnTo>
                    <a:pt x="20" y="249"/>
                  </a:lnTo>
                  <a:lnTo>
                    <a:pt x="9" y="257"/>
                  </a:lnTo>
                  <a:lnTo>
                    <a:pt x="2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2" y="244"/>
                  </a:lnTo>
                  <a:lnTo>
                    <a:pt x="2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 flipH="1">
              <a:off x="7741917" y="5966842"/>
              <a:ext cx="504509" cy="311150"/>
            </a:xfrm>
            <a:custGeom>
              <a:avLst/>
              <a:gdLst>
                <a:gd name="T0" fmla="*/ 7 w 340"/>
                <a:gd name="T1" fmla="*/ 172 h 196"/>
                <a:gd name="T2" fmla="*/ 25 w 340"/>
                <a:gd name="T3" fmla="*/ 155 h 196"/>
                <a:gd name="T4" fmla="*/ 44 w 340"/>
                <a:gd name="T5" fmla="*/ 144 h 196"/>
                <a:gd name="T6" fmla="*/ 62 w 340"/>
                <a:gd name="T7" fmla="*/ 132 h 196"/>
                <a:gd name="T8" fmla="*/ 82 w 340"/>
                <a:gd name="T9" fmla="*/ 122 h 196"/>
                <a:gd name="T10" fmla="*/ 100 w 340"/>
                <a:gd name="T11" fmla="*/ 110 h 196"/>
                <a:gd name="T12" fmla="*/ 119 w 340"/>
                <a:gd name="T13" fmla="*/ 100 h 196"/>
                <a:gd name="T14" fmla="*/ 139 w 340"/>
                <a:gd name="T15" fmla="*/ 91 h 196"/>
                <a:gd name="T16" fmla="*/ 157 w 340"/>
                <a:gd name="T17" fmla="*/ 84 h 196"/>
                <a:gd name="T18" fmla="*/ 175 w 340"/>
                <a:gd name="T19" fmla="*/ 73 h 196"/>
                <a:gd name="T20" fmla="*/ 195 w 340"/>
                <a:gd name="T21" fmla="*/ 64 h 196"/>
                <a:gd name="T22" fmla="*/ 215 w 340"/>
                <a:gd name="T23" fmla="*/ 55 h 196"/>
                <a:gd name="T24" fmla="*/ 235 w 340"/>
                <a:gd name="T25" fmla="*/ 46 h 196"/>
                <a:gd name="T26" fmla="*/ 254 w 340"/>
                <a:gd name="T27" fmla="*/ 35 h 196"/>
                <a:gd name="T28" fmla="*/ 274 w 340"/>
                <a:gd name="T29" fmla="*/ 25 h 196"/>
                <a:gd name="T30" fmla="*/ 294 w 340"/>
                <a:gd name="T31" fmla="*/ 14 h 196"/>
                <a:gd name="T32" fmla="*/ 316 w 340"/>
                <a:gd name="T33" fmla="*/ 3 h 196"/>
                <a:gd name="T34" fmla="*/ 323 w 340"/>
                <a:gd name="T35" fmla="*/ 0 h 196"/>
                <a:gd name="T36" fmla="*/ 329 w 340"/>
                <a:gd name="T37" fmla="*/ 0 h 196"/>
                <a:gd name="T38" fmla="*/ 334 w 340"/>
                <a:gd name="T39" fmla="*/ 2 h 196"/>
                <a:gd name="T40" fmla="*/ 340 w 340"/>
                <a:gd name="T41" fmla="*/ 5 h 196"/>
                <a:gd name="T42" fmla="*/ 340 w 340"/>
                <a:gd name="T43" fmla="*/ 11 h 196"/>
                <a:gd name="T44" fmla="*/ 340 w 340"/>
                <a:gd name="T45" fmla="*/ 16 h 196"/>
                <a:gd name="T46" fmla="*/ 338 w 340"/>
                <a:gd name="T47" fmla="*/ 24 h 196"/>
                <a:gd name="T48" fmla="*/ 332 w 340"/>
                <a:gd name="T49" fmla="*/ 29 h 196"/>
                <a:gd name="T50" fmla="*/ 316 w 340"/>
                <a:gd name="T51" fmla="*/ 40 h 196"/>
                <a:gd name="T52" fmla="*/ 299 w 340"/>
                <a:gd name="T53" fmla="*/ 51 h 196"/>
                <a:gd name="T54" fmla="*/ 281 w 340"/>
                <a:gd name="T55" fmla="*/ 60 h 196"/>
                <a:gd name="T56" fmla="*/ 263 w 340"/>
                <a:gd name="T57" fmla="*/ 71 h 196"/>
                <a:gd name="T58" fmla="*/ 243 w 340"/>
                <a:gd name="T59" fmla="*/ 80 h 196"/>
                <a:gd name="T60" fmla="*/ 225 w 340"/>
                <a:gd name="T61" fmla="*/ 89 h 196"/>
                <a:gd name="T62" fmla="*/ 204 w 340"/>
                <a:gd name="T63" fmla="*/ 97 h 196"/>
                <a:gd name="T64" fmla="*/ 184 w 340"/>
                <a:gd name="T65" fmla="*/ 108 h 196"/>
                <a:gd name="T66" fmla="*/ 164 w 340"/>
                <a:gd name="T67" fmla="*/ 115 h 196"/>
                <a:gd name="T68" fmla="*/ 144 w 340"/>
                <a:gd name="T69" fmla="*/ 124 h 196"/>
                <a:gd name="T70" fmla="*/ 124 w 340"/>
                <a:gd name="T71" fmla="*/ 133 h 196"/>
                <a:gd name="T72" fmla="*/ 104 w 340"/>
                <a:gd name="T73" fmla="*/ 144 h 196"/>
                <a:gd name="T74" fmla="*/ 82 w 340"/>
                <a:gd name="T75" fmla="*/ 154 h 196"/>
                <a:gd name="T76" fmla="*/ 62 w 340"/>
                <a:gd name="T77" fmla="*/ 166 h 196"/>
                <a:gd name="T78" fmla="*/ 44 w 340"/>
                <a:gd name="T79" fmla="*/ 179 h 196"/>
                <a:gd name="T80" fmla="*/ 25 w 340"/>
                <a:gd name="T81" fmla="*/ 192 h 196"/>
                <a:gd name="T82" fmla="*/ 18 w 340"/>
                <a:gd name="T83" fmla="*/ 196 h 196"/>
                <a:gd name="T84" fmla="*/ 13 w 340"/>
                <a:gd name="T85" fmla="*/ 196 h 196"/>
                <a:gd name="T86" fmla="*/ 7 w 340"/>
                <a:gd name="T87" fmla="*/ 192 h 196"/>
                <a:gd name="T88" fmla="*/ 3 w 340"/>
                <a:gd name="T89" fmla="*/ 190 h 196"/>
                <a:gd name="T90" fmla="*/ 0 w 340"/>
                <a:gd name="T91" fmla="*/ 185 h 196"/>
                <a:gd name="T92" fmla="*/ 0 w 340"/>
                <a:gd name="T93" fmla="*/ 181 h 196"/>
                <a:gd name="T94" fmla="*/ 2 w 340"/>
                <a:gd name="T95" fmla="*/ 174 h 196"/>
                <a:gd name="T96" fmla="*/ 7 w 340"/>
                <a:gd name="T97" fmla="*/ 172 h 196"/>
                <a:gd name="T98" fmla="*/ 7 w 340"/>
                <a:gd name="T99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196">
                  <a:moveTo>
                    <a:pt x="7" y="172"/>
                  </a:moveTo>
                  <a:lnTo>
                    <a:pt x="25" y="155"/>
                  </a:lnTo>
                  <a:lnTo>
                    <a:pt x="44" y="144"/>
                  </a:lnTo>
                  <a:lnTo>
                    <a:pt x="62" y="132"/>
                  </a:lnTo>
                  <a:lnTo>
                    <a:pt x="82" y="122"/>
                  </a:lnTo>
                  <a:lnTo>
                    <a:pt x="100" y="110"/>
                  </a:lnTo>
                  <a:lnTo>
                    <a:pt x="119" y="100"/>
                  </a:lnTo>
                  <a:lnTo>
                    <a:pt x="139" y="91"/>
                  </a:lnTo>
                  <a:lnTo>
                    <a:pt x="157" y="84"/>
                  </a:lnTo>
                  <a:lnTo>
                    <a:pt x="175" y="73"/>
                  </a:lnTo>
                  <a:lnTo>
                    <a:pt x="195" y="64"/>
                  </a:lnTo>
                  <a:lnTo>
                    <a:pt x="215" y="55"/>
                  </a:lnTo>
                  <a:lnTo>
                    <a:pt x="235" y="46"/>
                  </a:lnTo>
                  <a:lnTo>
                    <a:pt x="254" y="35"/>
                  </a:lnTo>
                  <a:lnTo>
                    <a:pt x="274" y="25"/>
                  </a:lnTo>
                  <a:lnTo>
                    <a:pt x="294" y="14"/>
                  </a:lnTo>
                  <a:lnTo>
                    <a:pt x="316" y="3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4" y="2"/>
                  </a:lnTo>
                  <a:lnTo>
                    <a:pt x="340" y="5"/>
                  </a:lnTo>
                  <a:lnTo>
                    <a:pt x="340" y="11"/>
                  </a:lnTo>
                  <a:lnTo>
                    <a:pt x="340" y="16"/>
                  </a:lnTo>
                  <a:lnTo>
                    <a:pt x="338" y="24"/>
                  </a:lnTo>
                  <a:lnTo>
                    <a:pt x="332" y="29"/>
                  </a:lnTo>
                  <a:lnTo>
                    <a:pt x="316" y="40"/>
                  </a:lnTo>
                  <a:lnTo>
                    <a:pt x="299" y="51"/>
                  </a:lnTo>
                  <a:lnTo>
                    <a:pt x="281" y="60"/>
                  </a:lnTo>
                  <a:lnTo>
                    <a:pt x="263" y="71"/>
                  </a:lnTo>
                  <a:lnTo>
                    <a:pt x="243" y="80"/>
                  </a:lnTo>
                  <a:lnTo>
                    <a:pt x="225" y="89"/>
                  </a:lnTo>
                  <a:lnTo>
                    <a:pt x="204" y="97"/>
                  </a:lnTo>
                  <a:lnTo>
                    <a:pt x="184" y="108"/>
                  </a:lnTo>
                  <a:lnTo>
                    <a:pt x="164" y="115"/>
                  </a:lnTo>
                  <a:lnTo>
                    <a:pt x="144" y="124"/>
                  </a:lnTo>
                  <a:lnTo>
                    <a:pt x="124" y="133"/>
                  </a:lnTo>
                  <a:lnTo>
                    <a:pt x="104" y="144"/>
                  </a:lnTo>
                  <a:lnTo>
                    <a:pt x="82" y="154"/>
                  </a:lnTo>
                  <a:lnTo>
                    <a:pt x="62" y="166"/>
                  </a:lnTo>
                  <a:lnTo>
                    <a:pt x="44" y="179"/>
                  </a:lnTo>
                  <a:lnTo>
                    <a:pt x="25" y="192"/>
                  </a:lnTo>
                  <a:lnTo>
                    <a:pt x="18" y="196"/>
                  </a:lnTo>
                  <a:lnTo>
                    <a:pt x="13" y="196"/>
                  </a:lnTo>
                  <a:lnTo>
                    <a:pt x="7" y="192"/>
                  </a:lnTo>
                  <a:lnTo>
                    <a:pt x="3" y="190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" y="174"/>
                  </a:lnTo>
                  <a:lnTo>
                    <a:pt x="7" y="172"/>
                  </a:lnTo>
                  <a:lnTo>
                    <a:pt x="7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 flipH="1">
              <a:off x="6505869" y="5363592"/>
              <a:ext cx="566831" cy="288925"/>
            </a:xfrm>
            <a:custGeom>
              <a:avLst/>
              <a:gdLst>
                <a:gd name="T0" fmla="*/ 18 w 382"/>
                <a:gd name="T1" fmla="*/ 154 h 182"/>
                <a:gd name="T2" fmla="*/ 49 w 382"/>
                <a:gd name="T3" fmla="*/ 136 h 182"/>
                <a:gd name="T4" fmla="*/ 78 w 382"/>
                <a:gd name="T5" fmla="*/ 118 h 182"/>
                <a:gd name="T6" fmla="*/ 108 w 382"/>
                <a:gd name="T7" fmla="*/ 101 h 182"/>
                <a:gd name="T8" fmla="*/ 137 w 382"/>
                <a:gd name="T9" fmla="*/ 88 h 182"/>
                <a:gd name="T10" fmla="*/ 166 w 382"/>
                <a:gd name="T11" fmla="*/ 72 h 182"/>
                <a:gd name="T12" fmla="*/ 195 w 382"/>
                <a:gd name="T13" fmla="*/ 59 h 182"/>
                <a:gd name="T14" fmla="*/ 230 w 382"/>
                <a:gd name="T15" fmla="*/ 43 h 182"/>
                <a:gd name="T16" fmla="*/ 252 w 382"/>
                <a:gd name="T17" fmla="*/ 30 h 182"/>
                <a:gd name="T18" fmla="*/ 263 w 382"/>
                <a:gd name="T19" fmla="*/ 24 h 182"/>
                <a:gd name="T20" fmla="*/ 270 w 382"/>
                <a:gd name="T21" fmla="*/ 19 h 182"/>
                <a:gd name="T22" fmla="*/ 279 w 382"/>
                <a:gd name="T23" fmla="*/ 13 h 182"/>
                <a:gd name="T24" fmla="*/ 288 w 382"/>
                <a:gd name="T25" fmla="*/ 6 h 182"/>
                <a:gd name="T26" fmla="*/ 299 w 382"/>
                <a:gd name="T27" fmla="*/ 2 h 182"/>
                <a:gd name="T28" fmla="*/ 310 w 382"/>
                <a:gd name="T29" fmla="*/ 0 h 182"/>
                <a:gd name="T30" fmla="*/ 321 w 382"/>
                <a:gd name="T31" fmla="*/ 0 h 182"/>
                <a:gd name="T32" fmla="*/ 330 w 382"/>
                <a:gd name="T33" fmla="*/ 2 h 182"/>
                <a:gd name="T34" fmla="*/ 341 w 382"/>
                <a:gd name="T35" fmla="*/ 4 h 182"/>
                <a:gd name="T36" fmla="*/ 352 w 382"/>
                <a:gd name="T37" fmla="*/ 8 h 182"/>
                <a:gd name="T38" fmla="*/ 363 w 382"/>
                <a:gd name="T39" fmla="*/ 13 h 182"/>
                <a:gd name="T40" fmla="*/ 374 w 382"/>
                <a:gd name="T41" fmla="*/ 15 h 182"/>
                <a:gd name="T42" fmla="*/ 378 w 382"/>
                <a:gd name="T43" fmla="*/ 22 h 182"/>
                <a:gd name="T44" fmla="*/ 382 w 382"/>
                <a:gd name="T45" fmla="*/ 33 h 182"/>
                <a:gd name="T46" fmla="*/ 378 w 382"/>
                <a:gd name="T47" fmla="*/ 44 h 182"/>
                <a:gd name="T48" fmla="*/ 369 w 382"/>
                <a:gd name="T49" fmla="*/ 52 h 182"/>
                <a:gd name="T50" fmla="*/ 360 w 382"/>
                <a:gd name="T51" fmla="*/ 52 h 182"/>
                <a:gd name="T52" fmla="*/ 352 w 382"/>
                <a:gd name="T53" fmla="*/ 50 h 182"/>
                <a:gd name="T54" fmla="*/ 343 w 382"/>
                <a:gd name="T55" fmla="*/ 44 h 182"/>
                <a:gd name="T56" fmla="*/ 334 w 382"/>
                <a:gd name="T57" fmla="*/ 41 h 182"/>
                <a:gd name="T58" fmla="*/ 321 w 382"/>
                <a:gd name="T59" fmla="*/ 35 h 182"/>
                <a:gd name="T60" fmla="*/ 307 w 382"/>
                <a:gd name="T61" fmla="*/ 35 h 182"/>
                <a:gd name="T62" fmla="*/ 296 w 382"/>
                <a:gd name="T63" fmla="*/ 43 h 182"/>
                <a:gd name="T64" fmla="*/ 287 w 382"/>
                <a:gd name="T65" fmla="*/ 48 h 182"/>
                <a:gd name="T66" fmla="*/ 277 w 382"/>
                <a:gd name="T67" fmla="*/ 55 h 182"/>
                <a:gd name="T68" fmla="*/ 268 w 382"/>
                <a:gd name="T69" fmla="*/ 61 h 182"/>
                <a:gd name="T70" fmla="*/ 246 w 382"/>
                <a:gd name="T71" fmla="*/ 72 h 182"/>
                <a:gd name="T72" fmla="*/ 212 w 382"/>
                <a:gd name="T73" fmla="*/ 88 h 182"/>
                <a:gd name="T74" fmla="*/ 181 w 382"/>
                <a:gd name="T75" fmla="*/ 99 h 182"/>
                <a:gd name="T76" fmla="*/ 148 w 382"/>
                <a:gd name="T77" fmla="*/ 110 h 182"/>
                <a:gd name="T78" fmla="*/ 120 w 382"/>
                <a:gd name="T79" fmla="*/ 123 h 182"/>
                <a:gd name="T80" fmla="*/ 89 w 382"/>
                <a:gd name="T81" fmla="*/ 136 h 182"/>
                <a:gd name="T82" fmla="*/ 58 w 382"/>
                <a:gd name="T83" fmla="*/ 149 h 182"/>
                <a:gd name="T84" fmla="*/ 27 w 382"/>
                <a:gd name="T85" fmla="*/ 169 h 182"/>
                <a:gd name="T86" fmla="*/ 5 w 382"/>
                <a:gd name="T87" fmla="*/ 182 h 182"/>
                <a:gd name="T88" fmla="*/ 0 w 382"/>
                <a:gd name="T89" fmla="*/ 173 h 182"/>
                <a:gd name="T90" fmla="*/ 3 w 382"/>
                <a:gd name="T91" fmla="*/ 16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182">
                  <a:moveTo>
                    <a:pt x="3" y="167"/>
                  </a:moveTo>
                  <a:lnTo>
                    <a:pt x="18" y="154"/>
                  </a:lnTo>
                  <a:lnTo>
                    <a:pt x="35" y="145"/>
                  </a:lnTo>
                  <a:lnTo>
                    <a:pt x="49" y="136"/>
                  </a:lnTo>
                  <a:lnTo>
                    <a:pt x="64" y="127"/>
                  </a:lnTo>
                  <a:lnTo>
                    <a:pt x="78" y="118"/>
                  </a:lnTo>
                  <a:lnTo>
                    <a:pt x="93" y="109"/>
                  </a:lnTo>
                  <a:lnTo>
                    <a:pt x="108" y="101"/>
                  </a:lnTo>
                  <a:lnTo>
                    <a:pt x="122" y="96"/>
                  </a:lnTo>
                  <a:lnTo>
                    <a:pt x="137" y="88"/>
                  </a:lnTo>
                  <a:lnTo>
                    <a:pt x="150" y="79"/>
                  </a:lnTo>
                  <a:lnTo>
                    <a:pt x="166" y="72"/>
                  </a:lnTo>
                  <a:lnTo>
                    <a:pt x="181" y="66"/>
                  </a:lnTo>
                  <a:lnTo>
                    <a:pt x="195" y="59"/>
                  </a:lnTo>
                  <a:lnTo>
                    <a:pt x="212" y="52"/>
                  </a:lnTo>
                  <a:lnTo>
                    <a:pt x="230" y="43"/>
                  </a:lnTo>
                  <a:lnTo>
                    <a:pt x="248" y="33"/>
                  </a:lnTo>
                  <a:lnTo>
                    <a:pt x="252" y="30"/>
                  </a:lnTo>
                  <a:lnTo>
                    <a:pt x="259" y="26"/>
                  </a:lnTo>
                  <a:lnTo>
                    <a:pt x="263" y="24"/>
                  </a:lnTo>
                  <a:lnTo>
                    <a:pt x="267" y="22"/>
                  </a:lnTo>
                  <a:lnTo>
                    <a:pt x="270" y="19"/>
                  </a:lnTo>
                  <a:lnTo>
                    <a:pt x="276" y="15"/>
                  </a:lnTo>
                  <a:lnTo>
                    <a:pt x="279" y="13"/>
                  </a:lnTo>
                  <a:lnTo>
                    <a:pt x="285" y="10"/>
                  </a:lnTo>
                  <a:lnTo>
                    <a:pt x="288" y="6"/>
                  </a:lnTo>
                  <a:lnTo>
                    <a:pt x="296" y="4"/>
                  </a:lnTo>
                  <a:lnTo>
                    <a:pt x="299" y="2"/>
                  </a:lnTo>
                  <a:lnTo>
                    <a:pt x="305" y="2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5" y="2"/>
                  </a:lnTo>
                  <a:lnTo>
                    <a:pt x="330" y="2"/>
                  </a:lnTo>
                  <a:lnTo>
                    <a:pt x="336" y="4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8"/>
                  </a:lnTo>
                  <a:lnTo>
                    <a:pt x="360" y="10"/>
                  </a:lnTo>
                  <a:lnTo>
                    <a:pt x="363" y="13"/>
                  </a:lnTo>
                  <a:lnTo>
                    <a:pt x="369" y="15"/>
                  </a:lnTo>
                  <a:lnTo>
                    <a:pt x="374" y="15"/>
                  </a:lnTo>
                  <a:lnTo>
                    <a:pt x="378" y="19"/>
                  </a:lnTo>
                  <a:lnTo>
                    <a:pt x="378" y="22"/>
                  </a:lnTo>
                  <a:lnTo>
                    <a:pt x="382" y="24"/>
                  </a:lnTo>
                  <a:lnTo>
                    <a:pt x="382" y="33"/>
                  </a:lnTo>
                  <a:lnTo>
                    <a:pt x="382" y="41"/>
                  </a:lnTo>
                  <a:lnTo>
                    <a:pt x="378" y="44"/>
                  </a:lnTo>
                  <a:lnTo>
                    <a:pt x="372" y="52"/>
                  </a:lnTo>
                  <a:lnTo>
                    <a:pt x="369" y="52"/>
                  </a:lnTo>
                  <a:lnTo>
                    <a:pt x="365" y="52"/>
                  </a:lnTo>
                  <a:lnTo>
                    <a:pt x="360" y="52"/>
                  </a:lnTo>
                  <a:lnTo>
                    <a:pt x="358" y="52"/>
                  </a:lnTo>
                  <a:lnTo>
                    <a:pt x="352" y="50"/>
                  </a:lnTo>
                  <a:lnTo>
                    <a:pt x="349" y="48"/>
                  </a:lnTo>
                  <a:lnTo>
                    <a:pt x="343" y="44"/>
                  </a:lnTo>
                  <a:lnTo>
                    <a:pt x="341" y="43"/>
                  </a:lnTo>
                  <a:lnTo>
                    <a:pt x="334" y="41"/>
                  </a:lnTo>
                  <a:lnTo>
                    <a:pt x="329" y="39"/>
                  </a:lnTo>
                  <a:lnTo>
                    <a:pt x="321" y="35"/>
                  </a:lnTo>
                  <a:lnTo>
                    <a:pt x="314" y="35"/>
                  </a:lnTo>
                  <a:lnTo>
                    <a:pt x="307" y="35"/>
                  </a:lnTo>
                  <a:lnTo>
                    <a:pt x="301" y="39"/>
                  </a:lnTo>
                  <a:lnTo>
                    <a:pt x="296" y="43"/>
                  </a:lnTo>
                  <a:lnTo>
                    <a:pt x="290" y="44"/>
                  </a:lnTo>
                  <a:lnTo>
                    <a:pt x="287" y="48"/>
                  </a:lnTo>
                  <a:lnTo>
                    <a:pt x="283" y="52"/>
                  </a:lnTo>
                  <a:lnTo>
                    <a:pt x="277" y="55"/>
                  </a:lnTo>
                  <a:lnTo>
                    <a:pt x="274" y="59"/>
                  </a:lnTo>
                  <a:lnTo>
                    <a:pt x="268" y="61"/>
                  </a:lnTo>
                  <a:lnTo>
                    <a:pt x="265" y="65"/>
                  </a:lnTo>
                  <a:lnTo>
                    <a:pt x="246" y="72"/>
                  </a:lnTo>
                  <a:lnTo>
                    <a:pt x="228" y="81"/>
                  </a:lnTo>
                  <a:lnTo>
                    <a:pt x="212" y="88"/>
                  </a:lnTo>
                  <a:lnTo>
                    <a:pt x="195" y="94"/>
                  </a:lnTo>
                  <a:lnTo>
                    <a:pt x="181" y="99"/>
                  </a:lnTo>
                  <a:lnTo>
                    <a:pt x="166" y="107"/>
                  </a:lnTo>
                  <a:lnTo>
                    <a:pt x="148" y="110"/>
                  </a:lnTo>
                  <a:lnTo>
                    <a:pt x="135" y="118"/>
                  </a:lnTo>
                  <a:lnTo>
                    <a:pt x="120" y="123"/>
                  </a:lnTo>
                  <a:lnTo>
                    <a:pt x="104" y="127"/>
                  </a:lnTo>
                  <a:lnTo>
                    <a:pt x="89" y="136"/>
                  </a:lnTo>
                  <a:lnTo>
                    <a:pt x="75" y="143"/>
                  </a:lnTo>
                  <a:lnTo>
                    <a:pt x="58" y="149"/>
                  </a:lnTo>
                  <a:lnTo>
                    <a:pt x="44" y="160"/>
                  </a:lnTo>
                  <a:lnTo>
                    <a:pt x="27" y="169"/>
                  </a:lnTo>
                  <a:lnTo>
                    <a:pt x="13" y="182"/>
                  </a:lnTo>
                  <a:lnTo>
                    <a:pt x="5" y="182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7"/>
                  </a:lnTo>
                  <a:lnTo>
                    <a:pt x="3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95"/>
            <p:cNvSpPr>
              <a:spLocks/>
            </p:cNvSpPr>
            <p:nvPr/>
          </p:nvSpPr>
          <p:spPr bwMode="auto">
            <a:xfrm flipH="1">
              <a:off x="7541597" y="5181029"/>
              <a:ext cx="908116" cy="855662"/>
            </a:xfrm>
            <a:custGeom>
              <a:avLst/>
              <a:gdLst>
                <a:gd name="T0" fmla="*/ 590 w 612"/>
                <a:gd name="T1" fmla="*/ 37 h 539"/>
                <a:gd name="T2" fmla="*/ 564 w 612"/>
                <a:gd name="T3" fmla="*/ 60 h 539"/>
                <a:gd name="T4" fmla="*/ 542 w 612"/>
                <a:gd name="T5" fmla="*/ 84 h 539"/>
                <a:gd name="T6" fmla="*/ 522 w 612"/>
                <a:gd name="T7" fmla="*/ 110 h 539"/>
                <a:gd name="T8" fmla="*/ 502 w 612"/>
                <a:gd name="T9" fmla="*/ 136 h 539"/>
                <a:gd name="T10" fmla="*/ 480 w 612"/>
                <a:gd name="T11" fmla="*/ 159 h 539"/>
                <a:gd name="T12" fmla="*/ 456 w 612"/>
                <a:gd name="T13" fmla="*/ 187 h 539"/>
                <a:gd name="T14" fmla="*/ 429 w 612"/>
                <a:gd name="T15" fmla="*/ 218 h 539"/>
                <a:gd name="T16" fmla="*/ 407 w 612"/>
                <a:gd name="T17" fmla="*/ 240 h 539"/>
                <a:gd name="T18" fmla="*/ 391 w 612"/>
                <a:gd name="T19" fmla="*/ 255 h 539"/>
                <a:gd name="T20" fmla="*/ 374 w 612"/>
                <a:gd name="T21" fmla="*/ 269 h 539"/>
                <a:gd name="T22" fmla="*/ 354 w 612"/>
                <a:gd name="T23" fmla="*/ 288 h 539"/>
                <a:gd name="T24" fmla="*/ 334 w 612"/>
                <a:gd name="T25" fmla="*/ 302 h 539"/>
                <a:gd name="T26" fmla="*/ 312 w 612"/>
                <a:gd name="T27" fmla="*/ 319 h 539"/>
                <a:gd name="T28" fmla="*/ 290 w 612"/>
                <a:gd name="T29" fmla="*/ 333 h 539"/>
                <a:gd name="T30" fmla="*/ 263 w 612"/>
                <a:gd name="T31" fmla="*/ 350 h 539"/>
                <a:gd name="T32" fmla="*/ 228 w 612"/>
                <a:gd name="T33" fmla="*/ 368 h 539"/>
                <a:gd name="T34" fmla="*/ 190 w 612"/>
                <a:gd name="T35" fmla="*/ 387 h 539"/>
                <a:gd name="T36" fmla="*/ 161 w 612"/>
                <a:gd name="T37" fmla="*/ 401 h 539"/>
                <a:gd name="T38" fmla="*/ 133 w 612"/>
                <a:gd name="T39" fmla="*/ 420 h 539"/>
                <a:gd name="T40" fmla="*/ 106 w 612"/>
                <a:gd name="T41" fmla="*/ 438 h 539"/>
                <a:gd name="T42" fmla="*/ 82 w 612"/>
                <a:gd name="T43" fmla="*/ 458 h 539"/>
                <a:gd name="T44" fmla="*/ 56 w 612"/>
                <a:gd name="T45" fmla="*/ 484 h 539"/>
                <a:gd name="T46" fmla="*/ 24 w 612"/>
                <a:gd name="T47" fmla="*/ 519 h 539"/>
                <a:gd name="T48" fmla="*/ 5 w 612"/>
                <a:gd name="T49" fmla="*/ 539 h 539"/>
                <a:gd name="T50" fmla="*/ 2 w 612"/>
                <a:gd name="T51" fmla="*/ 537 h 539"/>
                <a:gd name="T52" fmla="*/ 0 w 612"/>
                <a:gd name="T53" fmla="*/ 528 h 539"/>
                <a:gd name="T54" fmla="*/ 0 w 612"/>
                <a:gd name="T55" fmla="*/ 519 h 539"/>
                <a:gd name="T56" fmla="*/ 20 w 612"/>
                <a:gd name="T57" fmla="*/ 493 h 539"/>
                <a:gd name="T58" fmla="*/ 51 w 612"/>
                <a:gd name="T59" fmla="*/ 458 h 539"/>
                <a:gd name="T60" fmla="*/ 80 w 612"/>
                <a:gd name="T61" fmla="*/ 427 h 539"/>
                <a:gd name="T62" fmla="*/ 108 w 612"/>
                <a:gd name="T63" fmla="*/ 401 h 539"/>
                <a:gd name="T64" fmla="*/ 137 w 612"/>
                <a:gd name="T65" fmla="*/ 377 h 539"/>
                <a:gd name="T66" fmla="*/ 166 w 612"/>
                <a:gd name="T67" fmla="*/ 352 h 539"/>
                <a:gd name="T68" fmla="*/ 199 w 612"/>
                <a:gd name="T69" fmla="*/ 330 h 539"/>
                <a:gd name="T70" fmla="*/ 235 w 612"/>
                <a:gd name="T71" fmla="*/ 306 h 539"/>
                <a:gd name="T72" fmla="*/ 267 w 612"/>
                <a:gd name="T73" fmla="*/ 286 h 539"/>
                <a:gd name="T74" fmla="*/ 287 w 612"/>
                <a:gd name="T75" fmla="*/ 273 h 539"/>
                <a:gd name="T76" fmla="*/ 303 w 612"/>
                <a:gd name="T77" fmla="*/ 260 h 539"/>
                <a:gd name="T78" fmla="*/ 321 w 612"/>
                <a:gd name="T79" fmla="*/ 245 h 539"/>
                <a:gd name="T80" fmla="*/ 338 w 612"/>
                <a:gd name="T81" fmla="*/ 233 h 539"/>
                <a:gd name="T82" fmla="*/ 354 w 612"/>
                <a:gd name="T83" fmla="*/ 218 h 539"/>
                <a:gd name="T84" fmla="*/ 371 w 612"/>
                <a:gd name="T85" fmla="*/ 205 h 539"/>
                <a:gd name="T86" fmla="*/ 385 w 612"/>
                <a:gd name="T87" fmla="*/ 192 h 539"/>
                <a:gd name="T88" fmla="*/ 409 w 612"/>
                <a:gd name="T89" fmla="*/ 172 h 539"/>
                <a:gd name="T90" fmla="*/ 435 w 612"/>
                <a:gd name="T91" fmla="*/ 148 h 539"/>
                <a:gd name="T92" fmla="*/ 460 w 612"/>
                <a:gd name="T93" fmla="*/ 126 h 539"/>
                <a:gd name="T94" fmla="*/ 484 w 612"/>
                <a:gd name="T95" fmla="*/ 104 h 539"/>
                <a:gd name="T96" fmla="*/ 506 w 612"/>
                <a:gd name="T97" fmla="*/ 84 h 539"/>
                <a:gd name="T98" fmla="*/ 530 w 612"/>
                <a:gd name="T99" fmla="*/ 62 h 539"/>
                <a:gd name="T100" fmla="*/ 553 w 612"/>
                <a:gd name="T101" fmla="*/ 38 h 539"/>
                <a:gd name="T102" fmla="*/ 583 w 612"/>
                <a:gd name="T103" fmla="*/ 15 h 539"/>
                <a:gd name="T104" fmla="*/ 603 w 612"/>
                <a:gd name="T105" fmla="*/ 0 h 539"/>
                <a:gd name="T106" fmla="*/ 608 w 612"/>
                <a:gd name="T107" fmla="*/ 0 h 539"/>
                <a:gd name="T108" fmla="*/ 612 w 612"/>
                <a:gd name="T109" fmla="*/ 9 h 539"/>
                <a:gd name="T110" fmla="*/ 610 w 612"/>
                <a:gd name="T111" fmla="*/ 18 h 539"/>
                <a:gd name="T112" fmla="*/ 606 w 612"/>
                <a:gd name="T113" fmla="*/ 2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2" h="539">
                  <a:moveTo>
                    <a:pt x="606" y="24"/>
                  </a:moveTo>
                  <a:lnTo>
                    <a:pt x="590" y="37"/>
                  </a:lnTo>
                  <a:lnTo>
                    <a:pt x="577" y="48"/>
                  </a:lnTo>
                  <a:lnTo>
                    <a:pt x="564" y="60"/>
                  </a:lnTo>
                  <a:lnTo>
                    <a:pt x="553" y="75"/>
                  </a:lnTo>
                  <a:lnTo>
                    <a:pt x="542" y="84"/>
                  </a:lnTo>
                  <a:lnTo>
                    <a:pt x="531" y="97"/>
                  </a:lnTo>
                  <a:lnTo>
                    <a:pt x="522" y="110"/>
                  </a:lnTo>
                  <a:lnTo>
                    <a:pt x="513" y="123"/>
                  </a:lnTo>
                  <a:lnTo>
                    <a:pt x="502" y="136"/>
                  </a:lnTo>
                  <a:lnTo>
                    <a:pt x="491" y="148"/>
                  </a:lnTo>
                  <a:lnTo>
                    <a:pt x="480" y="159"/>
                  </a:lnTo>
                  <a:lnTo>
                    <a:pt x="469" y="174"/>
                  </a:lnTo>
                  <a:lnTo>
                    <a:pt x="456" y="187"/>
                  </a:lnTo>
                  <a:lnTo>
                    <a:pt x="444" y="203"/>
                  </a:lnTo>
                  <a:lnTo>
                    <a:pt x="429" y="218"/>
                  </a:lnTo>
                  <a:lnTo>
                    <a:pt x="414" y="233"/>
                  </a:lnTo>
                  <a:lnTo>
                    <a:pt x="407" y="240"/>
                  </a:lnTo>
                  <a:lnTo>
                    <a:pt x="398" y="247"/>
                  </a:lnTo>
                  <a:lnTo>
                    <a:pt x="391" y="255"/>
                  </a:lnTo>
                  <a:lnTo>
                    <a:pt x="382" y="262"/>
                  </a:lnTo>
                  <a:lnTo>
                    <a:pt x="374" y="269"/>
                  </a:lnTo>
                  <a:lnTo>
                    <a:pt x="365" y="278"/>
                  </a:lnTo>
                  <a:lnTo>
                    <a:pt x="354" y="288"/>
                  </a:lnTo>
                  <a:lnTo>
                    <a:pt x="345" y="297"/>
                  </a:lnTo>
                  <a:lnTo>
                    <a:pt x="334" y="302"/>
                  </a:lnTo>
                  <a:lnTo>
                    <a:pt x="323" y="311"/>
                  </a:lnTo>
                  <a:lnTo>
                    <a:pt x="312" y="319"/>
                  </a:lnTo>
                  <a:lnTo>
                    <a:pt x="301" y="326"/>
                  </a:lnTo>
                  <a:lnTo>
                    <a:pt x="290" y="333"/>
                  </a:lnTo>
                  <a:lnTo>
                    <a:pt x="276" y="343"/>
                  </a:lnTo>
                  <a:lnTo>
                    <a:pt x="263" y="350"/>
                  </a:lnTo>
                  <a:lnTo>
                    <a:pt x="250" y="359"/>
                  </a:lnTo>
                  <a:lnTo>
                    <a:pt x="228" y="368"/>
                  </a:lnTo>
                  <a:lnTo>
                    <a:pt x="208" y="377"/>
                  </a:lnTo>
                  <a:lnTo>
                    <a:pt x="190" y="387"/>
                  </a:lnTo>
                  <a:lnTo>
                    <a:pt x="175" y="396"/>
                  </a:lnTo>
                  <a:lnTo>
                    <a:pt x="161" y="401"/>
                  </a:lnTo>
                  <a:lnTo>
                    <a:pt x="146" y="410"/>
                  </a:lnTo>
                  <a:lnTo>
                    <a:pt x="133" y="420"/>
                  </a:lnTo>
                  <a:lnTo>
                    <a:pt x="120" y="429"/>
                  </a:lnTo>
                  <a:lnTo>
                    <a:pt x="106" y="438"/>
                  </a:lnTo>
                  <a:lnTo>
                    <a:pt x="95" y="447"/>
                  </a:lnTo>
                  <a:lnTo>
                    <a:pt x="82" y="458"/>
                  </a:lnTo>
                  <a:lnTo>
                    <a:pt x="69" y="473"/>
                  </a:lnTo>
                  <a:lnTo>
                    <a:pt x="56" y="484"/>
                  </a:lnTo>
                  <a:lnTo>
                    <a:pt x="42" y="500"/>
                  </a:lnTo>
                  <a:lnTo>
                    <a:pt x="24" y="519"/>
                  </a:lnTo>
                  <a:lnTo>
                    <a:pt x="9" y="539"/>
                  </a:lnTo>
                  <a:lnTo>
                    <a:pt x="5" y="539"/>
                  </a:lnTo>
                  <a:lnTo>
                    <a:pt x="3" y="539"/>
                  </a:lnTo>
                  <a:lnTo>
                    <a:pt x="2" y="537"/>
                  </a:lnTo>
                  <a:lnTo>
                    <a:pt x="2" y="531"/>
                  </a:lnTo>
                  <a:lnTo>
                    <a:pt x="0" y="528"/>
                  </a:lnTo>
                  <a:lnTo>
                    <a:pt x="0" y="522"/>
                  </a:lnTo>
                  <a:lnTo>
                    <a:pt x="0" y="519"/>
                  </a:lnTo>
                  <a:lnTo>
                    <a:pt x="3" y="515"/>
                  </a:lnTo>
                  <a:lnTo>
                    <a:pt x="20" y="493"/>
                  </a:lnTo>
                  <a:lnTo>
                    <a:pt x="36" y="475"/>
                  </a:lnTo>
                  <a:lnTo>
                    <a:pt x="51" y="458"/>
                  </a:lnTo>
                  <a:lnTo>
                    <a:pt x="67" y="443"/>
                  </a:lnTo>
                  <a:lnTo>
                    <a:pt x="80" y="427"/>
                  </a:lnTo>
                  <a:lnTo>
                    <a:pt x="95" y="414"/>
                  </a:lnTo>
                  <a:lnTo>
                    <a:pt x="108" y="401"/>
                  </a:lnTo>
                  <a:lnTo>
                    <a:pt x="124" y="390"/>
                  </a:lnTo>
                  <a:lnTo>
                    <a:pt x="137" y="377"/>
                  </a:lnTo>
                  <a:lnTo>
                    <a:pt x="151" y="365"/>
                  </a:lnTo>
                  <a:lnTo>
                    <a:pt x="166" y="352"/>
                  </a:lnTo>
                  <a:lnTo>
                    <a:pt x="182" y="343"/>
                  </a:lnTo>
                  <a:lnTo>
                    <a:pt x="199" y="330"/>
                  </a:lnTo>
                  <a:lnTo>
                    <a:pt x="217" y="319"/>
                  </a:lnTo>
                  <a:lnTo>
                    <a:pt x="235" y="306"/>
                  </a:lnTo>
                  <a:lnTo>
                    <a:pt x="256" y="293"/>
                  </a:lnTo>
                  <a:lnTo>
                    <a:pt x="267" y="286"/>
                  </a:lnTo>
                  <a:lnTo>
                    <a:pt x="276" y="278"/>
                  </a:lnTo>
                  <a:lnTo>
                    <a:pt x="287" y="273"/>
                  </a:lnTo>
                  <a:lnTo>
                    <a:pt x="296" y="266"/>
                  </a:lnTo>
                  <a:lnTo>
                    <a:pt x="303" y="260"/>
                  </a:lnTo>
                  <a:lnTo>
                    <a:pt x="312" y="253"/>
                  </a:lnTo>
                  <a:lnTo>
                    <a:pt x="321" y="245"/>
                  </a:lnTo>
                  <a:lnTo>
                    <a:pt x="330" y="240"/>
                  </a:lnTo>
                  <a:lnTo>
                    <a:pt x="338" y="233"/>
                  </a:lnTo>
                  <a:lnTo>
                    <a:pt x="347" y="225"/>
                  </a:lnTo>
                  <a:lnTo>
                    <a:pt x="354" y="218"/>
                  </a:lnTo>
                  <a:lnTo>
                    <a:pt x="363" y="213"/>
                  </a:lnTo>
                  <a:lnTo>
                    <a:pt x="371" y="205"/>
                  </a:lnTo>
                  <a:lnTo>
                    <a:pt x="378" y="200"/>
                  </a:lnTo>
                  <a:lnTo>
                    <a:pt x="385" y="192"/>
                  </a:lnTo>
                  <a:lnTo>
                    <a:pt x="394" y="185"/>
                  </a:lnTo>
                  <a:lnTo>
                    <a:pt x="409" y="172"/>
                  </a:lnTo>
                  <a:lnTo>
                    <a:pt x="422" y="159"/>
                  </a:lnTo>
                  <a:lnTo>
                    <a:pt x="435" y="148"/>
                  </a:lnTo>
                  <a:lnTo>
                    <a:pt x="447" y="139"/>
                  </a:lnTo>
                  <a:lnTo>
                    <a:pt x="460" y="126"/>
                  </a:lnTo>
                  <a:lnTo>
                    <a:pt x="471" y="115"/>
                  </a:lnTo>
                  <a:lnTo>
                    <a:pt x="484" y="104"/>
                  </a:lnTo>
                  <a:lnTo>
                    <a:pt x="495" y="95"/>
                  </a:lnTo>
                  <a:lnTo>
                    <a:pt x="506" y="84"/>
                  </a:lnTo>
                  <a:lnTo>
                    <a:pt x="517" y="73"/>
                  </a:lnTo>
                  <a:lnTo>
                    <a:pt x="530" y="62"/>
                  </a:lnTo>
                  <a:lnTo>
                    <a:pt x="542" y="51"/>
                  </a:lnTo>
                  <a:lnTo>
                    <a:pt x="553" y="38"/>
                  </a:lnTo>
                  <a:lnTo>
                    <a:pt x="568" y="27"/>
                  </a:lnTo>
                  <a:lnTo>
                    <a:pt x="583" y="15"/>
                  </a:lnTo>
                  <a:lnTo>
                    <a:pt x="597" y="2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2" y="5"/>
                  </a:lnTo>
                  <a:lnTo>
                    <a:pt x="612" y="9"/>
                  </a:lnTo>
                  <a:lnTo>
                    <a:pt x="612" y="15"/>
                  </a:lnTo>
                  <a:lnTo>
                    <a:pt x="610" y="18"/>
                  </a:lnTo>
                  <a:lnTo>
                    <a:pt x="606" y="24"/>
                  </a:lnTo>
                  <a:lnTo>
                    <a:pt x="60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 flipH="1">
              <a:off x="5947942" y="3371279"/>
              <a:ext cx="523799" cy="654050"/>
            </a:xfrm>
            <a:custGeom>
              <a:avLst/>
              <a:gdLst>
                <a:gd name="T0" fmla="*/ 340 w 353"/>
                <a:gd name="T1" fmla="*/ 26 h 412"/>
                <a:gd name="T2" fmla="*/ 315 w 353"/>
                <a:gd name="T3" fmla="*/ 59 h 412"/>
                <a:gd name="T4" fmla="*/ 294 w 353"/>
                <a:gd name="T5" fmla="*/ 86 h 412"/>
                <a:gd name="T6" fmla="*/ 273 w 353"/>
                <a:gd name="T7" fmla="*/ 110 h 412"/>
                <a:gd name="T8" fmla="*/ 251 w 353"/>
                <a:gd name="T9" fmla="*/ 130 h 412"/>
                <a:gd name="T10" fmla="*/ 227 w 353"/>
                <a:gd name="T11" fmla="*/ 152 h 412"/>
                <a:gd name="T12" fmla="*/ 199 w 353"/>
                <a:gd name="T13" fmla="*/ 178 h 412"/>
                <a:gd name="T14" fmla="*/ 167 w 353"/>
                <a:gd name="T15" fmla="*/ 209 h 412"/>
                <a:gd name="T16" fmla="*/ 141 w 353"/>
                <a:gd name="T17" fmla="*/ 237 h 412"/>
                <a:gd name="T18" fmla="*/ 126 w 353"/>
                <a:gd name="T19" fmla="*/ 251 h 412"/>
                <a:gd name="T20" fmla="*/ 112 w 353"/>
                <a:gd name="T21" fmla="*/ 270 h 412"/>
                <a:gd name="T22" fmla="*/ 97 w 353"/>
                <a:gd name="T23" fmla="*/ 288 h 412"/>
                <a:gd name="T24" fmla="*/ 84 w 353"/>
                <a:gd name="T25" fmla="*/ 306 h 412"/>
                <a:gd name="T26" fmla="*/ 70 w 353"/>
                <a:gd name="T27" fmla="*/ 326 h 412"/>
                <a:gd name="T28" fmla="*/ 57 w 353"/>
                <a:gd name="T29" fmla="*/ 345 h 412"/>
                <a:gd name="T30" fmla="*/ 46 w 353"/>
                <a:gd name="T31" fmla="*/ 363 h 412"/>
                <a:gd name="T32" fmla="*/ 20 w 353"/>
                <a:gd name="T33" fmla="*/ 409 h 412"/>
                <a:gd name="T34" fmla="*/ 15 w 353"/>
                <a:gd name="T35" fmla="*/ 412 h 412"/>
                <a:gd name="T36" fmla="*/ 8 w 353"/>
                <a:gd name="T37" fmla="*/ 412 h 412"/>
                <a:gd name="T38" fmla="*/ 2 w 353"/>
                <a:gd name="T39" fmla="*/ 409 h 412"/>
                <a:gd name="T40" fmla="*/ 2 w 353"/>
                <a:gd name="T41" fmla="*/ 400 h 412"/>
                <a:gd name="T42" fmla="*/ 4 w 353"/>
                <a:gd name="T43" fmla="*/ 398 h 412"/>
                <a:gd name="T44" fmla="*/ 8 w 353"/>
                <a:gd name="T45" fmla="*/ 390 h 412"/>
                <a:gd name="T46" fmla="*/ 11 w 353"/>
                <a:gd name="T47" fmla="*/ 381 h 412"/>
                <a:gd name="T48" fmla="*/ 19 w 353"/>
                <a:gd name="T49" fmla="*/ 370 h 412"/>
                <a:gd name="T50" fmla="*/ 24 w 353"/>
                <a:gd name="T51" fmla="*/ 357 h 412"/>
                <a:gd name="T52" fmla="*/ 30 w 353"/>
                <a:gd name="T53" fmla="*/ 346 h 412"/>
                <a:gd name="T54" fmla="*/ 33 w 353"/>
                <a:gd name="T55" fmla="*/ 337 h 412"/>
                <a:gd name="T56" fmla="*/ 37 w 353"/>
                <a:gd name="T57" fmla="*/ 332 h 412"/>
                <a:gd name="T58" fmla="*/ 42 w 353"/>
                <a:gd name="T59" fmla="*/ 314 h 412"/>
                <a:gd name="T60" fmla="*/ 50 w 353"/>
                <a:gd name="T61" fmla="*/ 297 h 412"/>
                <a:gd name="T62" fmla="*/ 57 w 353"/>
                <a:gd name="T63" fmla="*/ 282 h 412"/>
                <a:gd name="T64" fmla="*/ 66 w 353"/>
                <a:gd name="T65" fmla="*/ 270 h 412"/>
                <a:gd name="T66" fmla="*/ 75 w 353"/>
                <a:gd name="T67" fmla="*/ 255 h 412"/>
                <a:gd name="T68" fmla="*/ 84 w 353"/>
                <a:gd name="T69" fmla="*/ 242 h 412"/>
                <a:gd name="T70" fmla="*/ 95 w 353"/>
                <a:gd name="T71" fmla="*/ 227 h 412"/>
                <a:gd name="T72" fmla="*/ 110 w 353"/>
                <a:gd name="T73" fmla="*/ 215 h 412"/>
                <a:gd name="T74" fmla="*/ 139 w 353"/>
                <a:gd name="T75" fmla="*/ 183 h 412"/>
                <a:gd name="T76" fmla="*/ 170 w 353"/>
                <a:gd name="T77" fmla="*/ 158 h 412"/>
                <a:gd name="T78" fmla="*/ 199 w 353"/>
                <a:gd name="T79" fmla="*/ 136 h 412"/>
                <a:gd name="T80" fmla="*/ 231 w 353"/>
                <a:gd name="T81" fmla="*/ 116 h 412"/>
                <a:gd name="T82" fmla="*/ 260 w 353"/>
                <a:gd name="T83" fmla="*/ 94 h 412"/>
                <a:gd name="T84" fmla="*/ 287 w 353"/>
                <a:gd name="T85" fmla="*/ 70 h 412"/>
                <a:gd name="T86" fmla="*/ 315 w 353"/>
                <a:gd name="T87" fmla="*/ 39 h 412"/>
                <a:gd name="T88" fmla="*/ 344 w 353"/>
                <a:gd name="T89" fmla="*/ 2 h 412"/>
                <a:gd name="T90" fmla="*/ 351 w 353"/>
                <a:gd name="T91" fmla="*/ 0 h 412"/>
                <a:gd name="T92" fmla="*/ 353 w 353"/>
                <a:gd name="T93" fmla="*/ 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" h="412">
                  <a:moveTo>
                    <a:pt x="353" y="7"/>
                  </a:moveTo>
                  <a:lnTo>
                    <a:pt x="340" y="26"/>
                  </a:lnTo>
                  <a:lnTo>
                    <a:pt x="327" y="44"/>
                  </a:lnTo>
                  <a:lnTo>
                    <a:pt x="315" y="59"/>
                  </a:lnTo>
                  <a:lnTo>
                    <a:pt x="305" y="75"/>
                  </a:lnTo>
                  <a:lnTo>
                    <a:pt x="294" y="86"/>
                  </a:lnTo>
                  <a:lnTo>
                    <a:pt x="284" y="99"/>
                  </a:lnTo>
                  <a:lnTo>
                    <a:pt x="273" y="110"/>
                  </a:lnTo>
                  <a:lnTo>
                    <a:pt x="263" y="121"/>
                  </a:lnTo>
                  <a:lnTo>
                    <a:pt x="251" y="130"/>
                  </a:lnTo>
                  <a:lnTo>
                    <a:pt x="240" y="141"/>
                  </a:lnTo>
                  <a:lnTo>
                    <a:pt x="227" y="152"/>
                  </a:lnTo>
                  <a:lnTo>
                    <a:pt x="214" y="165"/>
                  </a:lnTo>
                  <a:lnTo>
                    <a:pt x="199" y="178"/>
                  </a:lnTo>
                  <a:lnTo>
                    <a:pt x="185" y="193"/>
                  </a:lnTo>
                  <a:lnTo>
                    <a:pt x="167" y="209"/>
                  </a:lnTo>
                  <a:lnTo>
                    <a:pt x="148" y="229"/>
                  </a:lnTo>
                  <a:lnTo>
                    <a:pt x="141" y="237"/>
                  </a:lnTo>
                  <a:lnTo>
                    <a:pt x="134" y="244"/>
                  </a:lnTo>
                  <a:lnTo>
                    <a:pt x="126" y="251"/>
                  </a:lnTo>
                  <a:lnTo>
                    <a:pt x="121" y="260"/>
                  </a:lnTo>
                  <a:lnTo>
                    <a:pt x="112" y="270"/>
                  </a:lnTo>
                  <a:lnTo>
                    <a:pt x="104" y="279"/>
                  </a:lnTo>
                  <a:lnTo>
                    <a:pt x="97" y="288"/>
                  </a:lnTo>
                  <a:lnTo>
                    <a:pt x="92" y="299"/>
                  </a:lnTo>
                  <a:lnTo>
                    <a:pt x="84" y="306"/>
                  </a:lnTo>
                  <a:lnTo>
                    <a:pt x="75" y="317"/>
                  </a:lnTo>
                  <a:lnTo>
                    <a:pt x="70" y="326"/>
                  </a:lnTo>
                  <a:lnTo>
                    <a:pt x="64" y="336"/>
                  </a:lnTo>
                  <a:lnTo>
                    <a:pt x="57" y="345"/>
                  </a:lnTo>
                  <a:lnTo>
                    <a:pt x="52" y="354"/>
                  </a:lnTo>
                  <a:lnTo>
                    <a:pt x="46" y="363"/>
                  </a:lnTo>
                  <a:lnTo>
                    <a:pt x="41" y="372"/>
                  </a:lnTo>
                  <a:lnTo>
                    <a:pt x="20" y="409"/>
                  </a:lnTo>
                  <a:lnTo>
                    <a:pt x="19" y="411"/>
                  </a:lnTo>
                  <a:lnTo>
                    <a:pt x="15" y="412"/>
                  </a:lnTo>
                  <a:lnTo>
                    <a:pt x="9" y="412"/>
                  </a:lnTo>
                  <a:lnTo>
                    <a:pt x="8" y="412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0" y="403"/>
                  </a:lnTo>
                  <a:lnTo>
                    <a:pt x="2" y="400"/>
                  </a:lnTo>
                  <a:lnTo>
                    <a:pt x="2" y="400"/>
                  </a:lnTo>
                  <a:lnTo>
                    <a:pt x="4" y="398"/>
                  </a:lnTo>
                  <a:lnTo>
                    <a:pt x="6" y="394"/>
                  </a:lnTo>
                  <a:lnTo>
                    <a:pt x="8" y="390"/>
                  </a:lnTo>
                  <a:lnTo>
                    <a:pt x="9" y="385"/>
                  </a:lnTo>
                  <a:lnTo>
                    <a:pt x="11" y="381"/>
                  </a:lnTo>
                  <a:lnTo>
                    <a:pt x="15" y="376"/>
                  </a:lnTo>
                  <a:lnTo>
                    <a:pt x="19" y="370"/>
                  </a:lnTo>
                  <a:lnTo>
                    <a:pt x="20" y="363"/>
                  </a:lnTo>
                  <a:lnTo>
                    <a:pt x="24" y="357"/>
                  </a:lnTo>
                  <a:lnTo>
                    <a:pt x="28" y="352"/>
                  </a:lnTo>
                  <a:lnTo>
                    <a:pt x="30" y="346"/>
                  </a:lnTo>
                  <a:lnTo>
                    <a:pt x="31" y="343"/>
                  </a:lnTo>
                  <a:lnTo>
                    <a:pt x="33" y="337"/>
                  </a:lnTo>
                  <a:lnTo>
                    <a:pt x="37" y="334"/>
                  </a:lnTo>
                  <a:lnTo>
                    <a:pt x="37" y="332"/>
                  </a:lnTo>
                  <a:lnTo>
                    <a:pt x="39" y="321"/>
                  </a:lnTo>
                  <a:lnTo>
                    <a:pt x="42" y="314"/>
                  </a:lnTo>
                  <a:lnTo>
                    <a:pt x="46" y="304"/>
                  </a:lnTo>
                  <a:lnTo>
                    <a:pt x="50" y="297"/>
                  </a:lnTo>
                  <a:lnTo>
                    <a:pt x="53" y="288"/>
                  </a:lnTo>
                  <a:lnTo>
                    <a:pt x="57" y="282"/>
                  </a:lnTo>
                  <a:lnTo>
                    <a:pt x="61" y="275"/>
                  </a:lnTo>
                  <a:lnTo>
                    <a:pt x="66" y="270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9"/>
                  </a:lnTo>
                  <a:lnTo>
                    <a:pt x="84" y="242"/>
                  </a:lnTo>
                  <a:lnTo>
                    <a:pt x="90" y="235"/>
                  </a:lnTo>
                  <a:lnTo>
                    <a:pt x="95" y="227"/>
                  </a:lnTo>
                  <a:lnTo>
                    <a:pt x="103" y="222"/>
                  </a:lnTo>
                  <a:lnTo>
                    <a:pt x="110" y="215"/>
                  </a:lnTo>
                  <a:lnTo>
                    <a:pt x="125" y="196"/>
                  </a:lnTo>
                  <a:lnTo>
                    <a:pt x="139" y="183"/>
                  </a:lnTo>
                  <a:lnTo>
                    <a:pt x="154" y="169"/>
                  </a:lnTo>
                  <a:lnTo>
                    <a:pt x="170" y="158"/>
                  </a:lnTo>
                  <a:lnTo>
                    <a:pt x="185" y="147"/>
                  </a:lnTo>
                  <a:lnTo>
                    <a:pt x="199" y="136"/>
                  </a:lnTo>
                  <a:lnTo>
                    <a:pt x="214" y="125"/>
                  </a:lnTo>
                  <a:lnTo>
                    <a:pt x="231" y="116"/>
                  </a:lnTo>
                  <a:lnTo>
                    <a:pt x="243" y="105"/>
                  </a:lnTo>
                  <a:lnTo>
                    <a:pt x="260" y="94"/>
                  </a:lnTo>
                  <a:lnTo>
                    <a:pt x="273" y="83"/>
                  </a:lnTo>
                  <a:lnTo>
                    <a:pt x="287" y="70"/>
                  </a:lnTo>
                  <a:lnTo>
                    <a:pt x="302" y="55"/>
                  </a:lnTo>
                  <a:lnTo>
                    <a:pt x="315" y="39"/>
                  </a:lnTo>
                  <a:lnTo>
                    <a:pt x="329" y="22"/>
                  </a:lnTo>
                  <a:lnTo>
                    <a:pt x="344" y="2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3" y="2"/>
                  </a:lnTo>
                  <a:lnTo>
                    <a:pt x="353" y="7"/>
                  </a:lnTo>
                  <a:lnTo>
                    <a:pt x="35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 flipH="1">
              <a:off x="6885735" y="4115817"/>
              <a:ext cx="173610" cy="169862"/>
            </a:xfrm>
            <a:custGeom>
              <a:avLst/>
              <a:gdLst>
                <a:gd name="T0" fmla="*/ 15 w 117"/>
                <a:gd name="T1" fmla="*/ 79 h 107"/>
                <a:gd name="T2" fmla="*/ 20 w 117"/>
                <a:gd name="T3" fmla="*/ 79 h 107"/>
                <a:gd name="T4" fmla="*/ 26 w 117"/>
                <a:gd name="T5" fmla="*/ 79 h 107"/>
                <a:gd name="T6" fmla="*/ 31 w 117"/>
                <a:gd name="T7" fmla="*/ 79 h 107"/>
                <a:gd name="T8" fmla="*/ 38 w 117"/>
                <a:gd name="T9" fmla="*/ 79 h 107"/>
                <a:gd name="T10" fmla="*/ 44 w 117"/>
                <a:gd name="T11" fmla="*/ 79 h 107"/>
                <a:gd name="T12" fmla="*/ 49 w 117"/>
                <a:gd name="T13" fmla="*/ 77 h 107"/>
                <a:gd name="T14" fmla="*/ 55 w 117"/>
                <a:gd name="T15" fmla="*/ 75 h 107"/>
                <a:gd name="T16" fmla="*/ 60 w 117"/>
                <a:gd name="T17" fmla="*/ 74 h 107"/>
                <a:gd name="T18" fmla="*/ 66 w 117"/>
                <a:gd name="T19" fmla="*/ 70 h 107"/>
                <a:gd name="T20" fmla="*/ 69 w 117"/>
                <a:gd name="T21" fmla="*/ 66 h 107"/>
                <a:gd name="T22" fmla="*/ 75 w 117"/>
                <a:gd name="T23" fmla="*/ 63 h 107"/>
                <a:gd name="T24" fmla="*/ 77 w 117"/>
                <a:gd name="T25" fmla="*/ 61 h 107"/>
                <a:gd name="T26" fmla="*/ 80 w 117"/>
                <a:gd name="T27" fmla="*/ 55 h 107"/>
                <a:gd name="T28" fmla="*/ 84 w 117"/>
                <a:gd name="T29" fmla="*/ 52 h 107"/>
                <a:gd name="T30" fmla="*/ 84 w 117"/>
                <a:gd name="T31" fmla="*/ 44 h 107"/>
                <a:gd name="T32" fmla="*/ 84 w 117"/>
                <a:gd name="T33" fmla="*/ 41 h 107"/>
                <a:gd name="T34" fmla="*/ 84 w 117"/>
                <a:gd name="T35" fmla="*/ 35 h 107"/>
                <a:gd name="T36" fmla="*/ 84 w 117"/>
                <a:gd name="T37" fmla="*/ 31 h 107"/>
                <a:gd name="T38" fmla="*/ 84 w 117"/>
                <a:gd name="T39" fmla="*/ 28 h 107"/>
                <a:gd name="T40" fmla="*/ 84 w 117"/>
                <a:gd name="T41" fmla="*/ 24 h 107"/>
                <a:gd name="T42" fmla="*/ 84 w 117"/>
                <a:gd name="T43" fmla="*/ 17 h 107"/>
                <a:gd name="T44" fmla="*/ 84 w 117"/>
                <a:gd name="T45" fmla="*/ 11 h 107"/>
                <a:gd name="T46" fmla="*/ 82 w 117"/>
                <a:gd name="T47" fmla="*/ 6 h 107"/>
                <a:gd name="T48" fmla="*/ 86 w 117"/>
                <a:gd name="T49" fmla="*/ 2 h 107"/>
                <a:gd name="T50" fmla="*/ 91 w 117"/>
                <a:gd name="T51" fmla="*/ 0 h 107"/>
                <a:gd name="T52" fmla="*/ 95 w 117"/>
                <a:gd name="T53" fmla="*/ 6 h 107"/>
                <a:gd name="T54" fmla="*/ 97 w 117"/>
                <a:gd name="T55" fmla="*/ 9 h 107"/>
                <a:gd name="T56" fmla="*/ 100 w 117"/>
                <a:gd name="T57" fmla="*/ 15 h 107"/>
                <a:gd name="T58" fmla="*/ 102 w 117"/>
                <a:gd name="T59" fmla="*/ 17 h 107"/>
                <a:gd name="T60" fmla="*/ 108 w 117"/>
                <a:gd name="T61" fmla="*/ 22 h 107"/>
                <a:gd name="T62" fmla="*/ 111 w 117"/>
                <a:gd name="T63" fmla="*/ 24 h 107"/>
                <a:gd name="T64" fmla="*/ 113 w 117"/>
                <a:gd name="T65" fmla="*/ 30 h 107"/>
                <a:gd name="T66" fmla="*/ 115 w 117"/>
                <a:gd name="T67" fmla="*/ 33 h 107"/>
                <a:gd name="T68" fmla="*/ 117 w 117"/>
                <a:gd name="T69" fmla="*/ 41 h 107"/>
                <a:gd name="T70" fmla="*/ 115 w 117"/>
                <a:gd name="T71" fmla="*/ 48 h 107"/>
                <a:gd name="T72" fmla="*/ 113 w 117"/>
                <a:gd name="T73" fmla="*/ 57 h 107"/>
                <a:gd name="T74" fmla="*/ 110 w 117"/>
                <a:gd name="T75" fmla="*/ 63 h 107"/>
                <a:gd name="T76" fmla="*/ 106 w 117"/>
                <a:gd name="T77" fmla="*/ 70 h 107"/>
                <a:gd name="T78" fmla="*/ 100 w 117"/>
                <a:gd name="T79" fmla="*/ 77 h 107"/>
                <a:gd name="T80" fmla="*/ 95 w 117"/>
                <a:gd name="T81" fmla="*/ 83 h 107"/>
                <a:gd name="T82" fmla="*/ 88 w 117"/>
                <a:gd name="T83" fmla="*/ 88 h 107"/>
                <a:gd name="T84" fmla="*/ 80 w 117"/>
                <a:gd name="T85" fmla="*/ 94 h 107"/>
                <a:gd name="T86" fmla="*/ 73 w 117"/>
                <a:gd name="T87" fmla="*/ 97 h 107"/>
                <a:gd name="T88" fmla="*/ 64 w 117"/>
                <a:gd name="T89" fmla="*/ 99 h 107"/>
                <a:gd name="T90" fmla="*/ 55 w 117"/>
                <a:gd name="T91" fmla="*/ 101 h 107"/>
                <a:gd name="T92" fmla="*/ 46 w 117"/>
                <a:gd name="T93" fmla="*/ 105 h 107"/>
                <a:gd name="T94" fmla="*/ 36 w 117"/>
                <a:gd name="T95" fmla="*/ 105 h 107"/>
                <a:gd name="T96" fmla="*/ 27 w 117"/>
                <a:gd name="T97" fmla="*/ 107 h 107"/>
                <a:gd name="T98" fmla="*/ 20 w 117"/>
                <a:gd name="T99" fmla="*/ 105 h 107"/>
                <a:gd name="T100" fmla="*/ 11 w 117"/>
                <a:gd name="T101" fmla="*/ 105 h 107"/>
                <a:gd name="T102" fmla="*/ 5 w 117"/>
                <a:gd name="T103" fmla="*/ 103 h 107"/>
                <a:gd name="T104" fmla="*/ 0 w 117"/>
                <a:gd name="T105" fmla="*/ 99 h 107"/>
                <a:gd name="T106" fmla="*/ 0 w 117"/>
                <a:gd name="T107" fmla="*/ 96 h 107"/>
                <a:gd name="T108" fmla="*/ 0 w 117"/>
                <a:gd name="T109" fmla="*/ 90 h 107"/>
                <a:gd name="T110" fmla="*/ 0 w 117"/>
                <a:gd name="T111" fmla="*/ 85 h 107"/>
                <a:gd name="T112" fmla="*/ 4 w 117"/>
                <a:gd name="T113" fmla="*/ 81 h 107"/>
                <a:gd name="T114" fmla="*/ 9 w 117"/>
                <a:gd name="T115" fmla="*/ 79 h 107"/>
                <a:gd name="T116" fmla="*/ 15 w 117"/>
                <a:gd name="T117" fmla="*/ 79 h 107"/>
                <a:gd name="T118" fmla="*/ 15 w 117"/>
                <a:gd name="T119" fmla="*/ 7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" h="107">
                  <a:moveTo>
                    <a:pt x="15" y="79"/>
                  </a:moveTo>
                  <a:lnTo>
                    <a:pt x="20" y="79"/>
                  </a:lnTo>
                  <a:lnTo>
                    <a:pt x="26" y="79"/>
                  </a:lnTo>
                  <a:lnTo>
                    <a:pt x="31" y="79"/>
                  </a:lnTo>
                  <a:lnTo>
                    <a:pt x="38" y="79"/>
                  </a:lnTo>
                  <a:lnTo>
                    <a:pt x="44" y="79"/>
                  </a:lnTo>
                  <a:lnTo>
                    <a:pt x="49" y="77"/>
                  </a:lnTo>
                  <a:lnTo>
                    <a:pt x="55" y="75"/>
                  </a:lnTo>
                  <a:lnTo>
                    <a:pt x="60" y="74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5" y="63"/>
                  </a:lnTo>
                  <a:lnTo>
                    <a:pt x="77" y="61"/>
                  </a:lnTo>
                  <a:lnTo>
                    <a:pt x="80" y="55"/>
                  </a:lnTo>
                  <a:lnTo>
                    <a:pt x="84" y="52"/>
                  </a:lnTo>
                  <a:lnTo>
                    <a:pt x="84" y="44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84" y="31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17"/>
                  </a:lnTo>
                  <a:lnTo>
                    <a:pt x="84" y="11"/>
                  </a:lnTo>
                  <a:lnTo>
                    <a:pt x="82" y="6"/>
                  </a:lnTo>
                  <a:lnTo>
                    <a:pt x="86" y="2"/>
                  </a:lnTo>
                  <a:lnTo>
                    <a:pt x="91" y="0"/>
                  </a:lnTo>
                  <a:lnTo>
                    <a:pt x="95" y="6"/>
                  </a:lnTo>
                  <a:lnTo>
                    <a:pt x="97" y="9"/>
                  </a:lnTo>
                  <a:lnTo>
                    <a:pt x="100" y="15"/>
                  </a:lnTo>
                  <a:lnTo>
                    <a:pt x="102" y="17"/>
                  </a:lnTo>
                  <a:lnTo>
                    <a:pt x="108" y="22"/>
                  </a:lnTo>
                  <a:lnTo>
                    <a:pt x="111" y="24"/>
                  </a:lnTo>
                  <a:lnTo>
                    <a:pt x="113" y="30"/>
                  </a:lnTo>
                  <a:lnTo>
                    <a:pt x="115" y="33"/>
                  </a:lnTo>
                  <a:lnTo>
                    <a:pt x="117" y="41"/>
                  </a:lnTo>
                  <a:lnTo>
                    <a:pt x="115" y="48"/>
                  </a:lnTo>
                  <a:lnTo>
                    <a:pt x="113" y="57"/>
                  </a:lnTo>
                  <a:lnTo>
                    <a:pt x="110" y="63"/>
                  </a:lnTo>
                  <a:lnTo>
                    <a:pt x="106" y="70"/>
                  </a:lnTo>
                  <a:lnTo>
                    <a:pt x="100" y="77"/>
                  </a:lnTo>
                  <a:lnTo>
                    <a:pt x="95" y="83"/>
                  </a:lnTo>
                  <a:lnTo>
                    <a:pt x="88" y="88"/>
                  </a:lnTo>
                  <a:lnTo>
                    <a:pt x="80" y="94"/>
                  </a:lnTo>
                  <a:lnTo>
                    <a:pt x="73" y="97"/>
                  </a:lnTo>
                  <a:lnTo>
                    <a:pt x="64" y="99"/>
                  </a:lnTo>
                  <a:lnTo>
                    <a:pt x="55" y="101"/>
                  </a:lnTo>
                  <a:lnTo>
                    <a:pt x="46" y="105"/>
                  </a:lnTo>
                  <a:lnTo>
                    <a:pt x="36" y="105"/>
                  </a:lnTo>
                  <a:lnTo>
                    <a:pt x="27" y="107"/>
                  </a:lnTo>
                  <a:lnTo>
                    <a:pt x="20" y="105"/>
                  </a:lnTo>
                  <a:lnTo>
                    <a:pt x="11" y="105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9" y="79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06" name="Picture 51" descr="MCj03317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61556"/>
            <a:ext cx="3466083" cy="328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8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814553" y="0"/>
            <a:ext cx="10454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r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un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7824" y="764704"/>
            <a:ext cx="43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19872" y="76470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764704"/>
            <a:ext cx="4248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un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ning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95736" y="155679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19872" y="155679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83968" y="1556792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un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ning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95736" y="2361074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W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19872" y="2361074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83968" y="2361074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r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un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ning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4" name="Picture 53" descr="MCj04205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664296" cy="28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3" descr="MCj04205580000[1]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3419872" y="3501008"/>
            <a:ext cx="2664296" cy="28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3" descr="MCj04205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2664296" cy="28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3" descr="MCj04205580000[1]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716016" y="3573016"/>
            <a:ext cx="2664296" cy="28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3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77252" y="188640"/>
            <a:ext cx="61350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I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am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pic>
        <p:nvPicPr>
          <p:cNvPr id="8" name="Picture 54" descr="MCj03967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712" y="5040560"/>
            <a:ext cx="21662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1186358" y="980728"/>
            <a:ext cx="7043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You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are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38205" y="1772816"/>
            <a:ext cx="6261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He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is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28665" y="2598003"/>
            <a:ext cx="6574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She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is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90133" y="3462099"/>
            <a:ext cx="70262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We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are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44603" y="4209563"/>
            <a:ext cx="7300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They </a:t>
            </a:r>
            <a:r>
              <a:rPr lang="en-US" altLang="ja-JP" sz="4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NCGothic" panose="02000600000000000000" pitchFamily="50" charset="0"/>
                <a:ea typeface="ＭＳ ゴシック" pitchFamily="49" charset="-128"/>
              </a:rPr>
              <a:t>are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 play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soccer.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58285" y="908720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55275" y="5292497"/>
            <a:ext cx="4937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の違いはどこから来るの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051720" y="260648"/>
            <a:ext cx="576064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615692" y="6012577"/>
            <a:ext cx="3892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の違い→主語の違い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699792" y="1628800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810685" y="2420888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810685" y="3284984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699792" y="4149080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27784" y="4869160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83568" y="5517232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187624" y="1052736"/>
            <a:ext cx="1368152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907704" y="1844824"/>
            <a:ext cx="936104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619672" y="2636912"/>
            <a:ext cx="1368152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331640" y="3501008"/>
            <a:ext cx="1296144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827584" y="4293096"/>
            <a:ext cx="1800200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95536" y="5949280"/>
            <a:ext cx="1296144" cy="720080"/>
          </a:xfrm>
          <a:prstGeom prst="ellipse">
            <a:avLst/>
          </a:prstGeom>
          <a:solidFill>
            <a:srgbClr val="FF00FF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45641"/>
              </p:ext>
            </p:extLst>
          </p:nvPr>
        </p:nvGraphicFramePr>
        <p:xfrm>
          <a:off x="395536" y="908720"/>
          <a:ext cx="8424939" cy="5760639"/>
        </p:xfrm>
        <a:graphic>
          <a:graphicData uri="http://schemas.openxmlformats.org/drawingml/2006/table">
            <a:tbl>
              <a:tblPr/>
              <a:tblGrid>
                <a:gridCol w="576066"/>
                <a:gridCol w="1471330"/>
                <a:gridCol w="1593746"/>
                <a:gridCol w="1594599"/>
                <a:gridCol w="1594599"/>
                <a:gridCol w="1594599"/>
              </a:tblGrid>
              <a:tr h="7549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話をするとき</a:t>
                      </a:r>
                      <a:r>
                        <a:rPr lang="ja-JP" sz="16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に</a:t>
                      </a:r>
                      <a:endParaRPr lang="en-US" altLang="ja-JP" sz="1600" b="1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出て</a:t>
                      </a:r>
                      <a:r>
                        <a:rPr lang="ja-JP" sz="1600" b="1" kern="100" dirty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くる人</a:t>
                      </a: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単数</a:t>
                      </a:r>
                      <a:endParaRPr lang="en-US" altLang="ja-JP" sz="2000" b="1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（１人、１つ）</a:t>
                      </a:r>
                      <a:endParaRPr lang="en-US" altLang="ja-JP" sz="2000" b="1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複数</a:t>
                      </a:r>
                      <a:endParaRPr lang="en-US" altLang="ja-JP" sz="2000" b="1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（２人以上、２つ以上）</a:t>
                      </a:r>
                      <a:endParaRPr lang="ja-JP" sz="20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71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１人称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話す人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２人称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聞く人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３人称</a:t>
                      </a:r>
                      <a:endParaRPr lang="en-US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その他の</a:t>
                      </a:r>
                      <a:endParaRPr lang="en-US" altLang="ja-JP" sz="2400" b="1" kern="100" dirty="0" smtClean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b="1" kern="100" dirty="0" smtClean="0"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人や物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1083" marR="610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966987" y="2060848"/>
            <a:ext cx="457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30970" y="3789040"/>
            <a:ext cx="1329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23037" y="4941168"/>
            <a:ext cx="1119217" cy="1823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She</a:t>
            </a:r>
          </a:p>
          <a:p>
            <a:pPr algn="ctr">
              <a:lnSpc>
                <a:spcPts val="4500"/>
              </a:lnSpc>
            </a:pP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49549" y="2060848"/>
            <a:ext cx="1143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We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28583" y="3789040"/>
            <a:ext cx="1329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8335" y="5373216"/>
            <a:ext cx="15856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They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20035" y="2132856"/>
            <a:ext cx="1082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57708" y="3717032"/>
            <a:ext cx="1109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99992" y="5517232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426325" y="2060848"/>
            <a:ext cx="1109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432332" y="3717032"/>
            <a:ext cx="1109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432332" y="5457998"/>
            <a:ext cx="1109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800" b="1" cap="none" spc="0" dirty="0">
              <a:ln w="635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NCGothic" panose="02000600000000000000" pitchFamily="50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7544" y="188640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  <a:ea typeface="ＭＳ ゴシック" pitchFamily="49" charset="-128"/>
              </a:rPr>
              <a:t>Be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  <a:ea typeface="ＭＳ ゴシック" pitchFamily="49" charset="-128"/>
              </a:rPr>
              <a:t>動詞（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  <a:ea typeface="ＭＳ ゴシック" pitchFamily="49" charset="-128"/>
              </a:rPr>
              <a:t>am / is / are 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  <a:ea typeface="ＭＳ ゴシック" pitchFamily="49" charset="-128"/>
              </a:rPr>
              <a:t>）の使い分け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043608" y="1844824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43608" y="3501008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NCGothic" panose="02000600000000000000" pitchFamily="50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15616" y="5229200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Practice more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7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1" descr="MCj02956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114452" cy="38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1835696" y="116632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 the violin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31640" y="1208946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am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the violin.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07704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91880" y="120894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35696" y="116632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 baseball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03648" y="1196752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are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baseball.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15816" y="1196752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99992" y="1124744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7" name="Picture 64" descr="j0199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234085" cy="356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0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NCGothic" panose="02000600000000000000" pitchFamily="50" charset="0"/>
              </a:rPr>
              <a:t>動詞</a:t>
            </a:r>
            <a:r>
              <a:rPr lang="en-US" altLang="ja-JP" dirty="0" err="1" smtClean="0">
                <a:latin typeface="NCGothic" panose="02000600000000000000" pitchFamily="50" charset="0"/>
              </a:rPr>
              <a:t>ing</a:t>
            </a:r>
            <a:r>
              <a:rPr lang="ja-JP" altLang="en-US" dirty="0" smtClean="0">
                <a:latin typeface="NCGothic" panose="02000600000000000000" pitchFamily="50" charset="0"/>
              </a:rPr>
              <a:t>を練習しよう</a:t>
            </a:r>
            <a:endParaRPr kumimoji="1" lang="ja-JP" altLang="en-US" dirty="0">
              <a:latin typeface="NCGothic" panose="02000600000000000000" pitchFamily="50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NCGothic" panose="02000600000000000000" pitchFamily="50" charset="0"/>
              </a:rPr>
              <a:t>Practice </a:t>
            </a:r>
            <a:r>
              <a:rPr kumimoji="1" lang="ja-JP" altLang="en-US" dirty="0" smtClean="0">
                <a:latin typeface="NCGothic" panose="02000600000000000000" pitchFamily="50" charset="0"/>
              </a:rPr>
              <a:t>～</a:t>
            </a:r>
            <a:r>
              <a:rPr kumimoji="1" lang="en-US" altLang="ja-JP" dirty="0" err="1" smtClean="0">
                <a:latin typeface="NCGothic" panose="02000600000000000000" pitchFamily="50" charset="0"/>
              </a:rPr>
              <a:t>ing</a:t>
            </a:r>
            <a:endParaRPr kumimoji="1" lang="ja-JP" altLang="en-US" dirty="0">
              <a:latin typeface="NCGothic" panose="020006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491880" y="56818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cook.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1720" y="1208946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are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cooking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63888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48064" y="119675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cook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1" name="Picture 74" descr="MCj00791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3099594" cy="45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6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95736" y="56818"/>
            <a:ext cx="5832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She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badminton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15616" y="120894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She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is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badminton.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27784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51920" y="119675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0" name="Picture 69" descr="MCj04209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580" y="2276872"/>
            <a:ext cx="3929612" cy="420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1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35696" y="116632"/>
            <a:ext cx="5760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My father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drive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a car.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008" y="120894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My father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is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driving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a car.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15816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39952" y="120894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driv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0" name="Picture 71" descr="MCj04456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3923878" cy="36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7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23728" y="56818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Emi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golf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31640" y="1208946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Emi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is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golf.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71800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67944" y="119675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7" name="Picture 59" descr="j0285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3537786" cy="37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1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59832" y="56818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Ben swim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1720" y="1208946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Ben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is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swimming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63888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88024" y="1196752"/>
            <a:ext cx="2736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swim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ming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10" name="Picture 63" descr="MCj03536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213247" cy="33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1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35696" y="116632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 basketball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544" y="120894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am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basketball 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43608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27784" y="120894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7" name="Picture 65" descr="MCj028086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787749" cy="39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6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8" descr="MCj01501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2380174"/>
            <a:ext cx="3896816" cy="38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5" name="グループ化 164"/>
          <p:cNvGrpSpPr/>
          <p:nvPr/>
        </p:nvGrpSpPr>
        <p:grpSpPr>
          <a:xfrm>
            <a:off x="4932040" y="2381275"/>
            <a:ext cx="3919538" cy="3856037"/>
            <a:chOff x="4932040" y="2381275"/>
            <a:chExt cx="3919538" cy="385603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32040" y="2381275"/>
              <a:ext cx="3919538" cy="385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14915" y="5907112"/>
              <a:ext cx="647700" cy="257175"/>
            </a:xfrm>
            <a:custGeom>
              <a:avLst/>
              <a:gdLst>
                <a:gd name="T0" fmla="*/ 0 w 408"/>
                <a:gd name="T1" fmla="*/ 0 h 162"/>
                <a:gd name="T2" fmla="*/ 408 w 408"/>
                <a:gd name="T3" fmla="*/ 162 h 162"/>
                <a:gd name="T4" fmla="*/ 134 w 408"/>
                <a:gd name="T5" fmla="*/ 162 h 162"/>
                <a:gd name="T6" fmla="*/ 0 w 408"/>
                <a:gd name="T7" fmla="*/ 0 h 162"/>
                <a:gd name="T8" fmla="*/ 0 w 408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62">
                  <a:moveTo>
                    <a:pt x="0" y="0"/>
                  </a:moveTo>
                  <a:lnTo>
                    <a:pt x="408" y="162"/>
                  </a:lnTo>
                  <a:lnTo>
                    <a:pt x="134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055990" y="2454300"/>
              <a:ext cx="1698625" cy="369887"/>
            </a:xfrm>
            <a:custGeom>
              <a:avLst/>
              <a:gdLst>
                <a:gd name="T0" fmla="*/ 91 w 1070"/>
                <a:gd name="T1" fmla="*/ 4 h 233"/>
                <a:gd name="T2" fmla="*/ 0 w 1070"/>
                <a:gd name="T3" fmla="*/ 233 h 233"/>
                <a:gd name="T4" fmla="*/ 362 w 1070"/>
                <a:gd name="T5" fmla="*/ 173 h 233"/>
                <a:gd name="T6" fmla="*/ 1005 w 1070"/>
                <a:gd name="T7" fmla="*/ 112 h 233"/>
                <a:gd name="T8" fmla="*/ 1070 w 1070"/>
                <a:gd name="T9" fmla="*/ 0 h 233"/>
                <a:gd name="T10" fmla="*/ 91 w 1070"/>
                <a:gd name="T11" fmla="*/ 4 h 233"/>
                <a:gd name="T12" fmla="*/ 91 w 1070"/>
                <a:gd name="T13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0" h="233">
                  <a:moveTo>
                    <a:pt x="91" y="4"/>
                  </a:moveTo>
                  <a:lnTo>
                    <a:pt x="0" y="233"/>
                  </a:lnTo>
                  <a:lnTo>
                    <a:pt x="362" y="173"/>
                  </a:lnTo>
                  <a:lnTo>
                    <a:pt x="1005" y="112"/>
                  </a:lnTo>
                  <a:lnTo>
                    <a:pt x="1070" y="0"/>
                  </a:lnTo>
                  <a:lnTo>
                    <a:pt x="91" y="4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B0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665715" y="2454300"/>
              <a:ext cx="1109663" cy="180975"/>
            </a:xfrm>
            <a:custGeom>
              <a:avLst/>
              <a:gdLst>
                <a:gd name="T0" fmla="*/ 52 w 699"/>
                <a:gd name="T1" fmla="*/ 0 h 114"/>
                <a:gd name="T2" fmla="*/ 0 w 699"/>
                <a:gd name="T3" fmla="*/ 114 h 114"/>
                <a:gd name="T4" fmla="*/ 324 w 699"/>
                <a:gd name="T5" fmla="*/ 81 h 114"/>
                <a:gd name="T6" fmla="*/ 699 w 699"/>
                <a:gd name="T7" fmla="*/ 85 h 114"/>
                <a:gd name="T8" fmla="*/ 697 w 699"/>
                <a:gd name="T9" fmla="*/ 4 h 114"/>
                <a:gd name="T10" fmla="*/ 52 w 699"/>
                <a:gd name="T11" fmla="*/ 0 h 114"/>
                <a:gd name="T12" fmla="*/ 52 w 69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114">
                  <a:moveTo>
                    <a:pt x="52" y="0"/>
                  </a:moveTo>
                  <a:lnTo>
                    <a:pt x="0" y="114"/>
                  </a:lnTo>
                  <a:lnTo>
                    <a:pt x="324" y="81"/>
                  </a:lnTo>
                  <a:lnTo>
                    <a:pt x="699" y="85"/>
                  </a:lnTo>
                  <a:lnTo>
                    <a:pt x="697" y="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8243565" y="3710012"/>
              <a:ext cx="254000" cy="330200"/>
            </a:xfrm>
            <a:custGeom>
              <a:avLst/>
              <a:gdLst>
                <a:gd name="T0" fmla="*/ 154 w 160"/>
                <a:gd name="T1" fmla="*/ 0 h 208"/>
                <a:gd name="T2" fmla="*/ 160 w 160"/>
                <a:gd name="T3" fmla="*/ 75 h 208"/>
                <a:gd name="T4" fmla="*/ 158 w 160"/>
                <a:gd name="T5" fmla="*/ 208 h 208"/>
                <a:gd name="T6" fmla="*/ 0 w 160"/>
                <a:gd name="T7" fmla="*/ 162 h 208"/>
                <a:gd name="T8" fmla="*/ 154 w 160"/>
                <a:gd name="T9" fmla="*/ 0 h 208"/>
                <a:gd name="T10" fmla="*/ 154 w 160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08">
                  <a:moveTo>
                    <a:pt x="154" y="0"/>
                  </a:moveTo>
                  <a:lnTo>
                    <a:pt x="160" y="75"/>
                  </a:lnTo>
                  <a:lnTo>
                    <a:pt x="158" y="208"/>
                  </a:lnTo>
                  <a:lnTo>
                    <a:pt x="0" y="16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568878" y="3795737"/>
              <a:ext cx="287338" cy="287337"/>
            </a:xfrm>
            <a:custGeom>
              <a:avLst/>
              <a:gdLst>
                <a:gd name="T0" fmla="*/ 0 w 181"/>
                <a:gd name="T1" fmla="*/ 0 h 181"/>
                <a:gd name="T2" fmla="*/ 181 w 181"/>
                <a:gd name="T3" fmla="*/ 46 h 181"/>
                <a:gd name="T4" fmla="*/ 34 w 181"/>
                <a:gd name="T5" fmla="*/ 181 h 181"/>
                <a:gd name="T6" fmla="*/ 0 w 181"/>
                <a:gd name="T7" fmla="*/ 0 h 181"/>
                <a:gd name="T8" fmla="*/ 0 w 181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0" y="0"/>
                  </a:moveTo>
                  <a:lnTo>
                    <a:pt x="181" y="46"/>
                  </a:lnTo>
                  <a:lnTo>
                    <a:pt x="34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002015" y="4357712"/>
              <a:ext cx="604838" cy="287337"/>
            </a:xfrm>
            <a:custGeom>
              <a:avLst/>
              <a:gdLst>
                <a:gd name="T0" fmla="*/ 0 w 381"/>
                <a:gd name="T1" fmla="*/ 0 h 181"/>
                <a:gd name="T2" fmla="*/ 381 w 381"/>
                <a:gd name="T3" fmla="*/ 141 h 181"/>
                <a:gd name="T4" fmla="*/ 294 w 381"/>
                <a:gd name="T5" fmla="*/ 179 h 181"/>
                <a:gd name="T6" fmla="*/ 186 w 381"/>
                <a:gd name="T7" fmla="*/ 181 h 181"/>
                <a:gd name="T8" fmla="*/ 78 w 381"/>
                <a:gd name="T9" fmla="*/ 131 h 181"/>
                <a:gd name="T10" fmla="*/ 7 w 381"/>
                <a:gd name="T11" fmla="*/ 45 h 181"/>
                <a:gd name="T12" fmla="*/ 0 w 381"/>
                <a:gd name="T13" fmla="*/ 0 h 181"/>
                <a:gd name="T14" fmla="*/ 0 w 38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181">
                  <a:moveTo>
                    <a:pt x="0" y="0"/>
                  </a:moveTo>
                  <a:lnTo>
                    <a:pt x="381" y="141"/>
                  </a:lnTo>
                  <a:lnTo>
                    <a:pt x="294" y="179"/>
                  </a:lnTo>
                  <a:lnTo>
                    <a:pt x="186" y="181"/>
                  </a:lnTo>
                  <a:lnTo>
                    <a:pt x="78" y="131"/>
                  </a:lnTo>
                  <a:lnTo>
                    <a:pt x="7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35215" y="5388000"/>
              <a:ext cx="1900238" cy="779462"/>
            </a:xfrm>
            <a:custGeom>
              <a:avLst/>
              <a:gdLst>
                <a:gd name="T0" fmla="*/ 0 w 1197"/>
                <a:gd name="T1" fmla="*/ 0 h 491"/>
                <a:gd name="T2" fmla="*/ 350 w 1197"/>
                <a:gd name="T3" fmla="*/ 15 h 491"/>
                <a:gd name="T4" fmla="*/ 668 w 1197"/>
                <a:gd name="T5" fmla="*/ 63 h 491"/>
                <a:gd name="T6" fmla="*/ 1004 w 1197"/>
                <a:gd name="T7" fmla="*/ 123 h 491"/>
                <a:gd name="T8" fmla="*/ 1041 w 1197"/>
                <a:gd name="T9" fmla="*/ 189 h 491"/>
                <a:gd name="T10" fmla="*/ 1197 w 1197"/>
                <a:gd name="T11" fmla="*/ 491 h 491"/>
                <a:gd name="T12" fmla="*/ 0 w 1197"/>
                <a:gd name="T13" fmla="*/ 489 h 491"/>
                <a:gd name="T14" fmla="*/ 0 w 1197"/>
                <a:gd name="T15" fmla="*/ 0 h 491"/>
                <a:gd name="T16" fmla="*/ 0 w 1197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7" h="491">
                  <a:moveTo>
                    <a:pt x="0" y="0"/>
                  </a:moveTo>
                  <a:lnTo>
                    <a:pt x="350" y="15"/>
                  </a:lnTo>
                  <a:lnTo>
                    <a:pt x="668" y="63"/>
                  </a:lnTo>
                  <a:lnTo>
                    <a:pt x="1004" y="123"/>
                  </a:lnTo>
                  <a:lnTo>
                    <a:pt x="1041" y="189"/>
                  </a:lnTo>
                  <a:lnTo>
                    <a:pt x="1197" y="491"/>
                  </a:lnTo>
                  <a:lnTo>
                    <a:pt x="0" y="4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548115" y="5586437"/>
              <a:ext cx="506413" cy="577850"/>
            </a:xfrm>
            <a:custGeom>
              <a:avLst/>
              <a:gdLst>
                <a:gd name="T0" fmla="*/ 0 w 319"/>
                <a:gd name="T1" fmla="*/ 0 h 364"/>
                <a:gd name="T2" fmla="*/ 181 w 319"/>
                <a:gd name="T3" fmla="*/ 40 h 364"/>
                <a:gd name="T4" fmla="*/ 264 w 319"/>
                <a:gd name="T5" fmla="*/ 135 h 364"/>
                <a:gd name="T6" fmla="*/ 316 w 319"/>
                <a:gd name="T7" fmla="*/ 275 h 364"/>
                <a:gd name="T8" fmla="*/ 319 w 319"/>
                <a:gd name="T9" fmla="*/ 364 h 364"/>
                <a:gd name="T10" fmla="*/ 177 w 319"/>
                <a:gd name="T11" fmla="*/ 362 h 364"/>
                <a:gd name="T12" fmla="*/ 0 w 319"/>
                <a:gd name="T13" fmla="*/ 0 h 364"/>
                <a:gd name="T14" fmla="*/ 0 w 319"/>
                <a:gd name="T1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364">
                  <a:moveTo>
                    <a:pt x="0" y="0"/>
                  </a:moveTo>
                  <a:lnTo>
                    <a:pt x="181" y="40"/>
                  </a:lnTo>
                  <a:lnTo>
                    <a:pt x="264" y="135"/>
                  </a:lnTo>
                  <a:lnTo>
                    <a:pt x="316" y="275"/>
                  </a:lnTo>
                  <a:lnTo>
                    <a:pt x="319" y="364"/>
                  </a:lnTo>
                  <a:lnTo>
                    <a:pt x="177" y="3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841803" y="5649937"/>
              <a:ext cx="635000" cy="514350"/>
            </a:xfrm>
            <a:custGeom>
              <a:avLst/>
              <a:gdLst>
                <a:gd name="T0" fmla="*/ 0 w 400"/>
                <a:gd name="T1" fmla="*/ 0 h 324"/>
                <a:gd name="T2" fmla="*/ 306 w 400"/>
                <a:gd name="T3" fmla="*/ 85 h 324"/>
                <a:gd name="T4" fmla="*/ 363 w 400"/>
                <a:gd name="T5" fmla="*/ 249 h 324"/>
                <a:gd name="T6" fmla="*/ 400 w 400"/>
                <a:gd name="T7" fmla="*/ 324 h 324"/>
                <a:gd name="T8" fmla="*/ 140 w 400"/>
                <a:gd name="T9" fmla="*/ 324 h 324"/>
                <a:gd name="T10" fmla="*/ 106 w 400"/>
                <a:gd name="T11" fmla="*/ 172 h 324"/>
                <a:gd name="T12" fmla="*/ 29 w 400"/>
                <a:gd name="T13" fmla="*/ 29 h 324"/>
                <a:gd name="T14" fmla="*/ 0 w 400"/>
                <a:gd name="T15" fmla="*/ 0 h 324"/>
                <a:gd name="T16" fmla="*/ 0 w 400"/>
                <a:gd name="T1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24">
                  <a:moveTo>
                    <a:pt x="0" y="0"/>
                  </a:moveTo>
                  <a:lnTo>
                    <a:pt x="306" y="85"/>
                  </a:lnTo>
                  <a:lnTo>
                    <a:pt x="363" y="249"/>
                  </a:lnTo>
                  <a:lnTo>
                    <a:pt x="400" y="324"/>
                  </a:lnTo>
                  <a:lnTo>
                    <a:pt x="140" y="324"/>
                  </a:lnTo>
                  <a:lnTo>
                    <a:pt x="106" y="172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822753" y="5361012"/>
              <a:ext cx="627063" cy="430212"/>
            </a:xfrm>
            <a:custGeom>
              <a:avLst/>
              <a:gdLst>
                <a:gd name="T0" fmla="*/ 0 w 395"/>
                <a:gd name="T1" fmla="*/ 171 h 271"/>
                <a:gd name="T2" fmla="*/ 206 w 395"/>
                <a:gd name="T3" fmla="*/ 92 h 271"/>
                <a:gd name="T4" fmla="*/ 395 w 395"/>
                <a:gd name="T5" fmla="*/ 0 h 271"/>
                <a:gd name="T6" fmla="*/ 312 w 395"/>
                <a:gd name="T7" fmla="*/ 215 h 271"/>
                <a:gd name="T8" fmla="*/ 308 w 395"/>
                <a:gd name="T9" fmla="*/ 271 h 271"/>
                <a:gd name="T10" fmla="*/ 0 w 395"/>
                <a:gd name="T11" fmla="*/ 171 h 271"/>
                <a:gd name="T12" fmla="*/ 0 w 395"/>
                <a:gd name="T13" fmla="*/ 1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271">
                  <a:moveTo>
                    <a:pt x="0" y="171"/>
                  </a:moveTo>
                  <a:lnTo>
                    <a:pt x="206" y="92"/>
                  </a:lnTo>
                  <a:lnTo>
                    <a:pt x="395" y="0"/>
                  </a:lnTo>
                  <a:lnTo>
                    <a:pt x="312" y="215"/>
                  </a:lnTo>
                  <a:lnTo>
                    <a:pt x="308" y="271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7302178" y="5778525"/>
              <a:ext cx="514350" cy="385762"/>
            </a:xfrm>
            <a:custGeom>
              <a:avLst/>
              <a:gdLst>
                <a:gd name="T0" fmla="*/ 0 w 324"/>
                <a:gd name="T1" fmla="*/ 0 h 243"/>
                <a:gd name="T2" fmla="*/ 147 w 324"/>
                <a:gd name="T3" fmla="*/ 60 h 243"/>
                <a:gd name="T4" fmla="*/ 295 w 324"/>
                <a:gd name="T5" fmla="*/ 187 h 243"/>
                <a:gd name="T6" fmla="*/ 324 w 324"/>
                <a:gd name="T7" fmla="*/ 243 h 243"/>
                <a:gd name="T8" fmla="*/ 108 w 324"/>
                <a:gd name="T9" fmla="*/ 243 h 243"/>
                <a:gd name="T10" fmla="*/ 0 w 324"/>
                <a:gd name="T11" fmla="*/ 0 h 243"/>
                <a:gd name="T12" fmla="*/ 0 w 324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243">
                  <a:moveTo>
                    <a:pt x="0" y="0"/>
                  </a:moveTo>
                  <a:lnTo>
                    <a:pt x="147" y="60"/>
                  </a:lnTo>
                  <a:lnTo>
                    <a:pt x="295" y="187"/>
                  </a:lnTo>
                  <a:lnTo>
                    <a:pt x="324" y="243"/>
                  </a:lnTo>
                  <a:lnTo>
                    <a:pt x="108" y="2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7543478" y="5311800"/>
              <a:ext cx="1231900" cy="852487"/>
            </a:xfrm>
            <a:custGeom>
              <a:avLst/>
              <a:gdLst>
                <a:gd name="T0" fmla="*/ 295 w 776"/>
                <a:gd name="T1" fmla="*/ 0 h 537"/>
                <a:gd name="T2" fmla="*/ 508 w 776"/>
                <a:gd name="T3" fmla="*/ 148 h 537"/>
                <a:gd name="T4" fmla="*/ 747 w 776"/>
                <a:gd name="T5" fmla="*/ 346 h 537"/>
                <a:gd name="T6" fmla="*/ 776 w 776"/>
                <a:gd name="T7" fmla="*/ 389 h 537"/>
                <a:gd name="T8" fmla="*/ 776 w 776"/>
                <a:gd name="T9" fmla="*/ 537 h 537"/>
                <a:gd name="T10" fmla="*/ 439 w 776"/>
                <a:gd name="T11" fmla="*/ 537 h 537"/>
                <a:gd name="T12" fmla="*/ 158 w 776"/>
                <a:gd name="T13" fmla="*/ 414 h 537"/>
                <a:gd name="T14" fmla="*/ 0 w 776"/>
                <a:gd name="T15" fmla="*/ 350 h 537"/>
                <a:gd name="T16" fmla="*/ 141 w 776"/>
                <a:gd name="T17" fmla="*/ 215 h 537"/>
                <a:gd name="T18" fmla="*/ 295 w 776"/>
                <a:gd name="T19" fmla="*/ 0 h 537"/>
                <a:gd name="T20" fmla="*/ 295 w 776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6" h="537">
                  <a:moveTo>
                    <a:pt x="295" y="0"/>
                  </a:moveTo>
                  <a:lnTo>
                    <a:pt x="508" y="148"/>
                  </a:lnTo>
                  <a:lnTo>
                    <a:pt x="747" y="346"/>
                  </a:lnTo>
                  <a:lnTo>
                    <a:pt x="776" y="389"/>
                  </a:lnTo>
                  <a:lnTo>
                    <a:pt x="776" y="537"/>
                  </a:lnTo>
                  <a:lnTo>
                    <a:pt x="439" y="537"/>
                  </a:lnTo>
                  <a:lnTo>
                    <a:pt x="158" y="414"/>
                  </a:lnTo>
                  <a:lnTo>
                    <a:pt x="0" y="350"/>
                  </a:lnTo>
                  <a:lnTo>
                    <a:pt x="141" y="215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005440" y="4049737"/>
              <a:ext cx="773113" cy="1857375"/>
            </a:xfrm>
            <a:custGeom>
              <a:avLst/>
              <a:gdLst>
                <a:gd name="T0" fmla="*/ 300 w 487"/>
                <a:gd name="T1" fmla="*/ 0 h 1170"/>
                <a:gd name="T2" fmla="*/ 487 w 487"/>
                <a:gd name="T3" fmla="*/ 63 h 1170"/>
                <a:gd name="T4" fmla="*/ 483 w 487"/>
                <a:gd name="T5" fmla="*/ 1170 h 1170"/>
                <a:gd name="T6" fmla="*/ 192 w 487"/>
                <a:gd name="T7" fmla="*/ 914 h 1170"/>
                <a:gd name="T8" fmla="*/ 0 w 487"/>
                <a:gd name="T9" fmla="*/ 795 h 1170"/>
                <a:gd name="T10" fmla="*/ 117 w 487"/>
                <a:gd name="T11" fmla="*/ 595 h 1170"/>
                <a:gd name="T12" fmla="*/ 202 w 487"/>
                <a:gd name="T13" fmla="*/ 381 h 1170"/>
                <a:gd name="T14" fmla="*/ 271 w 487"/>
                <a:gd name="T15" fmla="*/ 165 h 1170"/>
                <a:gd name="T16" fmla="*/ 300 w 487"/>
                <a:gd name="T17" fmla="*/ 0 h 1170"/>
                <a:gd name="T18" fmla="*/ 300 w 487"/>
                <a:gd name="T19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7" h="1170">
                  <a:moveTo>
                    <a:pt x="300" y="0"/>
                  </a:moveTo>
                  <a:lnTo>
                    <a:pt x="487" y="63"/>
                  </a:lnTo>
                  <a:lnTo>
                    <a:pt x="483" y="1170"/>
                  </a:lnTo>
                  <a:lnTo>
                    <a:pt x="192" y="914"/>
                  </a:lnTo>
                  <a:lnTo>
                    <a:pt x="0" y="795"/>
                  </a:lnTo>
                  <a:lnTo>
                    <a:pt x="117" y="595"/>
                  </a:lnTo>
                  <a:lnTo>
                    <a:pt x="202" y="381"/>
                  </a:lnTo>
                  <a:lnTo>
                    <a:pt x="271" y="165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667178" y="4073550"/>
              <a:ext cx="327025" cy="439737"/>
            </a:xfrm>
            <a:custGeom>
              <a:avLst/>
              <a:gdLst>
                <a:gd name="T0" fmla="*/ 206 w 206"/>
                <a:gd name="T1" fmla="*/ 4 h 277"/>
                <a:gd name="T2" fmla="*/ 133 w 206"/>
                <a:gd name="T3" fmla="*/ 224 h 277"/>
                <a:gd name="T4" fmla="*/ 0 w 206"/>
                <a:gd name="T5" fmla="*/ 277 h 277"/>
                <a:gd name="T6" fmla="*/ 56 w 206"/>
                <a:gd name="T7" fmla="*/ 118 h 277"/>
                <a:gd name="T8" fmla="*/ 189 w 206"/>
                <a:gd name="T9" fmla="*/ 0 h 277"/>
                <a:gd name="T10" fmla="*/ 206 w 206"/>
                <a:gd name="T11" fmla="*/ 4 h 277"/>
                <a:gd name="T12" fmla="*/ 206 w 206"/>
                <a:gd name="T13" fmla="*/ 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7">
                  <a:moveTo>
                    <a:pt x="206" y="4"/>
                  </a:moveTo>
                  <a:lnTo>
                    <a:pt x="133" y="224"/>
                  </a:lnTo>
                  <a:lnTo>
                    <a:pt x="0" y="277"/>
                  </a:lnTo>
                  <a:lnTo>
                    <a:pt x="56" y="118"/>
                  </a:lnTo>
                  <a:lnTo>
                    <a:pt x="189" y="0"/>
                  </a:lnTo>
                  <a:lnTo>
                    <a:pt x="206" y="4"/>
                  </a:lnTo>
                  <a:lnTo>
                    <a:pt x="206" y="4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871965" y="3732237"/>
              <a:ext cx="708025" cy="681037"/>
            </a:xfrm>
            <a:custGeom>
              <a:avLst/>
              <a:gdLst>
                <a:gd name="T0" fmla="*/ 250 w 446"/>
                <a:gd name="T1" fmla="*/ 0 h 429"/>
                <a:gd name="T2" fmla="*/ 446 w 446"/>
                <a:gd name="T3" fmla="*/ 44 h 429"/>
                <a:gd name="T4" fmla="*/ 210 w 446"/>
                <a:gd name="T5" fmla="*/ 269 h 429"/>
                <a:gd name="T6" fmla="*/ 0 w 446"/>
                <a:gd name="T7" fmla="*/ 429 h 429"/>
                <a:gd name="T8" fmla="*/ 81 w 446"/>
                <a:gd name="T9" fmla="*/ 192 h 429"/>
                <a:gd name="T10" fmla="*/ 177 w 446"/>
                <a:gd name="T11" fmla="*/ 100 h 429"/>
                <a:gd name="T12" fmla="*/ 250 w 446"/>
                <a:gd name="T13" fmla="*/ 0 h 429"/>
                <a:gd name="T14" fmla="*/ 250 w 446"/>
                <a:gd name="T1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6" h="429">
                  <a:moveTo>
                    <a:pt x="250" y="0"/>
                  </a:moveTo>
                  <a:lnTo>
                    <a:pt x="446" y="44"/>
                  </a:lnTo>
                  <a:lnTo>
                    <a:pt x="210" y="269"/>
                  </a:lnTo>
                  <a:lnTo>
                    <a:pt x="0" y="429"/>
                  </a:lnTo>
                  <a:lnTo>
                    <a:pt x="81" y="192"/>
                  </a:lnTo>
                  <a:lnTo>
                    <a:pt x="177" y="100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835453" y="3868762"/>
              <a:ext cx="1365250" cy="773112"/>
            </a:xfrm>
            <a:custGeom>
              <a:avLst/>
              <a:gdLst>
                <a:gd name="T0" fmla="*/ 637 w 860"/>
                <a:gd name="T1" fmla="*/ 0 h 487"/>
                <a:gd name="T2" fmla="*/ 860 w 860"/>
                <a:gd name="T3" fmla="*/ 62 h 487"/>
                <a:gd name="T4" fmla="*/ 756 w 860"/>
                <a:gd name="T5" fmla="*/ 160 h 487"/>
                <a:gd name="T6" fmla="*/ 502 w 860"/>
                <a:gd name="T7" fmla="*/ 297 h 487"/>
                <a:gd name="T8" fmla="*/ 202 w 860"/>
                <a:gd name="T9" fmla="*/ 420 h 487"/>
                <a:gd name="T10" fmla="*/ 0 w 860"/>
                <a:gd name="T11" fmla="*/ 487 h 487"/>
                <a:gd name="T12" fmla="*/ 25 w 860"/>
                <a:gd name="T13" fmla="*/ 362 h 487"/>
                <a:gd name="T14" fmla="*/ 212 w 860"/>
                <a:gd name="T15" fmla="*/ 264 h 487"/>
                <a:gd name="T16" fmla="*/ 450 w 860"/>
                <a:gd name="T17" fmla="*/ 172 h 487"/>
                <a:gd name="T18" fmla="*/ 637 w 860"/>
                <a:gd name="T19" fmla="*/ 0 h 487"/>
                <a:gd name="T20" fmla="*/ 637 w 860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0" h="487">
                  <a:moveTo>
                    <a:pt x="637" y="0"/>
                  </a:moveTo>
                  <a:lnTo>
                    <a:pt x="860" y="62"/>
                  </a:lnTo>
                  <a:lnTo>
                    <a:pt x="756" y="160"/>
                  </a:lnTo>
                  <a:lnTo>
                    <a:pt x="502" y="297"/>
                  </a:lnTo>
                  <a:lnTo>
                    <a:pt x="202" y="420"/>
                  </a:lnTo>
                  <a:lnTo>
                    <a:pt x="0" y="487"/>
                  </a:lnTo>
                  <a:lnTo>
                    <a:pt x="25" y="362"/>
                  </a:lnTo>
                  <a:lnTo>
                    <a:pt x="212" y="264"/>
                  </a:lnTo>
                  <a:lnTo>
                    <a:pt x="450" y="172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FF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7867328" y="3471887"/>
              <a:ext cx="636588" cy="495300"/>
            </a:xfrm>
            <a:custGeom>
              <a:avLst/>
              <a:gdLst>
                <a:gd name="T0" fmla="*/ 389 w 401"/>
                <a:gd name="T1" fmla="*/ 8 h 312"/>
                <a:gd name="T2" fmla="*/ 401 w 401"/>
                <a:gd name="T3" fmla="*/ 137 h 312"/>
                <a:gd name="T4" fmla="*/ 222 w 401"/>
                <a:gd name="T5" fmla="*/ 312 h 312"/>
                <a:gd name="T6" fmla="*/ 0 w 401"/>
                <a:gd name="T7" fmla="*/ 250 h 312"/>
                <a:gd name="T8" fmla="*/ 216 w 401"/>
                <a:gd name="T9" fmla="*/ 81 h 312"/>
                <a:gd name="T10" fmla="*/ 376 w 401"/>
                <a:gd name="T11" fmla="*/ 0 h 312"/>
                <a:gd name="T12" fmla="*/ 389 w 401"/>
                <a:gd name="T13" fmla="*/ 8 h 312"/>
                <a:gd name="T14" fmla="*/ 389 w 401"/>
                <a:gd name="T15" fmla="*/ 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312">
                  <a:moveTo>
                    <a:pt x="389" y="8"/>
                  </a:moveTo>
                  <a:lnTo>
                    <a:pt x="401" y="137"/>
                  </a:lnTo>
                  <a:lnTo>
                    <a:pt x="222" y="312"/>
                  </a:lnTo>
                  <a:lnTo>
                    <a:pt x="0" y="250"/>
                  </a:lnTo>
                  <a:lnTo>
                    <a:pt x="216" y="81"/>
                  </a:lnTo>
                  <a:lnTo>
                    <a:pt x="376" y="0"/>
                  </a:lnTo>
                  <a:lnTo>
                    <a:pt x="389" y="8"/>
                  </a:lnTo>
                  <a:lnTo>
                    <a:pt x="389" y="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7651428" y="3967187"/>
              <a:ext cx="833438" cy="812800"/>
            </a:xfrm>
            <a:custGeom>
              <a:avLst/>
              <a:gdLst>
                <a:gd name="T0" fmla="*/ 9 w 525"/>
                <a:gd name="T1" fmla="*/ 231 h 512"/>
                <a:gd name="T2" fmla="*/ 7 w 525"/>
                <a:gd name="T3" fmla="*/ 389 h 512"/>
                <a:gd name="T4" fmla="*/ 0 w 525"/>
                <a:gd name="T5" fmla="*/ 470 h 512"/>
                <a:gd name="T6" fmla="*/ 238 w 525"/>
                <a:gd name="T7" fmla="*/ 485 h 512"/>
                <a:gd name="T8" fmla="*/ 398 w 525"/>
                <a:gd name="T9" fmla="*/ 512 h 512"/>
                <a:gd name="T10" fmla="*/ 515 w 525"/>
                <a:gd name="T11" fmla="*/ 127 h 512"/>
                <a:gd name="T12" fmla="*/ 525 w 525"/>
                <a:gd name="T13" fmla="*/ 56 h 512"/>
                <a:gd name="T14" fmla="*/ 365 w 525"/>
                <a:gd name="T15" fmla="*/ 0 h 512"/>
                <a:gd name="T16" fmla="*/ 244 w 525"/>
                <a:gd name="T17" fmla="*/ 96 h 512"/>
                <a:gd name="T18" fmla="*/ 9 w 525"/>
                <a:gd name="T19" fmla="*/ 231 h 512"/>
                <a:gd name="T20" fmla="*/ 9 w 525"/>
                <a:gd name="T21" fmla="*/ 23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512">
                  <a:moveTo>
                    <a:pt x="9" y="231"/>
                  </a:moveTo>
                  <a:lnTo>
                    <a:pt x="7" y="389"/>
                  </a:lnTo>
                  <a:lnTo>
                    <a:pt x="0" y="470"/>
                  </a:lnTo>
                  <a:lnTo>
                    <a:pt x="238" y="485"/>
                  </a:lnTo>
                  <a:lnTo>
                    <a:pt x="398" y="512"/>
                  </a:lnTo>
                  <a:lnTo>
                    <a:pt x="515" y="127"/>
                  </a:lnTo>
                  <a:lnTo>
                    <a:pt x="525" y="56"/>
                  </a:lnTo>
                  <a:lnTo>
                    <a:pt x="365" y="0"/>
                  </a:lnTo>
                  <a:lnTo>
                    <a:pt x="244" y="96"/>
                  </a:lnTo>
                  <a:lnTo>
                    <a:pt x="9" y="231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7262490" y="4718075"/>
              <a:ext cx="1011238" cy="587375"/>
            </a:xfrm>
            <a:custGeom>
              <a:avLst/>
              <a:gdLst>
                <a:gd name="T0" fmla="*/ 227 w 637"/>
                <a:gd name="T1" fmla="*/ 0 h 370"/>
                <a:gd name="T2" fmla="*/ 510 w 637"/>
                <a:gd name="T3" fmla="*/ 18 h 370"/>
                <a:gd name="T4" fmla="*/ 637 w 637"/>
                <a:gd name="T5" fmla="*/ 47 h 370"/>
                <a:gd name="T6" fmla="*/ 485 w 637"/>
                <a:gd name="T7" fmla="*/ 370 h 370"/>
                <a:gd name="T8" fmla="*/ 387 w 637"/>
                <a:gd name="T9" fmla="*/ 322 h 370"/>
                <a:gd name="T10" fmla="*/ 216 w 637"/>
                <a:gd name="T11" fmla="*/ 222 h 370"/>
                <a:gd name="T12" fmla="*/ 0 w 637"/>
                <a:gd name="T13" fmla="*/ 112 h 370"/>
                <a:gd name="T14" fmla="*/ 227 w 637"/>
                <a:gd name="T15" fmla="*/ 0 h 370"/>
                <a:gd name="T16" fmla="*/ 227 w 637"/>
                <a:gd name="T1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370">
                  <a:moveTo>
                    <a:pt x="227" y="0"/>
                  </a:moveTo>
                  <a:lnTo>
                    <a:pt x="510" y="18"/>
                  </a:lnTo>
                  <a:lnTo>
                    <a:pt x="637" y="47"/>
                  </a:lnTo>
                  <a:lnTo>
                    <a:pt x="485" y="370"/>
                  </a:lnTo>
                  <a:lnTo>
                    <a:pt x="387" y="322"/>
                  </a:lnTo>
                  <a:lnTo>
                    <a:pt x="216" y="222"/>
                  </a:lnTo>
                  <a:lnTo>
                    <a:pt x="0" y="112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365553" y="4443437"/>
              <a:ext cx="496888" cy="363537"/>
            </a:xfrm>
            <a:custGeom>
              <a:avLst/>
              <a:gdLst>
                <a:gd name="T0" fmla="*/ 313 w 313"/>
                <a:gd name="T1" fmla="*/ 0 h 229"/>
                <a:gd name="T2" fmla="*/ 134 w 313"/>
                <a:gd name="T3" fmla="*/ 104 h 229"/>
                <a:gd name="T4" fmla="*/ 0 w 313"/>
                <a:gd name="T5" fmla="*/ 225 h 229"/>
                <a:gd name="T6" fmla="*/ 40 w 313"/>
                <a:gd name="T7" fmla="*/ 229 h 229"/>
                <a:gd name="T8" fmla="*/ 130 w 313"/>
                <a:gd name="T9" fmla="*/ 220 h 229"/>
                <a:gd name="T10" fmla="*/ 248 w 313"/>
                <a:gd name="T11" fmla="*/ 148 h 229"/>
                <a:gd name="T12" fmla="*/ 290 w 313"/>
                <a:gd name="T13" fmla="*/ 125 h 229"/>
                <a:gd name="T14" fmla="*/ 313 w 313"/>
                <a:gd name="T15" fmla="*/ 0 h 229"/>
                <a:gd name="T16" fmla="*/ 313 w 313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229">
                  <a:moveTo>
                    <a:pt x="313" y="0"/>
                  </a:moveTo>
                  <a:lnTo>
                    <a:pt x="134" y="104"/>
                  </a:lnTo>
                  <a:lnTo>
                    <a:pt x="0" y="225"/>
                  </a:lnTo>
                  <a:lnTo>
                    <a:pt x="40" y="229"/>
                  </a:lnTo>
                  <a:lnTo>
                    <a:pt x="130" y="220"/>
                  </a:lnTo>
                  <a:lnTo>
                    <a:pt x="248" y="148"/>
                  </a:lnTo>
                  <a:lnTo>
                    <a:pt x="290" y="125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B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302178" y="5070500"/>
              <a:ext cx="715963" cy="790575"/>
            </a:xfrm>
            <a:custGeom>
              <a:avLst/>
              <a:gdLst>
                <a:gd name="T0" fmla="*/ 195 w 451"/>
                <a:gd name="T1" fmla="*/ 0 h 498"/>
                <a:gd name="T2" fmla="*/ 451 w 451"/>
                <a:gd name="T3" fmla="*/ 156 h 498"/>
                <a:gd name="T4" fmla="*/ 383 w 451"/>
                <a:gd name="T5" fmla="*/ 252 h 498"/>
                <a:gd name="T6" fmla="*/ 168 w 451"/>
                <a:gd name="T7" fmla="*/ 498 h 498"/>
                <a:gd name="T8" fmla="*/ 0 w 451"/>
                <a:gd name="T9" fmla="*/ 454 h 498"/>
                <a:gd name="T10" fmla="*/ 89 w 451"/>
                <a:gd name="T11" fmla="*/ 188 h 498"/>
                <a:gd name="T12" fmla="*/ 195 w 451"/>
                <a:gd name="T13" fmla="*/ 0 h 498"/>
                <a:gd name="T14" fmla="*/ 195 w 451"/>
                <a:gd name="T1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498">
                  <a:moveTo>
                    <a:pt x="195" y="0"/>
                  </a:moveTo>
                  <a:lnTo>
                    <a:pt x="451" y="156"/>
                  </a:lnTo>
                  <a:lnTo>
                    <a:pt x="383" y="252"/>
                  </a:lnTo>
                  <a:lnTo>
                    <a:pt x="168" y="498"/>
                  </a:lnTo>
                  <a:lnTo>
                    <a:pt x="0" y="454"/>
                  </a:lnTo>
                  <a:lnTo>
                    <a:pt x="89" y="188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548115" y="4886350"/>
              <a:ext cx="1069975" cy="752475"/>
            </a:xfrm>
            <a:custGeom>
              <a:avLst/>
              <a:gdLst>
                <a:gd name="T0" fmla="*/ 448 w 674"/>
                <a:gd name="T1" fmla="*/ 0 h 474"/>
                <a:gd name="T2" fmla="*/ 674 w 674"/>
                <a:gd name="T3" fmla="*/ 129 h 474"/>
                <a:gd name="T4" fmla="*/ 568 w 674"/>
                <a:gd name="T5" fmla="*/ 279 h 474"/>
                <a:gd name="T6" fmla="*/ 277 w 674"/>
                <a:gd name="T7" fmla="*/ 435 h 474"/>
                <a:gd name="T8" fmla="*/ 164 w 674"/>
                <a:gd name="T9" fmla="*/ 474 h 474"/>
                <a:gd name="T10" fmla="*/ 0 w 674"/>
                <a:gd name="T11" fmla="*/ 435 h 474"/>
                <a:gd name="T12" fmla="*/ 185 w 674"/>
                <a:gd name="T13" fmla="*/ 212 h 474"/>
                <a:gd name="T14" fmla="*/ 448 w 674"/>
                <a:gd name="T15" fmla="*/ 0 h 474"/>
                <a:gd name="T16" fmla="*/ 448 w 674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474">
                  <a:moveTo>
                    <a:pt x="448" y="0"/>
                  </a:moveTo>
                  <a:lnTo>
                    <a:pt x="674" y="129"/>
                  </a:lnTo>
                  <a:lnTo>
                    <a:pt x="568" y="279"/>
                  </a:lnTo>
                  <a:lnTo>
                    <a:pt x="277" y="435"/>
                  </a:lnTo>
                  <a:lnTo>
                    <a:pt x="164" y="474"/>
                  </a:lnTo>
                  <a:lnTo>
                    <a:pt x="0" y="435"/>
                  </a:lnTo>
                  <a:lnTo>
                    <a:pt x="185" y="212"/>
                  </a:lnTo>
                  <a:lnTo>
                    <a:pt x="44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5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805290" y="4343425"/>
              <a:ext cx="852488" cy="546100"/>
            </a:xfrm>
            <a:custGeom>
              <a:avLst/>
              <a:gdLst>
                <a:gd name="T0" fmla="*/ 0 w 537"/>
                <a:gd name="T1" fmla="*/ 194 h 344"/>
                <a:gd name="T2" fmla="*/ 0 w 537"/>
                <a:gd name="T3" fmla="*/ 221 h 344"/>
                <a:gd name="T4" fmla="*/ 281 w 537"/>
                <a:gd name="T5" fmla="*/ 344 h 344"/>
                <a:gd name="T6" fmla="*/ 477 w 537"/>
                <a:gd name="T7" fmla="*/ 248 h 344"/>
                <a:gd name="T8" fmla="*/ 537 w 537"/>
                <a:gd name="T9" fmla="*/ 233 h 344"/>
                <a:gd name="T10" fmla="*/ 537 w 537"/>
                <a:gd name="T11" fmla="*/ 0 h 344"/>
                <a:gd name="T12" fmla="*/ 304 w 537"/>
                <a:gd name="T13" fmla="*/ 84 h 344"/>
                <a:gd name="T14" fmla="*/ 0 w 537"/>
                <a:gd name="T15" fmla="*/ 194 h 344"/>
                <a:gd name="T16" fmla="*/ 0 w 537"/>
                <a:gd name="T17" fmla="*/ 19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7" h="344">
                  <a:moveTo>
                    <a:pt x="0" y="194"/>
                  </a:moveTo>
                  <a:lnTo>
                    <a:pt x="0" y="221"/>
                  </a:lnTo>
                  <a:lnTo>
                    <a:pt x="281" y="344"/>
                  </a:lnTo>
                  <a:lnTo>
                    <a:pt x="477" y="248"/>
                  </a:lnTo>
                  <a:lnTo>
                    <a:pt x="537" y="233"/>
                  </a:lnTo>
                  <a:lnTo>
                    <a:pt x="537" y="0"/>
                  </a:lnTo>
                  <a:lnTo>
                    <a:pt x="304" y="8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054528" y="3710012"/>
              <a:ext cx="207963" cy="280987"/>
            </a:xfrm>
            <a:custGeom>
              <a:avLst/>
              <a:gdLst>
                <a:gd name="T0" fmla="*/ 56 w 131"/>
                <a:gd name="T1" fmla="*/ 0 h 177"/>
                <a:gd name="T2" fmla="*/ 131 w 131"/>
                <a:gd name="T3" fmla="*/ 18 h 177"/>
                <a:gd name="T4" fmla="*/ 0 w 131"/>
                <a:gd name="T5" fmla="*/ 177 h 177"/>
                <a:gd name="T6" fmla="*/ 56 w 131"/>
                <a:gd name="T7" fmla="*/ 0 h 177"/>
                <a:gd name="T8" fmla="*/ 56 w 13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77">
                  <a:moveTo>
                    <a:pt x="56" y="0"/>
                  </a:moveTo>
                  <a:lnTo>
                    <a:pt x="131" y="18"/>
                  </a:lnTo>
                  <a:lnTo>
                    <a:pt x="0" y="177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7275190" y="3419500"/>
              <a:ext cx="296863" cy="388937"/>
            </a:xfrm>
            <a:custGeom>
              <a:avLst/>
              <a:gdLst>
                <a:gd name="T0" fmla="*/ 131 w 187"/>
                <a:gd name="T1" fmla="*/ 0 h 245"/>
                <a:gd name="T2" fmla="*/ 187 w 187"/>
                <a:gd name="T3" fmla="*/ 245 h 245"/>
                <a:gd name="T4" fmla="*/ 0 w 187"/>
                <a:gd name="T5" fmla="*/ 201 h 245"/>
                <a:gd name="T6" fmla="*/ 131 w 187"/>
                <a:gd name="T7" fmla="*/ 0 h 245"/>
                <a:gd name="T8" fmla="*/ 131 w 187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45">
                  <a:moveTo>
                    <a:pt x="131" y="0"/>
                  </a:moveTo>
                  <a:lnTo>
                    <a:pt x="187" y="245"/>
                  </a:lnTo>
                  <a:lnTo>
                    <a:pt x="0" y="201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7278365" y="3408387"/>
              <a:ext cx="307975" cy="400050"/>
            </a:xfrm>
            <a:custGeom>
              <a:avLst/>
              <a:gdLst>
                <a:gd name="T0" fmla="*/ 129 w 194"/>
                <a:gd name="T1" fmla="*/ 0 h 252"/>
                <a:gd name="T2" fmla="*/ 194 w 194"/>
                <a:gd name="T3" fmla="*/ 252 h 252"/>
                <a:gd name="T4" fmla="*/ 0 w 194"/>
                <a:gd name="T5" fmla="*/ 204 h 252"/>
                <a:gd name="T6" fmla="*/ 129 w 194"/>
                <a:gd name="T7" fmla="*/ 0 h 252"/>
                <a:gd name="T8" fmla="*/ 129 w 194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52">
                  <a:moveTo>
                    <a:pt x="129" y="0"/>
                  </a:moveTo>
                  <a:lnTo>
                    <a:pt x="194" y="252"/>
                  </a:lnTo>
                  <a:lnTo>
                    <a:pt x="0" y="204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7479978" y="3349650"/>
              <a:ext cx="992188" cy="531812"/>
            </a:xfrm>
            <a:custGeom>
              <a:avLst/>
              <a:gdLst>
                <a:gd name="T0" fmla="*/ 0 w 625"/>
                <a:gd name="T1" fmla="*/ 31 h 335"/>
                <a:gd name="T2" fmla="*/ 206 w 625"/>
                <a:gd name="T3" fmla="*/ 0 h 335"/>
                <a:gd name="T4" fmla="*/ 450 w 625"/>
                <a:gd name="T5" fmla="*/ 23 h 335"/>
                <a:gd name="T6" fmla="*/ 625 w 625"/>
                <a:gd name="T7" fmla="*/ 77 h 335"/>
                <a:gd name="T8" fmla="*/ 429 w 625"/>
                <a:gd name="T9" fmla="*/ 183 h 335"/>
                <a:gd name="T10" fmla="*/ 231 w 625"/>
                <a:gd name="T11" fmla="*/ 335 h 335"/>
                <a:gd name="T12" fmla="*/ 65 w 625"/>
                <a:gd name="T13" fmla="*/ 281 h 335"/>
                <a:gd name="T14" fmla="*/ 0 w 625"/>
                <a:gd name="T15" fmla="*/ 31 h 335"/>
                <a:gd name="T16" fmla="*/ 0 w 625"/>
                <a:gd name="T17" fmla="*/ 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5" h="335">
                  <a:moveTo>
                    <a:pt x="0" y="31"/>
                  </a:moveTo>
                  <a:lnTo>
                    <a:pt x="206" y="0"/>
                  </a:lnTo>
                  <a:lnTo>
                    <a:pt x="450" y="23"/>
                  </a:lnTo>
                  <a:lnTo>
                    <a:pt x="625" y="77"/>
                  </a:lnTo>
                  <a:lnTo>
                    <a:pt x="429" y="183"/>
                  </a:lnTo>
                  <a:lnTo>
                    <a:pt x="231" y="335"/>
                  </a:lnTo>
                  <a:lnTo>
                    <a:pt x="65" y="28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5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6914828" y="3841775"/>
              <a:ext cx="711200" cy="555625"/>
            </a:xfrm>
            <a:custGeom>
              <a:avLst/>
              <a:gdLst>
                <a:gd name="T0" fmla="*/ 416 w 448"/>
                <a:gd name="T1" fmla="*/ 0 h 350"/>
                <a:gd name="T2" fmla="*/ 448 w 448"/>
                <a:gd name="T3" fmla="*/ 148 h 350"/>
                <a:gd name="T4" fmla="*/ 373 w 448"/>
                <a:gd name="T5" fmla="*/ 206 h 350"/>
                <a:gd name="T6" fmla="*/ 0 w 448"/>
                <a:gd name="T7" fmla="*/ 350 h 350"/>
                <a:gd name="T8" fmla="*/ 25 w 448"/>
                <a:gd name="T9" fmla="*/ 318 h 350"/>
                <a:gd name="T10" fmla="*/ 416 w 448"/>
                <a:gd name="T11" fmla="*/ 0 h 350"/>
                <a:gd name="T12" fmla="*/ 416 w 448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350">
                  <a:moveTo>
                    <a:pt x="416" y="0"/>
                  </a:moveTo>
                  <a:lnTo>
                    <a:pt x="448" y="148"/>
                  </a:lnTo>
                  <a:lnTo>
                    <a:pt x="373" y="206"/>
                  </a:lnTo>
                  <a:lnTo>
                    <a:pt x="0" y="350"/>
                  </a:lnTo>
                  <a:lnTo>
                    <a:pt x="25" y="318"/>
                  </a:lnTo>
                  <a:lnTo>
                    <a:pt x="416" y="0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125965" y="2576537"/>
              <a:ext cx="1649413" cy="1582737"/>
            </a:xfrm>
            <a:custGeom>
              <a:avLst/>
              <a:gdLst>
                <a:gd name="T0" fmla="*/ 340 w 1039"/>
                <a:gd name="T1" fmla="*/ 31 h 997"/>
                <a:gd name="T2" fmla="*/ 1039 w 1039"/>
                <a:gd name="T3" fmla="*/ 0 h 997"/>
                <a:gd name="T4" fmla="*/ 1037 w 1039"/>
                <a:gd name="T5" fmla="*/ 997 h 997"/>
                <a:gd name="T6" fmla="*/ 852 w 1039"/>
                <a:gd name="T7" fmla="*/ 934 h 997"/>
                <a:gd name="T8" fmla="*/ 866 w 1039"/>
                <a:gd name="T9" fmla="*/ 585 h 997"/>
                <a:gd name="T10" fmla="*/ 841 w 1039"/>
                <a:gd name="T11" fmla="*/ 553 h 997"/>
                <a:gd name="T12" fmla="*/ 644 w 1039"/>
                <a:gd name="T13" fmla="*/ 501 h 997"/>
                <a:gd name="T14" fmla="*/ 433 w 1039"/>
                <a:gd name="T15" fmla="*/ 489 h 997"/>
                <a:gd name="T16" fmla="*/ 223 w 1039"/>
                <a:gd name="T17" fmla="*/ 506 h 997"/>
                <a:gd name="T18" fmla="*/ 94 w 1039"/>
                <a:gd name="T19" fmla="*/ 728 h 997"/>
                <a:gd name="T20" fmla="*/ 0 w 1039"/>
                <a:gd name="T21" fmla="*/ 714 h 997"/>
                <a:gd name="T22" fmla="*/ 258 w 1039"/>
                <a:gd name="T23" fmla="*/ 191 h 997"/>
                <a:gd name="T24" fmla="*/ 340 w 1039"/>
                <a:gd name="T25" fmla="*/ 31 h 997"/>
                <a:gd name="T26" fmla="*/ 340 w 1039"/>
                <a:gd name="T27" fmla="*/ 3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" h="997">
                  <a:moveTo>
                    <a:pt x="340" y="31"/>
                  </a:moveTo>
                  <a:lnTo>
                    <a:pt x="1039" y="0"/>
                  </a:lnTo>
                  <a:lnTo>
                    <a:pt x="1037" y="997"/>
                  </a:lnTo>
                  <a:lnTo>
                    <a:pt x="852" y="934"/>
                  </a:lnTo>
                  <a:lnTo>
                    <a:pt x="866" y="585"/>
                  </a:lnTo>
                  <a:lnTo>
                    <a:pt x="841" y="553"/>
                  </a:lnTo>
                  <a:lnTo>
                    <a:pt x="644" y="501"/>
                  </a:lnTo>
                  <a:lnTo>
                    <a:pt x="433" y="489"/>
                  </a:lnTo>
                  <a:lnTo>
                    <a:pt x="223" y="506"/>
                  </a:lnTo>
                  <a:lnTo>
                    <a:pt x="94" y="728"/>
                  </a:lnTo>
                  <a:lnTo>
                    <a:pt x="0" y="714"/>
                  </a:lnTo>
                  <a:lnTo>
                    <a:pt x="258" y="191"/>
                  </a:lnTo>
                  <a:lnTo>
                    <a:pt x="340" y="31"/>
                  </a:lnTo>
                  <a:lnTo>
                    <a:pt x="340" y="31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935215" y="4027512"/>
              <a:ext cx="2312988" cy="1562100"/>
            </a:xfrm>
            <a:custGeom>
              <a:avLst/>
              <a:gdLst>
                <a:gd name="T0" fmla="*/ 0 w 1457"/>
                <a:gd name="T1" fmla="*/ 0 h 984"/>
                <a:gd name="T2" fmla="*/ 341 w 1457"/>
                <a:gd name="T3" fmla="*/ 99 h 984"/>
                <a:gd name="T4" fmla="*/ 675 w 1457"/>
                <a:gd name="T5" fmla="*/ 208 h 984"/>
                <a:gd name="T6" fmla="*/ 722 w 1457"/>
                <a:gd name="T7" fmla="*/ 324 h 984"/>
                <a:gd name="T8" fmla="*/ 822 w 1457"/>
                <a:gd name="T9" fmla="*/ 387 h 984"/>
                <a:gd name="T10" fmla="*/ 943 w 1457"/>
                <a:gd name="T11" fmla="*/ 399 h 984"/>
                <a:gd name="T12" fmla="*/ 1049 w 1457"/>
                <a:gd name="T13" fmla="*/ 358 h 984"/>
                <a:gd name="T14" fmla="*/ 906 w 1457"/>
                <a:gd name="T15" fmla="*/ 478 h 984"/>
                <a:gd name="T16" fmla="*/ 1008 w 1457"/>
                <a:gd name="T17" fmla="*/ 493 h 984"/>
                <a:gd name="T18" fmla="*/ 1174 w 1457"/>
                <a:gd name="T19" fmla="*/ 405 h 984"/>
                <a:gd name="T20" fmla="*/ 1457 w 1457"/>
                <a:gd name="T21" fmla="*/ 547 h 984"/>
                <a:gd name="T22" fmla="*/ 1297 w 1457"/>
                <a:gd name="T23" fmla="*/ 670 h 984"/>
                <a:gd name="T24" fmla="*/ 1108 w 1457"/>
                <a:gd name="T25" fmla="*/ 861 h 984"/>
                <a:gd name="T26" fmla="*/ 1016 w 1457"/>
                <a:gd name="T27" fmla="*/ 984 h 984"/>
                <a:gd name="T28" fmla="*/ 635 w 1457"/>
                <a:gd name="T29" fmla="*/ 911 h 984"/>
                <a:gd name="T30" fmla="*/ 167 w 1457"/>
                <a:gd name="T31" fmla="*/ 865 h 984"/>
                <a:gd name="T32" fmla="*/ 0 w 1457"/>
                <a:gd name="T33" fmla="*/ 851 h 984"/>
                <a:gd name="T34" fmla="*/ 0 w 1457"/>
                <a:gd name="T35" fmla="*/ 0 h 984"/>
                <a:gd name="T36" fmla="*/ 0 w 1457"/>
                <a:gd name="T37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7" h="984">
                  <a:moveTo>
                    <a:pt x="0" y="0"/>
                  </a:moveTo>
                  <a:lnTo>
                    <a:pt x="341" y="99"/>
                  </a:lnTo>
                  <a:lnTo>
                    <a:pt x="675" y="208"/>
                  </a:lnTo>
                  <a:lnTo>
                    <a:pt x="722" y="324"/>
                  </a:lnTo>
                  <a:lnTo>
                    <a:pt x="822" y="387"/>
                  </a:lnTo>
                  <a:lnTo>
                    <a:pt x="943" y="399"/>
                  </a:lnTo>
                  <a:lnTo>
                    <a:pt x="1049" y="358"/>
                  </a:lnTo>
                  <a:lnTo>
                    <a:pt x="906" y="478"/>
                  </a:lnTo>
                  <a:lnTo>
                    <a:pt x="1008" y="493"/>
                  </a:lnTo>
                  <a:lnTo>
                    <a:pt x="1174" y="405"/>
                  </a:lnTo>
                  <a:lnTo>
                    <a:pt x="1457" y="547"/>
                  </a:lnTo>
                  <a:lnTo>
                    <a:pt x="1297" y="670"/>
                  </a:lnTo>
                  <a:lnTo>
                    <a:pt x="1108" y="861"/>
                  </a:lnTo>
                  <a:lnTo>
                    <a:pt x="1016" y="984"/>
                  </a:lnTo>
                  <a:lnTo>
                    <a:pt x="635" y="911"/>
                  </a:lnTo>
                  <a:lnTo>
                    <a:pt x="167" y="865"/>
                  </a:lnTo>
                  <a:lnTo>
                    <a:pt x="0" y="8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805165" y="3511575"/>
              <a:ext cx="1338263" cy="846137"/>
            </a:xfrm>
            <a:custGeom>
              <a:avLst/>
              <a:gdLst>
                <a:gd name="T0" fmla="*/ 52 w 843"/>
                <a:gd name="T1" fmla="*/ 0 h 533"/>
                <a:gd name="T2" fmla="*/ 566 w 843"/>
                <a:gd name="T3" fmla="*/ 73 h 533"/>
                <a:gd name="T4" fmla="*/ 843 w 843"/>
                <a:gd name="T5" fmla="*/ 129 h 533"/>
                <a:gd name="T6" fmla="*/ 759 w 843"/>
                <a:gd name="T7" fmla="*/ 337 h 533"/>
                <a:gd name="T8" fmla="*/ 595 w 843"/>
                <a:gd name="T9" fmla="*/ 479 h 533"/>
                <a:gd name="T10" fmla="*/ 516 w 843"/>
                <a:gd name="T11" fmla="*/ 318 h 533"/>
                <a:gd name="T12" fmla="*/ 391 w 843"/>
                <a:gd name="T13" fmla="*/ 260 h 533"/>
                <a:gd name="T14" fmla="*/ 241 w 843"/>
                <a:gd name="T15" fmla="*/ 279 h 533"/>
                <a:gd name="T16" fmla="*/ 141 w 843"/>
                <a:gd name="T17" fmla="*/ 402 h 533"/>
                <a:gd name="T18" fmla="*/ 131 w 843"/>
                <a:gd name="T19" fmla="*/ 533 h 533"/>
                <a:gd name="T20" fmla="*/ 0 w 843"/>
                <a:gd name="T21" fmla="*/ 487 h 533"/>
                <a:gd name="T22" fmla="*/ 16 w 843"/>
                <a:gd name="T23" fmla="*/ 191 h 533"/>
                <a:gd name="T24" fmla="*/ 52 w 843"/>
                <a:gd name="T25" fmla="*/ 0 h 533"/>
                <a:gd name="T26" fmla="*/ 52 w 843"/>
                <a:gd name="T2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3" h="533">
                  <a:moveTo>
                    <a:pt x="52" y="0"/>
                  </a:moveTo>
                  <a:lnTo>
                    <a:pt x="566" y="73"/>
                  </a:lnTo>
                  <a:lnTo>
                    <a:pt x="843" y="129"/>
                  </a:lnTo>
                  <a:lnTo>
                    <a:pt x="759" y="337"/>
                  </a:lnTo>
                  <a:lnTo>
                    <a:pt x="595" y="479"/>
                  </a:lnTo>
                  <a:lnTo>
                    <a:pt x="516" y="318"/>
                  </a:lnTo>
                  <a:lnTo>
                    <a:pt x="391" y="260"/>
                  </a:lnTo>
                  <a:lnTo>
                    <a:pt x="241" y="279"/>
                  </a:lnTo>
                  <a:lnTo>
                    <a:pt x="141" y="402"/>
                  </a:lnTo>
                  <a:lnTo>
                    <a:pt x="131" y="533"/>
                  </a:lnTo>
                  <a:lnTo>
                    <a:pt x="0" y="487"/>
                  </a:lnTo>
                  <a:lnTo>
                    <a:pt x="16" y="191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935215" y="3454425"/>
              <a:ext cx="952500" cy="830262"/>
            </a:xfrm>
            <a:custGeom>
              <a:avLst/>
              <a:gdLst>
                <a:gd name="T0" fmla="*/ 4 w 600"/>
                <a:gd name="T1" fmla="*/ 0 h 523"/>
                <a:gd name="T2" fmla="*/ 600 w 600"/>
                <a:gd name="T3" fmla="*/ 36 h 523"/>
                <a:gd name="T4" fmla="*/ 548 w 600"/>
                <a:gd name="T5" fmla="*/ 523 h 523"/>
                <a:gd name="T6" fmla="*/ 0 w 600"/>
                <a:gd name="T7" fmla="*/ 354 h 523"/>
                <a:gd name="T8" fmla="*/ 4 w 600"/>
                <a:gd name="T9" fmla="*/ 0 h 523"/>
                <a:gd name="T10" fmla="*/ 4 w 600"/>
                <a:gd name="T11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523">
                  <a:moveTo>
                    <a:pt x="4" y="0"/>
                  </a:moveTo>
                  <a:lnTo>
                    <a:pt x="600" y="36"/>
                  </a:lnTo>
                  <a:lnTo>
                    <a:pt x="548" y="523"/>
                  </a:lnTo>
                  <a:lnTo>
                    <a:pt x="0" y="35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B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4935215" y="2925787"/>
              <a:ext cx="541338" cy="565150"/>
            </a:xfrm>
            <a:custGeom>
              <a:avLst/>
              <a:gdLst>
                <a:gd name="T0" fmla="*/ 0 w 341"/>
                <a:gd name="T1" fmla="*/ 80 h 356"/>
                <a:gd name="T2" fmla="*/ 4 w 341"/>
                <a:gd name="T3" fmla="*/ 333 h 356"/>
                <a:gd name="T4" fmla="*/ 329 w 341"/>
                <a:gd name="T5" fmla="*/ 356 h 356"/>
                <a:gd name="T6" fmla="*/ 341 w 341"/>
                <a:gd name="T7" fmla="*/ 0 h 356"/>
                <a:gd name="T8" fmla="*/ 0 w 341"/>
                <a:gd name="T9" fmla="*/ 80 h 356"/>
                <a:gd name="T10" fmla="*/ 0 w 341"/>
                <a:gd name="T11" fmla="*/ 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356">
                  <a:moveTo>
                    <a:pt x="0" y="80"/>
                  </a:moveTo>
                  <a:lnTo>
                    <a:pt x="4" y="333"/>
                  </a:lnTo>
                  <a:lnTo>
                    <a:pt x="329" y="356"/>
                  </a:lnTo>
                  <a:lnTo>
                    <a:pt x="341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0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935215" y="2460650"/>
              <a:ext cx="611188" cy="592137"/>
            </a:xfrm>
            <a:custGeom>
              <a:avLst/>
              <a:gdLst>
                <a:gd name="T0" fmla="*/ 4 w 385"/>
                <a:gd name="T1" fmla="*/ 2 h 373"/>
                <a:gd name="T2" fmla="*/ 0 w 385"/>
                <a:gd name="T3" fmla="*/ 373 h 373"/>
                <a:gd name="T4" fmla="*/ 350 w 385"/>
                <a:gd name="T5" fmla="*/ 283 h 373"/>
                <a:gd name="T6" fmla="*/ 385 w 385"/>
                <a:gd name="T7" fmla="*/ 0 h 373"/>
                <a:gd name="T8" fmla="*/ 4 w 385"/>
                <a:gd name="T9" fmla="*/ 2 h 373"/>
                <a:gd name="T10" fmla="*/ 4 w 385"/>
                <a:gd name="T11" fmla="*/ 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373">
                  <a:moveTo>
                    <a:pt x="4" y="2"/>
                  </a:moveTo>
                  <a:lnTo>
                    <a:pt x="0" y="373"/>
                  </a:lnTo>
                  <a:lnTo>
                    <a:pt x="350" y="283"/>
                  </a:lnTo>
                  <a:lnTo>
                    <a:pt x="385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BD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5484490" y="2457475"/>
              <a:ext cx="706438" cy="476250"/>
            </a:xfrm>
            <a:custGeom>
              <a:avLst/>
              <a:gdLst>
                <a:gd name="T0" fmla="*/ 39 w 445"/>
                <a:gd name="T1" fmla="*/ 0 h 300"/>
                <a:gd name="T2" fmla="*/ 445 w 445"/>
                <a:gd name="T3" fmla="*/ 2 h 300"/>
                <a:gd name="T4" fmla="*/ 364 w 445"/>
                <a:gd name="T5" fmla="*/ 231 h 300"/>
                <a:gd name="T6" fmla="*/ 0 w 445"/>
                <a:gd name="T7" fmla="*/ 300 h 300"/>
                <a:gd name="T8" fmla="*/ 39 w 445"/>
                <a:gd name="T9" fmla="*/ 0 h 300"/>
                <a:gd name="T10" fmla="*/ 39 w 445"/>
                <a:gd name="T1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00">
                  <a:moveTo>
                    <a:pt x="39" y="0"/>
                  </a:moveTo>
                  <a:lnTo>
                    <a:pt x="445" y="2"/>
                  </a:lnTo>
                  <a:lnTo>
                    <a:pt x="364" y="231"/>
                  </a:lnTo>
                  <a:lnTo>
                    <a:pt x="0" y="30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870253" y="2628925"/>
              <a:ext cx="1808163" cy="1081087"/>
            </a:xfrm>
            <a:custGeom>
              <a:avLst/>
              <a:gdLst>
                <a:gd name="T0" fmla="*/ 123 w 1139"/>
                <a:gd name="T1" fmla="*/ 123 h 681"/>
                <a:gd name="T2" fmla="*/ 40 w 1139"/>
                <a:gd name="T3" fmla="*/ 398 h 681"/>
                <a:gd name="T4" fmla="*/ 0 w 1139"/>
                <a:gd name="T5" fmla="*/ 556 h 681"/>
                <a:gd name="T6" fmla="*/ 333 w 1139"/>
                <a:gd name="T7" fmla="*/ 602 h 681"/>
                <a:gd name="T8" fmla="*/ 808 w 1139"/>
                <a:gd name="T9" fmla="*/ 681 h 681"/>
                <a:gd name="T10" fmla="*/ 983 w 1139"/>
                <a:gd name="T11" fmla="*/ 262 h 681"/>
                <a:gd name="T12" fmla="*/ 1139 w 1139"/>
                <a:gd name="T13" fmla="*/ 0 h 681"/>
                <a:gd name="T14" fmla="*/ 646 w 1139"/>
                <a:gd name="T15" fmla="*/ 44 h 681"/>
                <a:gd name="T16" fmla="*/ 123 w 1139"/>
                <a:gd name="T17" fmla="*/ 123 h 681"/>
                <a:gd name="T18" fmla="*/ 123 w 1139"/>
                <a:gd name="T19" fmla="*/ 12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9" h="681">
                  <a:moveTo>
                    <a:pt x="123" y="123"/>
                  </a:moveTo>
                  <a:lnTo>
                    <a:pt x="40" y="398"/>
                  </a:lnTo>
                  <a:lnTo>
                    <a:pt x="0" y="556"/>
                  </a:lnTo>
                  <a:lnTo>
                    <a:pt x="333" y="602"/>
                  </a:lnTo>
                  <a:lnTo>
                    <a:pt x="808" y="681"/>
                  </a:lnTo>
                  <a:lnTo>
                    <a:pt x="983" y="262"/>
                  </a:lnTo>
                  <a:lnTo>
                    <a:pt x="1139" y="0"/>
                  </a:lnTo>
                  <a:lnTo>
                    <a:pt x="646" y="44"/>
                  </a:lnTo>
                  <a:lnTo>
                    <a:pt x="123" y="123"/>
                  </a:lnTo>
                  <a:lnTo>
                    <a:pt x="123" y="123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5463853" y="2821012"/>
              <a:ext cx="608013" cy="690562"/>
            </a:xfrm>
            <a:custGeom>
              <a:avLst/>
              <a:gdLst>
                <a:gd name="T0" fmla="*/ 383 w 383"/>
                <a:gd name="T1" fmla="*/ 0 h 435"/>
                <a:gd name="T2" fmla="*/ 265 w 383"/>
                <a:gd name="T3" fmla="*/ 435 h 435"/>
                <a:gd name="T4" fmla="*/ 0 w 383"/>
                <a:gd name="T5" fmla="*/ 416 h 435"/>
                <a:gd name="T6" fmla="*/ 6 w 383"/>
                <a:gd name="T7" fmla="*/ 58 h 435"/>
                <a:gd name="T8" fmla="*/ 383 w 383"/>
                <a:gd name="T9" fmla="*/ 0 h 435"/>
                <a:gd name="T10" fmla="*/ 383 w 383"/>
                <a:gd name="T1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435">
                  <a:moveTo>
                    <a:pt x="383" y="0"/>
                  </a:moveTo>
                  <a:lnTo>
                    <a:pt x="265" y="435"/>
                  </a:lnTo>
                  <a:lnTo>
                    <a:pt x="0" y="416"/>
                  </a:lnTo>
                  <a:lnTo>
                    <a:pt x="6" y="58"/>
                  </a:lnTo>
                  <a:lnTo>
                    <a:pt x="383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D6E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6722740" y="3640162"/>
              <a:ext cx="1801813" cy="1047750"/>
            </a:xfrm>
            <a:custGeom>
              <a:avLst/>
              <a:gdLst>
                <a:gd name="T0" fmla="*/ 1118 w 1135"/>
                <a:gd name="T1" fmla="*/ 58 h 660"/>
                <a:gd name="T2" fmla="*/ 1072 w 1135"/>
                <a:gd name="T3" fmla="*/ 106 h 660"/>
                <a:gd name="T4" fmla="*/ 1027 w 1135"/>
                <a:gd name="T5" fmla="*/ 148 h 660"/>
                <a:gd name="T6" fmla="*/ 983 w 1135"/>
                <a:gd name="T7" fmla="*/ 189 h 660"/>
                <a:gd name="T8" fmla="*/ 939 w 1135"/>
                <a:gd name="T9" fmla="*/ 227 h 660"/>
                <a:gd name="T10" fmla="*/ 898 w 1135"/>
                <a:gd name="T11" fmla="*/ 262 h 660"/>
                <a:gd name="T12" fmla="*/ 854 w 1135"/>
                <a:gd name="T13" fmla="*/ 293 h 660"/>
                <a:gd name="T14" fmla="*/ 810 w 1135"/>
                <a:gd name="T15" fmla="*/ 325 h 660"/>
                <a:gd name="T16" fmla="*/ 766 w 1135"/>
                <a:gd name="T17" fmla="*/ 352 h 660"/>
                <a:gd name="T18" fmla="*/ 723 w 1135"/>
                <a:gd name="T19" fmla="*/ 379 h 660"/>
                <a:gd name="T20" fmla="*/ 677 w 1135"/>
                <a:gd name="T21" fmla="*/ 404 h 660"/>
                <a:gd name="T22" fmla="*/ 629 w 1135"/>
                <a:gd name="T23" fmla="*/ 429 h 660"/>
                <a:gd name="T24" fmla="*/ 579 w 1135"/>
                <a:gd name="T25" fmla="*/ 452 h 660"/>
                <a:gd name="T26" fmla="*/ 531 w 1135"/>
                <a:gd name="T27" fmla="*/ 475 h 660"/>
                <a:gd name="T28" fmla="*/ 477 w 1135"/>
                <a:gd name="T29" fmla="*/ 495 h 660"/>
                <a:gd name="T30" fmla="*/ 421 w 1135"/>
                <a:gd name="T31" fmla="*/ 518 h 660"/>
                <a:gd name="T32" fmla="*/ 363 w 1135"/>
                <a:gd name="T33" fmla="*/ 539 h 660"/>
                <a:gd name="T34" fmla="*/ 300 w 1135"/>
                <a:gd name="T35" fmla="*/ 562 h 660"/>
                <a:gd name="T36" fmla="*/ 236 w 1135"/>
                <a:gd name="T37" fmla="*/ 585 h 660"/>
                <a:gd name="T38" fmla="*/ 165 w 1135"/>
                <a:gd name="T39" fmla="*/ 608 h 660"/>
                <a:gd name="T40" fmla="*/ 92 w 1135"/>
                <a:gd name="T41" fmla="*/ 633 h 660"/>
                <a:gd name="T42" fmla="*/ 15 w 1135"/>
                <a:gd name="T43" fmla="*/ 660 h 660"/>
                <a:gd name="T44" fmla="*/ 0 w 1135"/>
                <a:gd name="T45" fmla="*/ 645 h 660"/>
                <a:gd name="T46" fmla="*/ 27 w 1135"/>
                <a:gd name="T47" fmla="*/ 633 h 660"/>
                <a:gd name="T48" fmla="*/ 69 w 1135"/>
                <a:gd name="T49" fmla="*/ 616 h 660"/>
                <a:gd name="T50" fmla="*/ 113 w 1135"/>
                <a:gd name="T51" fmla="*/ 602 h 660"/>
                <a:gd name="T52" fmla="*/ 159 w 1135"/>
                <a:gd name="T53" fmla="*/ 583 h 660"/>
                <a:gd name="T54" fmla="*/ 211 w 1135"/>
                <a:gd name="T55" fmla="*/ 566 h 660"/>
                <a:gd name="T56" fmla="*/ 263 w 1135"/>
                <a:gd name="T57" fmla="*/ 550 h 660"/>
                <a:gd name="T58" fmla="*/ 317 w 1135"/>
                <a:gd name="T59" fmla="*/ 531 h 660"/>
                <a:gd name="T60" fmla="*/ 371 w 1135"/>
                <a:gd name="T61" fmla="*/ 508 h 660"/>
                <a:gd name="T62" fmla="*/ 429 w 1135"/>
                <a:gd name="T63" fmla="*/ 487 h 660"/>
                <a:gd name="T64" fmla="*/ 487 w 1135"/>
                <a:gd name="T65" fmla="*/ 464 h 660"/>
                <a:gd name="T66" fmla="*/ 546 w 1135"/>
                <a:gd name="T67" fmla="*/ 439 h 660"/>
                <a:gd name="T68" fmla="*/ 604 w 1135"/>
                <a:gd name="T69" fmla="*/ 412 h 660"/>
                <a:gd name="T70" fmla="*/ 662 w 1135"/>
                <a:gd name="T71" fmla="*/ 383 h 660"/>
                <a:gd name="T72" fmla="*/ 721 w 1135"/>
                <a:gd name="T73" fmla="*/ 350 h 660"/>
                <a:gd name="T74" fmla="*/ 779 w 1135"/>
                <a:gd name="T75" fmla="*/ 314 h 660"/>
                <a:gd name="T76" fmla="*/ 835 w 1135"/>
                <a:gd name="T77" fmla="*/ 277 h 660"/>
                <a:gd name="T78" fmla="*/ 891 w 1135"/>
                <a:gd name="T79" fmla="*/ 235 h 660"/>
                <a:gd name="T80" fmla="*/ 945 w 1135"/>
                <a:gd name="T81" fmla="*/ 192 h 660"/>
                <a:gd name="T82" fmla="*/ 998 w 1135"/>
                <a:gd name="T83" fmla="*/ 144 h 660"/>
                <a:gd name="T84" fmla="*/ 1047 w 1135"/>
                <a:gd name="T85" fmla="*/ 92 h 660"/>
                <a:gd name="T86" fmla="*/ 1095 w 1135"/>
                <a:gd name="T87" fmla="*/ 37 h 660"/>
                <a:gd name="T88" fmla="*/ 1124 w 1135"/>
                <a:gd name="T8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5" h="660">
                  <a:moveTo>
                    <a:pt x="1124" y="0"/>
                  </a:moveTo>
                  <a:lnTo>
                    <a:pt x="1135" y="42"/>
                  </a:lnTo>
                  <a:lnTo>
                    <a:pt x="1118" y="58"/>
                  </a:lnTo>
                  <a:lnTo>
                    <a:pt x="1104" y="73"/>
                  </a:lnTo>
                  <a:lnTo>
                    <a:pt x="1087" y="90"/>
                  </a:lnTo>
                  <a:lnTo>
                    <a:pt x="1072" y="106"/>
                  </a:lnTo>
                  <a:lnTo>
                    <a:pt x="1058" y="121"/>
                  </a:lnTo>
                  <a:lnTo>
                    <a:pt x="1041" y="135"/>
                  </a:lnTo>
                  <a:lnTo>
                    <a:pt x="1027" y="148"/>
                  </a:lnTo>
                  <a:lnTo>
                    <a:pt x="1012" y="162"/>
                  </a:lnTo>
                  <a:lnTo>
                    <a:pt x="998" y="177"/>
                  </a:lnTo>
                  <a:lnTo>
                    <a:pt x="983" y="189"/>
                  </a:lnTo>
                  <a:lnTo>
                    <a:pt x="968" y="202"/>
                  </a:lnTo>
                  <a:lnTo>
                    <a:pt x="954" y="214"/>
                  </a:lnTo>
                  <a:lnTo>
                    <a:pt x="939" y="227"/>
                  </a:lnTo>
                  <a:lnTo>
                    <a:pt x="925" y="239"/>
                  </a:lnTo>
                  <a:lnTo>
                    <a:pt x="910" y="252"/>
                  </a:lnTo>
                  <a:lnTo>
                    <a:pt x="898" y="262"/>
                  </a:lnTo>
                  <a:lnTo>
                    <a:pt x="883" y="273"/>
                  </a:lnTo>
                  <a:lnTo>
                    <a:pt x="868" y="285"/>
                  </a:lnTo>
                  <a:lnTo>
                    <a:pt x="854" y="293"/>
                  </a:lnTo>
                  <a:lnTo>
                    <a:pt x="839" y="304"/>
                  </a:lnTo>
                  <a:lnTo>
                    <a:pt x="825" y="314"/>
                  </a:lnTo>
                  <a:lnTo>
                    <a:pt x="810" y="325"/>
                  </a:lnTo>
                  <a:lnTo>
                    <a:pt x="796" y="333"/>
                  </a:lnTo>
                  <a:lnTo>
                    <a:pt x="781" y="346"/>
                  </a:lnTo>
                  <a:lnTo>
                    <a:pt x="766" y="352"/>
                  </a:lnTo>
                  <a:lnTo>
                    <a:pt x="752" y="362"/>
                  </a:lnTo>
                  <a:lnTo>
                    <a:pt x="737" y="371"/>
                  </a:lnTo>
                  <a:lnTo>
                    <a:pt x="723" y="379"/>
                  </a:lnTo>
                  <a:lnTo>
                    <a:pt x="708" y="387"/>
                  </a:lnTo>
                  <a:lnTo>
                    <a:pt x="691" y="398"/>
                  </a:lnTo>
                  <a:lnTo>
                    <a:pt x="677" y="404"/>
                  </a:lnTo>
                  <a:lnTo>
                    <a:pt x="662" y="414"/>
                  </a:lnTo>
                  <a:lnTo>
                    <a:pt x="646" y="420"/>
                  </a:lnTo>
                  <a:lnTo>
                    <a:pt x="629" y="429"/>
                  </a:lnTo>
                  <a:lnTo>
                    <a:pt x="612" y="435"/>
                  </a:lnTo>
                  <a:lnTo>
                    <a:pt x="598" y="443"/>
                  </a:lnTo>
                  <a:lnTo>
                    <a:pt x="579" y="452"/>
                  </a:lnTo>
                  <a:lnTo>
                    <a:pt x="564" y="458"/>
                  </a:lnTo>
                  <a:lnTo>
                    <a:pt x="546" y="466"/>
                  </a:lnTo>
                  <a:lnTo>
                    <a:pt x="531" y="475"/>
                  </a:lnTo>
                  <a:lnTo>
                    <a:pt x="512" y="481"/>
                  </a:lnTo>
                  <a:lnTo>
                    <a:pt x="494" y="489"/>
                  </a:lnTo>
                  <a:lnTo>
                    <a:pt x="477" y="495"/>
                  </a:lnTo>
                  <a:lnTo>
                    <a:pt x="458" y="504"/>
                  </a:lnTo>
                  <a:lnTo>
                    <a:pt x="440" y="510"/>
                  </a:lnTo>
                  <a:lnTo>
                    <a:pt x="421" y="518"/>
                  </a:lnTo>
                  <a:lnTo>
                    <a:pt x="402" y="525"/>
                  </a:lnTo>
                  <a:lnTo>
                    <a:pt x="383" y="533"/>
                  </a:lnTo>
                  <a:lnTo>
                    <a:pt x="363" y="539"/>
                  </a:lnTo>
                  <a:lnTo>
                    <a:pt x="342" y="547"/>
                  </a:lnTo>
                  <a:lnTo>
                    <a:pt x="321" y="554"/>
                  </a:lnTo>
                  <a:lnTo>
                    <a:pt x="300" y="562"/>
                  </a:lnTo>
                  <a:lnTo>
                    <a:pt x="279" y="568"/>
                  </a:lnTo>
                  <a:lnTo>
                    <a:pt x="256" y="577"/>
                  </a:lnTo>
                  <a:lnTo>
                    <a:pt x="236" y="585"/>
                  </a:lnTo>
                  <a:lnTo>
                    <a:pt x="213" y="593"/>
                  </a:lnTo>
                  <a:lnTo>
                    <a:pt x="190" y="599"/>
                  </a:lnTo>
                  <a:lnTo>
                    <a:pt x="165" y="608"/>
                  </a:lnTo>
                  <a:lnTo>
                    <a:pt x="142" y="616"/>
                  </a:lnTo>
                  <a:lnTo>
                    <a:pt x="117" y="624"/>
                  </a:lnTo>
                  <a:lnTo>
                    <a:pt x="92" y="633"/>
                  </a:lnTo>
                  <a:lnTo>
                    <a:pt x="67" y="641"/>
                  </a:lnTo>
                  <a:lnTo>
                    <a:pt x="42" y="651"/>
                  </a:lnTo>
                  <a:lnTo>
                    <a:pt x="15" y="660"/>
                  </a:lnTo>
                  <a:lnTo>
                    <a:pt x="9" y="658"/>
                  </a:lnTo>
                  <a:lnTo>
                    <a:pt x="4" y="654"/>
                  </a:lnTo>
                  <a:lnTo>
                    <a:pt x="0" y="645"/>
                  </a:lnTo>
                  <a:lnTo>
                    <a:pt x="0" y="643"/>
                  </a:lnTo>
                  <a:lnTo>
                    <a:pt x="13" y="637"/>
                  </a:lnTo>
                  <a:lnTo>
                    <a:pt x="27" y="633"/>
                  </a:lnTo>
                  <a:lnTo>
                    <a:pt x="40" y="627"/>
                  </a:lnTo>
                  <a:lnTo>
                    <a:pt x="54" y="622"/>
                  </a:lnTo>
                  <a:lnTo>
                    <a:pt x="69" y="616"/>
                  </a:lnTo>
                  <a:lnTo>
                    <a:pt x="84" y="612"/>
                  </a:lnTo>
                  <a:lnTo>
                    <a:pt x="98" y="606"/>
                  </a:lnTo>
                  <a:lnTo>
                    <a:pt x="113" y="602"/>
                  </a:lnTo>
                  <a:lnTo>
                    <a:pt x="127" y="595"/>
                  </a:lnTo>
                  <a:lnTo>
                    <a:pt x="144" y="589"/>
                  </a:lnTo>
                  <a:lnTo>
                    <a:pt x="159" y="583"/>
                  </a:lnTo>
                  <a:lnTo>
                    <a:pt x="175" y="579"/>
                  </a:lnTo>
                  <a:lnTo>
                    <a:pt x="194" y="572"/>
                  </a:lnTo>
                  <a:lnTo>
                    <a:pt x="211" y="566"/>
                  </a:lnTo>
                  <a:lnTo>
                    <a:pt x="227" y="560"/>
                  </a:lnTo>
                  <a:lnTo>
                    <a:pt x="246" y="556"/>
                  </a:lnTo>
                  <a:lnTo>
                    <a:pt x="263" y="550"/>
                  </a:lnTo>
                  <a:lnTo>
                    <a:pt x="279" y="541"/>
                  </a:lnTo>
                  <a:lnTo>
                    <a:pt x="298" y="535"/>
                  </a:lnTo>
                  <a:lnTo>
                    <a:pt x="317" y="531"/>
                  </a:lnTo>
                  <a:lnTo>
                    <a:pt x="335" y="522"/>
                  </a:lnTo>
                  <a:lnTo>
                    <a:pt x="352" y="516"/>
                  </a:lnTo>
                  <a:lnTo>
                    <a:pt x="371" y="508"/>
                  </a:lnTo>
                  <a:lnTo>
                    <a:pt x="392" y="502"/>
                  </a:lnTo>
                  <a:lnTo>
                    <a:pt x="410" y="493"/>
                  </a:lnTo>
                  <a:lnTo>
                    <a:pt x="429" y="487"/>
                  </a:lnTo>
                  <a:lnTo>
                    <a:pt x="448" y="479"/>
                  </a:lnTo>
                  <a:lnTo>
                    <a:pt x="469" y="472"/>
                  </a:lnTo>
                  <a:lnTo>
                    <a:pt x="487" y="464"/>
                  </a:lnTo>
                  <a:lnTo>
                    <a:pt x="506" y="456"/>
                  </a:lnTo>
                  <a:lnTo>
                    <a:pt x="527" y="448"/>
                  </a:lnTo>
                  <a:lnTo>
                    <a:pt x="546" y="439"/>
                  </a:lnTo>
                  <a:lnTo>
                    <a:pt x="564" y="431"/>
                  </a:lnTo>
                  <a:lnTo>
                    <a:pt x="585" y="420"/>
                  </a:lnTo>
                  <a:lnTo>
                    <a:pt x="604" y="412"/>
                  </a:lnTo>
                  <a:lnTo>
                    <a:pt x="625" y="402"/>
                  </a:lnTo>
                  <a:lnTo>
                    <a:pt x="644" y="391"/>
                  </a:lnTo>
                  <a:lnTo>
                    <a:pt x="662" y="383"/>
                  </a:lnTo>
                  <a:lnTo>
                    <a:pt x="683" y="371"/>
                  </a:lnTo>
                  <a:lnTo>
                    <a:pt x="702" y="360"/>
                  </a:lnTo>
                  <a:lnTo>
                    <a:pt x="721" y="350"/>
                  </a:lnTo>
                  <a:lnTo>
                    <a:pt x="739" y="337"/>
                  </a:lnTo>
                  <a:lnTo>
                    <a:pt x="760" y="327"/>
                  </a:lnTo>
                  <a:lnTo>
                    <a:pt x="779" y="314"/>
                  </a:lnTo>
                  <a:lnTo>
                    <a:pt x="798" y="302"/>
                  </a:lnTo>
                  <a:lnTo>
                    <a:pt x="816" y="289"/>
                  </a:lnTo>
                  <a:lnTo>
                    <a:pt x="835" y="277"/>
                  </a:lnTo>
                  <a:lnTo>
                    <a:pt x="854" y="264"/>
                  </a:lnTo>
                  <a:lnTo>
                    <a:pt x="873" y="250"/>
                  </a:lnTo>
                  <a:lnTo>
                    <a:pt x="891" y="235"/>
                  </a:lnTo>
                  <a:lnTo>
                    <a:pt x="908" y="221"/>
                  </a:lnTo>
                  <a:lnTo>
                    <a:pt x="927" y="206"/>
                  </a:lnTo>
                  <a:lnTo>
                    <a:pt x="945" y="192"/>
                  </a:lnTo>
                  <a:lnTo>
                    <a:pt x="962" y="177"/>
                  </a:lnTo>
                  <a:lnTo>
                    <a:pt x="981" y="160"/>
                  </a:lnTo>
                  <a:lnTo>
                    <a:pt x="998" y="144"/>
                  </a:lnTo>
                  <a:lnTo>
                    <a:pt x="1014" y="127"/>
                  </a:lnTo>
                  <a:lnTo>
                    <a:pt x="1031" y="110"/>
                  </a:lnTo>
                  <a:lnTo>
                    <a:pt x="1047" y="92"/>
                  </a:lnTo>
                  <a:lnTo>
                    <a:pt x="1064" y="75"/>
                  </a:lnTo>
                  <a:lnTo>
                    <a:pt x="1079" y="56"/>
                  </a:lnTo>
                  <a:lnTo>
                    <a:pt x="1095" y="37"/>
                  </a:lnTo>
                  <a:lnTo>
                    <a:pt x="1110" y="19"/>
                  </a:ln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340153" y="4568850"/>
              <a:ext cx="280988" cy="254000"/>
            </a:xfrm>
            <a:custGeom>
              <a:avLst/>
              <a:gdLst>
                <a:gd name="T0" fmla="*/ 177 w 177"/>
                <a:gd name="T1" fmla="*/ 0 h 160"/>
                <a:gd name="T2" fmla="*/ 173 w 177"/>
                <a:gd name="T3" fmla="*/ 8 h 160"/>
                <a:gd name="T4" fmla="*/ 168 w 177"/>
                <a:gd name="T5" fmla="*/ 17 h 160"/>
                <a:gd name="T6" fmla="*/ 166 w 177"/>
                <a:gd name="T7" fmla="*/ 21 h 160"/>
                <a:gd name="T8" fmla="*/ 164 w 177"/>
                <a:gd name="T9" fmla="*/ 25 h 160"/>
                <a:gd name="T10" fmla="*/ 160 w 177"/>
                <a:gd name="T11" fmla="*/ 29 h 160"/>
                <a:gd name="T12" fmla="*/ 158 w 177"/>
                <a:gd name="T13" fmla="*/ 33 h 160"/>
                <a:gd name="T14" fmla="*/ 152 w 177"/>
                <a:gd name="T15" fmla="*/ 37 h 160"/>
                <a:gd name="T16" fmla="*/ 148 w 177"/>
                <a:gd name="T17" fmla="*/ 44 h 160"/>
                <a:gd name="T18" fmla="*/ 143 w 177"/>
                <a:gd name="T19" fmla="*/ 48 h 160"/>
                <a:gd name="T20" fmla="*/ 139 w 177"/>
                <a:gd name="T21" fmla="*/ 52 h 160"/>
                <a:gd name="T22" fmla="*/ 133 w 177"/>
                <a:gd name="T23" fmla="*/ 58 h 160"/>
                <a:gd name="T24" fmla="*/ 129 w 177"/>
                <a:gd name="T25" fmla="*/ 62 h 160"/>
                <a:gd name="T26" fmla="*/ 123 w 177"/>
                <a:gd name="T27" fmla="*/ 69 h 160"/>
                <a:gd name="T28" fmla="*/ 119 w 177"/>
                <a:gd name="T29" fmla="*/ 73 h 160"/>
                <a:gd name="T30" fmla="*/ 112 w 177"/>
                <a:gd name="T31" fmla="*/ 79 h 160"/>
                <a:gd name="T32" fmla="*/ 106 w 177"/>
                <a:gd name="T33" fmla="*/ 83 h 160"/>
                <a:gd name="T34" fmla="*/ 102 w 177"/>
                <a:gd name="T35" fmla="*/ 87 h 160"/>
                <a:gd name="T36" fmla="*/ 96 w 177"/>
                <a:gd name="T37" fmla="*/ 94 h 160"/>
                <a:gd name="T38" fmla="*/ 89 w 177"/>
                <a:gd name="T39" fmla="*/ 98 h 160"/>
                <a:gd name="T40" fmla="*/ 83 w 177"/>
                <a:gd name="T41" fmla="*/ 104 h 160"/>
                <a:gd name="T42" fmla="*/ 75 w 177"/>
                <a:gd name="T43" fmla="*/ 110 h 160"/>
                <a:gd name="T44" fmla="*/ 71 w 177"/>
                <a:gd name="T45" fmla="*/ 116 h 160"/>
                <a:gd name="T46" fmla="*/ 62 w 177"/>
                <a:gd name="T47" fmla="*/ 121 h 160"/>
                <a:gd name="T48" fmla="*/ 56 w 177"/>
                <a:gd name="T49" fmla="*/ 127 h 160"/>
                <a:gd name="T50" fmla="*/ 50 w 177"/>
                <a:gd name="T51" fmla="*/ 133 h 160"/>
                <a:gd name="T52" fmla="*/ 44 w 177"/>
                <a:gd name="T53" fmla="*/ 137 h 160"/>
                <a:gd name="T54" fmla="*/ 35 w 177"/>
                <a:gd name="T55" fmla="*/ 144 h 160"/>
                <a:gd name="T56" fmla="*/ 29 w 177"/>
                <a:gd name="T57" fmla="*/ 148 h 160"/>
                <a:gd name="T58" fmla="*/ 23 w 177"/>
                <a:gd name="T59" fmla="*/ 154 h 160"/>
                <a:gd name="T60" fmla="*/ 16 w 177"/>
                <a:gd name="T61" fmla="*/ 160 h 160"/>
                <a:gd name="T62" fmla="*/ 0 w 177"/>
                <a:gd name="T63" fmla="*/ 141 h 160"/>
                <a:gd name="T64" fmla="*/ 177 w 177"/>
                <a:gd name="T65" fmla="*/ 0 h 160"/>
                <a:gd name="T66" fmla="*/ 177 w 177"/>
                <a:gd name="T6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7" h="160">
                  <a:moveTo>
                    <a:pt x="177" y="0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6" y="21"/>
                  </a:lnTo>
                  <a:lnTo>
                    <a:pt x="164" y="25"/>
                  </a:lnTo>
                  <a:lnTo>
                    <a:pt x="160" y="29"/>
                  </a:lnTo>
                  <a:lnTo>
                    <a:pt x="158" y="33"/>
                  </a:lnTo>
                  <a:lnTo>
                    <a:pt x="152" y="37"/>
                  </a:lnTo>
                  <a:lnTo>
                    <a:pt x="148" y="44"/>
                  </a:lnTo>
                  <a:lnTo>
                    <a:pt x="143" y="48"/>
                  </a:lnTo>
                  <a:lnTo>
                    <a:pt x="139" y="52"/>
                  </a:lnTo>
                  <a:lnTo>
                    <a:pt x="133" y="58"/>
                  </a:lnTo>
                  <a:lnTo>
                    <a:pt x="129" y="62"/>
                  </a:lnTo>
                  <a:lnTo>
                    <a:pt x="123" y="69"/>
                  </a:lnTo>
                  <a:lnTo>
                    <a:pt x="119" y="73"/>
                  </a:lnTo>
                  <a:lnTo>
                    <a:pt x="112" y="79"/>
                  </a:lnTo>
                  <a:lnTo>
                    <a:pt x="106" y="83"/>
                  </a:lnTo>
                  <a:lnTo>
                    <a:pt x="102" y="87"/>
                  </a:lnTo>
                  <a:lnTo>
                    <a:pt x="96" y="94"/>
                  </a:lnTo>
                  <a:lnTo>
                    <a:pt x="89" y="98"/>
                  </a:lnTo>
                  <a:lnTo>
                    <a:pt x="83" y="104"/>
                  </a:lnTo>
                  <a:lnTo>
                    <a:pt x="75" y="110"/>
                  </a:lnTo>
                  <a:lnTo>
                    <a:pt x="71" y="116"/>
                  </a:lnTo>
                  <a:lnTo>
                    <a:pt x="62" y="121"/>
                  </a:lnTo>
                  <a:lnTo>
                    <a:pt x="56" y="127"/>
                  </a:lnTo>
                  <a:lnTo>
                    <a:pt x="50" y="133"/>
                  </a:lnTo>
                  <a:lnTo>
                    <a:pt x="44" y="137"/>
                  </a:lnTo>
                  <a:lnTo>
                    <a:pt x="35" y="144"/>
                  </a:lnTo>
                  <a:lnTo>
                    <a:pt x="29" y="148"/>
                  </a:lnTo>
                  <a:lnTo>
                    <a:pt x="23" y="154"/>
                  </a:lnTo>
                  <a:lnTo>
                    <a:pt x="16" y="160"/>
                  </a:lnTo>
                  <a:lnTo>
                    <a:pt x="0" y="141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336978" y="4654575"/>
              <a:ext cx="461963" cy="180975"/>
            </a:xfrm>
            <a:custGeom>
              <a:avLst/>
              <a:gdLst>
                <a:gd name="T0" fmla="*/ 291 w 291"/>
                <a:gd name="T1" fmla="*/ 19 h 114"/>
                <a:gd name="T2" fmla="*/ 279 w 291"/>
                <a:gd name="T3" fmla="*/ 27 h 114"/>
                <a:gd name="T4" fmla="*/ 268 w 291"/>
                <a:gd name="T5" fmla="*/ 37 h 114"/>
                <a:gd name="T6" fmla="*/ 258 w 291"/>
                <a:gd name="T7" fmla="*/ 46 h 114"/>
                <a:gd name="T8" fmla="*/ 247 w 291"/>
                <a:gd name="T9" fmla="*/ 54 h 114"/>
                <a:gd name="T10" fmla="*/ 235 w 291"/>
                <a:gd name="T11" fmla="*/ 62 h 114"/>
                <a:gd name="T12" fmla="*/ 225 w 291"/>
                <a:gd name="T13" fmla="*/ 69 h 114"/>
                <a:gd name="T14" fmla="*/ 214 w 291"/>
                <a:gd name="T15" fmla="*/ 75 h 114"/>
                <a:gd name="T16" fmla="*/ 204 w 291"/>
                <a:gd name="T17" fmla="*/ 81 h 114"/>
                <a:gd name="T18" fmla="*/ 191 w 291"/>
                <a:gd name="T19" fmla="*/ 87 h 114"/>
                <a:gd name="T20" fmla="*/ 181 w 291"/>
                <a:gd name="T21" fmla="*/ 92 h 114"/>
                <a:gd name="T22" fmla="*/ 170 w 291"/>
                <a:gd name="T23" fmla="*/ 96 h 114"/>
                <a:gd name="T24" fmla="*/ 160 w 291"/>
                <a:gd name="T25" fmla="*/ 100 h 114"/>
                <a:gd name="T26" fmla="*/ 150 w 291"/>
                <a:gd name="T27" fmla="*/ 104 h 114"/>
                <a:gd name="T28" fmla="*/ 141 w 291"/>
                <a:gd name="T29" fmla="*/ 106 h 114"/>
                <a:gd name="T30" fmla="*/ 131 w 291"/>
                <a:gd name="T31" fmla="*/ 108 h 114"/>
                <a:gd name="T32" fmla="*/ 123 w 291"/>
                <a:gd name="T33" fmla="*/ 112 h 114"/>
                <a:gd name="T34" fmla="*/ 112 w 291"/>
                <a:gd name="T35" fmla="*/ 112 h 114"/>
                <a:gd name="T36" fmla="*/ 102 w 291"/>
                <a:gd name="T37" fmla="*/ 114 h 114"/>
                <a:gd name="T38" fmla="*/ 85 w 291"/>
                <a:gd name="T39" fmla="*/ 114 h 114"/>
                <a:gd name="T40" fmla="*/ 68 w 291"/>
                <a:gd name="T41" fmla="*/ 112 h 114"/>
                <a:gd name="T42" fmla="*/ 52 w 291"/>
                <a:gd name="T43" fmla="*/ 112 h 114"/>
                <a:gd name="T44" fmla="*/ 37 w 291"/>
                <a:gd name="T45" fmla="*/ 106 h 114"/>
                <a:gd name="T46" fmla="*/ 25 w 291"/>
                <a:gd name="T47" fmla="*/ 102 h 114"/>
                <a:gd name="T48" fmla="*/ 10 w 291"/>
                <a:gd name="T49" fmla="*/ 96 h 114"/>
                <a:gd name="T50" fmla="*/ 2 w 291"/>
                <a:gd name="T51" fmla="*/ 90 h 114"/>
                <a:gd name="T52" fmla="*/ 4 w 291"/>
                <a:gd name="T53" fmla="*/ 85 h 114"/>
                <a:gd name="T54" fmla="*/ 12 w 291"/>
                <a:gd name="T55" fmla="*/ 81 h 114"/>
                <a:gd name="T56" fmla="*/ 23 w 291"/>
                <a:gd name="T57" fmla="*/ 77 h 114"/>
                <a:gd name="T58" fmla="*/ 25 w 291"/>
                <a:gd name="T59" fmla="*/ 73 h 114"/>
                <a:gd name="T60" fmla="*/ 37 w 291"/>
                <a:gd name="T61" fmla="*/ 77 h 114"/>
                <a:gd name="T62" fmla="*/ 46 w 291"/>
                <a:gd name="T63" fmla="*/ 79 h 114"/>
                <a:gd name="T64" fmla="*/ 56 w 291"/>
                <a:gd name="T65" fmla="*/ 83 h 114"/>
                <a:gd name="T66" fmla="*/ 66 w 291"/>
                <a:gd name="T67" fmla="*/ 85 h 114"/>
                <a:gd name="T68" fmla="*/ 81 w 291"/>
                <a:gd name="T69" fmla="*/ 87 h 114"/>
                <a:gd name="T70" fmla="*/ 93 w 291"/>
                <a:gd name="T71" fmla="*/ 87 h 114"/>
                <a:gd name="T72" fmla="*/ 110 w 291"/>
                <a:gd name="T73" fmla="*/ 87 h 114"/>
                <a:gd name="T74" fmla="*/ 125 w 291"/>
                <a:gd name="T75" fmla="*/ 85 h 114"/>
                <a:gd name="T76" fmla="*/ 133 w 291"/>
                <a:gd name="T77" fmla="*/ 83 h 114"/>
                <a:gd name="T78" fmla="*/ 143 w 291"/>
                <a:gd name="T79" fmla="*/ 81 h 114"/>
                <a:gd name="T80" fmla="*/ 160 w 291"/>
                <a:gd name="T81" fmla="*/ 75 h 114"/>
                <a:gd name="T82" fmla="*/ 170 w 291"/>
                <a:gd name="T83" fmla="*/ 71 h 114"/>
                <a:gd name="T84" fmla="*/ 181 w 291"/>
                <a:gd name="T85" fmla="*/ 67 h 114"/>
                <a:gd name="T86" fmla="*/ 189 w 291"/>
                <a:gd name="T87" fmla="*/ 60 h 114"/>
                <a:gd name="T88" fmla="*/ 200 w 291"/>
                <a:gd name="T89" fmla="*/ 54 h 114"/>
                <a:gd name="T90" fmla="*/ 208 w 291"/>
                <a:gd name="T91" fmla="*/ 48 h 114"/>
                <a:gd name="T92" fmla="*/ 218 w 291"/>
                <a:gd name="T93" fmla="*/ 40 h 114"/>
                <a:gd name="T94" fmla="*/ 229 w 291"/>
                <a:gd name="T95" fmla="*/ 31 h 114"/>
                <a:gd name="T96" fmla="*/ 239 w 291"/>
                <a:gd name="T97" fmla="*/ 21 h 114"/>
                <a:gd name="T98" fmla="*/ 250 w 291"/>
                <a:gd name="T99" fmla="*/ 10 h 114"/>
                <a:gd name="T100" fmla="*/ 260 w 291"/>
                <a:gd name="T10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114">
                  <a:moveTo>
                    <a:pt x="260" y="0"/>
                  </a:moveTo>
                  <a:lnTo>
                    <a:pt x="291" y="19"/>
                  </a:lnTo>
                  <a:lnTo>
                    <a:pt x="285" y="23"/>
                  </a:lnTo>
                  <a:lnTo>
                    <a:pt x="279" y="27"/>
                  </a:lnTo>
                  <a:lnTo>
                    <a:pt x="275" y="33"/>
                  </a:lnTo>
                  <a:lnTo>
                    <a:pt x="268" y="37"/>
                  </a:lnTo>
                  <a:lnTo>
                    <a:pt x="262" y="42"/>
                  </a:lnTo>
                  <a:lnTo>
                    <a:pt x="258" y="46"/>
                  </a:lnTo>
                  <a:lnTo>
                    <a:pt x="252" y="50"/>
                  </a:lnTo>
                  <a:lnTo>
                    <a:pt x="247" y="54"/>
                  </a:lnTo>
                  <a:lnTo>
                    <a:pt x="241" y="58"/>
                  </a:lnTo>
                  <a:lnTo>
                    <a:pt x="235" y="62"/>
                  </a:lnTo>
                  <a:lnTo>
                    <a:pt x="229" y="65"/>
                  </a:lnTo>
                  <a:lnTo>
                    <a:pt x="225" y="69"/>
                  </a:lnTo>
                  <a:lnTo>
                    <a:pt x="218" y="71"/>
                  </a:lnTo>
                  <a:lnTo>
                    <a:pt x="214" y="75"/>
                  </a:lnTo>
                  <a:lnTo>
                    <a:pt x="208" y="79"/>
                  </a:lnTo>
                  <a:lnTo>
                    <a:pt x="204" y="81"/>
                  </a:lnTo>
                  <a:lnTo>
                    <a:pt x="198" y="85"/>
                  </a:lnTo>
                  <a:lnTo>
                    <a:pt x="191" y="87"/>
                  </a:lnTo>
                  <a:lnTo>
                    <a:pt x="185" y="90"/>
                  </a:lnTo>
                  <a:lnTo>
                    <a:pt x="181" y="92"/>
                  </a:lnTo>
                  <a:lnTo>
                    <a:pt x="175" y="94"/>
                  </a:lnTo>
                  <a:lnTo>
                    <a:pt x="170" y="96"/>
                  </a:lnTo>
                  <a:lnTo>
                    <a:pt x="166" y="98"/>
                  </a:lnTo>
                  <a:lnTo>
                    <a:pt x="160" y="100"/>
                  </a:lnTo>
                  <a:lnTo>
                    <a:pt x="156" y="100"/>
                  </a:lnTo>
                  <a:lnTo>
                    <a:pt x="150" y="104"/>
                  </a:lnTo>
                  <a:lnTo>
                    <a:pt x="145" y="104"/>
                  </a:lnTo>
                  <a:lnTo>
                    <a:pt x="141" y="106"/>
                  </a:lnTo>
                  <a:lnTo>
                    <a:pt x="135" y="108"/>
                  </a:lnTo>
                  <a:lnTo>
                    <a:pt x="131" y="108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2" y="114"/>
                  </a:lnTo>
                  <a:lnTo>
                    <a:pt x="93" y="114"/>
                  </a:lnTo>
                  <a:lnTo>
                    <a:pt x="85" y="114"/>
                  </a:lnTo>
                  <a:lnTo>
                    <a:pt x="77" y="114"/>
                  </a:lnTo>
                  <a:lnTo>
                    <a:pt x="68" y="112"/>
                  </a:lnTo>
                  <a:lnTo>
                    <a:pt x="60" y="112"/>
                  </a:lnTo>
                  <a:lnTo>
                    <a:pt x="52" y="112"/>
                  </a:lnTo>
                  <a:lnTo>
                    <a:pt x="43" y="108"/>
                  </a:lnTo>
                  <a:lnTo>
                    <a:pt x="37" y="106"/>
                  </a:lnTo>
                  <a:lnTo>
                    <a:pt x="29" y="104"/>
                  </a:lnTo>
                  <a:lnTo>
                    <a:pt x="25" y="102"/>
                  </a:lnTo>
                  <a:lnTo>
                    <a:pt x="16" y="98"/>
                  </a:lnTo>
                  <a:lnTo>
                    <a:pt x="10" y="96"/>
                  </a:lnTo>
                  <a:lnTo>
                    <a:pt x="6" y="92"/>
                  </a:lnTo>
                  <a:lnTo>
                    <a:pt x="2" y="90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8" y="79"/>
                  </a:lnTo>
                  <a:lnTo>
                    <a:pt x="23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9" y="75"/>
                  </a:lnTo>
                  <a:lnTo>
                    <a:pt x="37" y="77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81"/>
                  </a:lnTo>
                  <a:lnTo>
                    <a:pt x="56" y="83"/>
                  </a:lnTo>
                  <a:lnTo>
                    <a:pt x="60" y="83"/>
                  </a:lnTo>
                  <a:lnTo>
                    <a:pt x="66" y="85"/>
                  </a:lnTo>
                  <a:lnTo>
                    <a:pt x="73" y="85"/>
                  </a:lnTo>
                  <a:lnTo>
                    <a:pt x="81" y="87"/>
                  </a:lnTo>
                  <a:lnTo>
                    <a:pt x="87" y="87"/>
                  </a:lnTo>
                  <a:lnTo>
                    <a:pt x="93" y="87"/>
                  </a:lnTo>
                  <a:lnTo>
                    <a:pt x="102" y="87"/>
                  </a:lnTo>
                  <a:lnTo>
                    <a:pt x="110" y="87"/>
                  </a:lnTo>
                  <a:lnTo>
                    <a:pt x="118" y="85"/>
                  </a:lnTo>
                  <a:lnTo>
                    <a:pt x="125" y="85"/>
                  </a:lnTo>
                  <a:lnTo>
                    <a:pt x="129" y="83"/>
                  </a:lnTo>
                  <a:lnTo>
                    <a:pt x="133" y="83"/>
                  </a:lnTo>
                  <a:lnTo>
                    <a:pt x="139" y="81"/>
                  </a:lnTo>
                  <a:lnTo>
                    <a:pt x="143" y="81"/>
                  </a:lnTo>
                  <a:lnTo>
                    <a:pt x="152" y="79"/>
                  </a:lnTo>
                  <a:lnTo>
                    <a:pt x="160" y="75"/>
                  </a:lnTo>
                  <a:lnTo>
                    <a:pt x="166" y="73"/>
                  </a:lnTo>
                  <a:lnTo>
                    <a:pt x="170" y="71"/>
                  </a:lnTo>
                  <a:lnTo>
                    <a:pt x="175" y="69"/>
                  </a:lnTo>
                  <a:lnTo>
                    <a:pt x="181" y="67"/>
                  </a:lnTo>
                  <a:lnTo>
                    <a:pt x="185" y="62"/>
                  </a:lnTo>
                  <a:lnTo>
                    <a:pt x="189" y="60"/>
                  </a:lnTo>
                  <a:lnTo>
                    <a:pt x="193" y="56"/>
                  </a:lnTo>
                  <a:lnTo>
                    <a:pt x="200" y="54"/>
                  </a:lnTo>
                  <a:lnTo>
                    <a:pt x="204" y="50"/>
                  </a:lnTo>
                  <a:lnTo>
                    <a:pt x="208" y="48"/>
                  </a:lnTo>
                  <a:lnTo>
                    <a:pt x="214" y="44"/>
                  </a:lnTo>
                  <a:lnTo>
                    <a:pt x="218" y="40"/>
                  </a:lnTo>
                  <a:lnTo>
                    <a:pt x="225" y="35"/>
                  </a:lnTo>
                  <a:lnTo>
                    <a:pt x="229" y="31"/>
                  </a:lnTo>
                  <a:lnTo>
                    <a:pt x="233" y="25"/>
                  </a:lnTo>
                  <a:lnTo>
                    <a:pt x="239" y="21"/>
                  </a:lnTo>
                  <a:lnTo>
                    <a:pt x="243" y="15"/>
                  </a:lnTo>
                  <a:lnTo>
                    <a:pt x="250" y="10"/>
                  </a:lnTo>
                  <a:lnTo>
                    <a:pt x="256" y="4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6429053" y="4079900"/>
              <a:ext cx="1289050" cy="657225"/>
            </a:xfrm>
            <a:custGeom>
              <a:avLst/>
              <a:gdLst>
                <a:gd name="T0" fmla="*/ 783 w 812"/>
                <a:gd name="T1" fmla="*/ 33 h 414"/>
                <a:gd name="T2" fmla="*/ 747 w 812"/>
                <a:gd name="T3" fmla="*/ 44 h 414"/>
                <a:gd name="T4" fmla="*/ 712 w 812"/>
                <a:gd name="T5" fmla="*/ 54 h 414"/>
                <a:gd name="T6" fmla="*/ 677 w 812"/>
                <a:gd name="T7" fmla="*/ 66 h 414"/>
                <a:gd name="T8" fmla="*/ 639 w 812"/>
                <a:gd name="T9" fmla="*/ 79 h 414"/>
                <a:gd name="T10" fmla="*/ 604 w 812"/>
                <a:gd name="T11" fmla="*/ 94 h 414"/>
                <a:gd name="T12" fmla="*/ 566 w 812"/>
                <a:gd name="T13" fmla="*/ 106 h 414"/>
                <a:gd name="T14" fmla="*/ 531 w 812"/>
                <a:gd name="T15" fmla="*/ 121 h 414"/>
                <a:gd name="T16" fmla="*/ 493 w 812"/>
                <a:gd name="T17" fmla="*/ 135 h 414"/>
                <a:gd name="T18" fmla="*/ 458 w 812"/>
                <a:gd name="T19" fmla="*/ 150 h 414"/>
                <a:gd name="T20" fmla="*/ 421 w 812"/>
                <a:gd name="T21" fmla="*/ 166 h 414"/>
                <a:gd name="T22" fmla="*/ 385 w 812"/>
                <a:gd name="T23" fmla="*/ 183 h 414"/>
                <a:gd name="T24" fmla="*/ 348 w 812"/>
                <a:gd name="T25" fmla="*/ 202 h 414"/>
                <a:gd name="T26" fmla="*/ 312 w 812"/>
                <a:gd name="T27" fmla="*/ 220 h 414"/>
                <a:gd name="T28" fmla="*/ 277 w 812"/>
                <a:gd name="T29" fmla="*/ 239 h 414"/>
                <a:gd name="T30" fmla="*/ 242 w 812"/>
                <a:gd name="T31" fmla="*/ 258 h 414"/>
                <a:gd name="T32" fmla="*/ 208 w 812"/>
                <a:gd name="T33" fmla="*/ 279 h 414"/>
                <a:gd name="T34" fmla="*/ 175 w 812"/>
                <a:gd name="T35" fmla="*/ 300 h 414"/>
                <a:gd name="T36" fmla="*/ 142 w 812"/>
                <a:gd name="T37" fmla="*/ 320 h 414"/>
                <a:gd name="T38" fmla="*/ 110 w 812"/>
                <a:gd name="T39" fmla="*/ 343 h 414"/>
                <a:gd name="T40" fmla="*/ 79 w 812"/>
                <a:gd name="T41" fmla="*/ 366 h 414"/>
                <a:gd name="T42" fmla="*/ 50 w 812"/>
                <a:gd name="T43" fmla="*/ 391 h 414"/>
                <a:gd name="T44" fmla="*/ 31 w 812"/>
                <a:gd name="T45" fmla="*/ 397 h 414"/>
                <a:gd name="T46" fmla="*/ 10 w 812"/>
                <a:gd name="T47" fmla="*/ 410 h 414"/>
                <a:gd name="T48" fmla="*/ 8 w 812"/>
                <a:gd name="T49" fmla="*/ 404 h 414"/>
                <a:gd name="T50" fmla="*/ 38 w 812"/>
                <a:gd name="T51" fmla="*/ 374 h 414"/>
                <a:gd name="T52" fmla="*/ 69 w 812"/>
                <a:gd name="T53" fmla="*/ 347 h 414"/>
                <a:gd name="T54" fmla="*/ 102 w 812"/>
                <a:gd name="T55" fmla="*/ 320 h 414"/>
                <a:gd name="T56" fmla="*/ 137 w 812"/>
                <a:gd name="T57" fmla="*/ 295 h 414"/>
                <a:gd name="T58" fmla="*/ 175 w 812"/>
                <a:gd name="T59" fmla="*/ 270 h 414"/>
                <a:gd name="T60" fmla="*/ 212 w 812"/>
                <a:gd name="T61" fmla="*/ 245 h 414"/>
                <a:gd name="T62" fmla="*/ 252 w 812"/>
                <a:gd name="T63" fmla="*/ 223 h 414"/>
                <a:gd name="T64" fmla="*/ 292 w 812"/>
                <a:gd name="T65" fmla="*/ 202 h 414"/>
                <a:gd name="T66" fmla="*/ 335 w 812"/>
                <a:gd name="T67" fmla="*/ 181 h 414"/>
                <a:gd name="T68" fmla="*/ 377 w 812"/>
                <a:gd name="T69" fmla="*/ 160 h 414"/>
                <a:gd name="T70" fmla="*/ 418 w 812"/>
                <a:gd name="T71" fmla="*/ 141 h 414"/>
                <a:gd name="T72" fmla="*/ 460 w 812"/>
                <a:gd name="T73" fmla="*/ 123 h 414"/>
                <a:gd name="T74" fmla="*/ 504 w 812"/>
                <a:gd name="T75" fmla="*/ 106 h 414"/>
                <a:gd name="T76" fmla="*/ 545 w 812"/>
                <a:gd name="T77" fmla="*/ 89 h 414"/>
                <a:gd name="T78" fmla="*/ 587 w 812"/>
                <a:gd name="T79" fmla="*/ 75 h 414"/>
                <a:gd name="T80" fmla="*/ 629 w 812"/>
                <a:gd name="T81" fmla="*/ 60 h 414"/>
                <a:gd name="T82" fmla="*/ 668 w 812"/>
                <a:gd name="T83" fmla="*/ 46 h 414"/>
                <a:gd name="T84" fmla="*/ 706 w 812"/>
                <a:gd name="T85" fmla="*/ 33 h 414"/>
                <a:gd name="T86" fmla="*/ 741 w 812"/>
                <a:gd name="T87" fmla="*/ 21 h 414"/>
                <a:gd name="T88" fmla="*/ 777 w 812"/>
                <a:gd name="T89" fmla="*/ 10 h 414"/>
                <a:gd name="T90" fmla="*/ 812 w 812"/>
                <a:gd name="T9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2" h="414">
                  <a:moveTo>
                    <a:pt x="812" y="0"/>
                  </a:moveTo>
                  <a:lnTo>
                    <a:pt x="795" y="31"/>
                  </a:lnTo>
                  <a:lnTo>
                    <a:pt x="783" y="33"/>
                  </a:lnTo>
                  <a:lnTo>
                    <a:pt x="770" y="37"/>
                  </a:lnTo>
                  <a:lnTo>
                    <a:pt x="758" y="39"/>
                  </a:lnTo>
                  <a:lnTo>
                    <a:pt x="747" y="44"/>
                  </a:lnTo>
                  <a:lnTo>
                    <a:pt x="735" y="48"/>
                  </a:lnTo>
                  <a:lnTo>
                    <a:pt x="725" y="52"/>
                  </a:lnTo>
                  <a:lnTo>
                    <a:pt x="712" y="54"/>
                  </a:lnTo>
                  <a:lnTo>
                    <a:pt x="700" y="58"/>
                  </a:lnTo>
                  <a:lnTo>
                    <a:pt x="687" y="62"/>
                  </a:lnTo>
                  <a:lnTo>
                    <a:pt x="677" y="66"/>
                  </a:lnTo>
                  <a:lnTo>
                    <a:pt x="664" y="71"/>
                  </a:lnTo>
                  <a:lnTo>
                    <a:pt x="652" y="75"/>
                  </a:lnTo>
                  <a:lnTo>
                    <a:pt x="639" y="79"/>
                  </a:lnTo>
                  <a:lnTo>
                    <a:pt x="627" y="83"/>
                  </a:lnTo>
                  <a:lnTo>
                    <a:pt x="614" y="87"/>
                  </a:lnTo>
                  <a:lnTo>
                    <a:pt x="604" y="94"/>
                  </a:lnTo>
                  <a:lnTo>
                    <a:pt x="591" y="98"/>
                  </a:lnTo>
                  <a:lnTo>
                    <a:pt x="579" y="102"/>
                  </a:lnTo>
                  <a:lnTo>
                    <a:pt x="566" y="106"/>
                  </a:lnTo>
                  <a:lnTo>
                    <a:pt x="554" y="110"/>
                  </a:lnTo>
                  <a:lnTo>
                    <a:pt x="541" y="116"/>
                  </a:lnTo>
                  <a:lnTo>
                    <a:pt x="531" y="121"/>
                  </a:lnTo>
                  <a:lnTo>
                    <a:pt x="518" y="125"/>
                  </a:lnTo>
                  <a:lnTo>
                    <a:pt x="506" y="131"/>
                  </a:lnTo>
                  <a:lnTo>
                    <a:pt x="493" y="135"/>
                  </a:lnTo>
                  <a:lnTo>
                    <a:pt x="481" y="139"/>
                  </a:lnTo>
                  <a:lnTo>
                    <a:pt x="468" y="146"/>
                  </a:lnTo>
                  <a:lnTo>
                    <a:pt x="458" y="150"/>
                  </a:lnTo>
                  <a:lnTo>
                    <a:pt x="446" y="156"/>
                  </a:lnTo>
                  <a:lnTo>
                    <a:pt x="433" y="160"/>
                  </a:lnTo>
                  <a:lnTo>
                    <a:pt x="421" y="166"/>
                  </a:lnTo>
                  <a:lnTo>
                    <a:pt x="408" y="173"/>
                  </a:lnTo>
                  <a:lnTo>
                    <a:pt x="398" y="179"/>
                  </a:lnTo>
                  <a:lnTo>
                    <a:pt x="385" y="183"/>
                  </a:lnTo>
                  <a:lnTo>
                    <a:pt x="373" y="189"/>
                  </a:lnTo>
                  <a:lnTo>
                    <a:pt x="360" y="195"/>
                  </a:lnTo>
                  <a:lnTo>
                    <a:pt x="348" y="202"/>
                  </a:lnTo>
                  <a:lnTo>
                    <a:pt x="335" y="208"/>
                  </a:lnTo>
                  <a:lnTo>
                    <a:pt x="325" y="212"/>
                  </a:lnTo>
                  <a:lnTo>
                    <a:pt x="312" y="220"/>
                  </a:lnTo>
                  <a:lnTo>
                    <a:pt x="300" y="227"/>
                  </a:lnTo>
                  <a:lnTo>
                    <a:pt x="289" y="233"/>
                  </a:lnTo>
                  <a:lnTo>
                    <a:pt x="277" y="239"/>
                  </a:lnTo>
                  <a:lnTo>
                    <a:pt x="267" y="245"/>
                  </a:lnTo>
                  <a:lnTo>
                    <a:pt x="254" y="252"/>
                  </a:lnTo>
                  <a:lnTo>
                    <a:pt x="242" y="258"/>
                  </a:lnTo>
                  <a:lnTo>
                    <a:pt x="231" y="264"/>
                  </a:lnTo>
                  <a:lnTo>
                    <a:pt x="221" y="273"/>
                  </a:lnTo>
                  <a:lnTo>
                    <a:pt x="208" y="279"/>
                  </a:lnTo>
                  <a:lnTo>
                    <a:pt x="198" y="285"/>
                  </a:lnTo>
                  <a:lnTo>
                    <a:pt x="185" y="291"/>
                  </a:lnTo>
                  <a:lnTo>
                    <a:pt x="175" y="300"/>
                  </a:lnTo>
                  <a:lnTo>
                    <a:pt x="165" y="306"/>
                  </a:lnTo>
                  <a:lnTo>
                    <a:pt x="154" y="314"/>
                  </a:lnTo>
                  <a:lnTo>
                    <a:pt x="142" y="320"/>
                  </a:lnTo>
                  <a:lnTo>
                    <a:pt x="131" y="329"/>
                  </a:lnTo>
                  <a:lnTo>
                    <a:pt x="121" y="337"/>
                  </a:lnTo>
                  <a:lnTo>
                    <a:pt x="110" y="343"/>
                  </a:lnTo>
                  <a:lnTo>
                    <a:pt x="100" y="352"/>
                  </a:lnTo>
                  <a:lnTo>
                    <a:pt x="90" y="358"/>
                  </a:lnTo>
                  <a:lnTo>
                    <a:pt x="79" y="366"/>
                  </a:lnTo>
                  <a:lnTo>
                    <a:pt x="71" y="374"/>
                  </a:lnTo>
                  <a:lnTo>
                    <a:pt x="60" y="383"/>
                  </a:lnTo>
                  <a:lnTo>
                    <a:pt x="50" y="391"/>
                  </a:lnTo>
                  <a:lnTo>
                    <a:pt x="46" y="391"/>
                  </a:lnTo>
                  <a:lnTo>
                    <a:pt x="40" y="395"/>
                  </a:lnTo>
                  <a:lnTo>
                    <a:pt x="31" y="397"/>
                  </a:lnTo>
                  <a:lnTo>
                    <a:pt x="25" y="404"/>
                  </a:lnTo>
                  <a:lnTo>
                    <a:pt x="19" y="406"/>
                  </a:lnTo>
                  <a:lnTo>
                    <a:pt x="10" y="410"/>
                  </a:lnTo>
                  <a:lnTo>
                    <a:pt x="4" y="414"/>
                  </a:lnTo>
                  <a:lnTo>
                    <a:pt x="0" y="414"/>
                  </a:lnTo>
                  <a:lnTo>
                    <a:pt x="8" y="404"/>
                  </a:lnTo>
                  <a:lnTo>
                    <a:pt x="19" y="395"/>
                  </a:lnTo>
                  <a:lnTo>
                    <a:pt x="27" y="385"/>
                  </a:lnTo>
                  <a:lnTo>
                    <a:pt x="38" y="374"/>
                  </a:lnTo>
                  <a:lnTo>
                    <a:pt x="48" y="366"/>
                  </a:lnTo>
                  <a:lnTo>
                    <a:pt x="58" y="356"/>
                  </a:lnTo>
                  <a:lnTo>
                    <a:pt x="69" y="347"/>
                  </a:lnTo>
                  <a:lnTo>
                    <a:pt x="79" y="339"/>
                  </a:lnTo>
                  <a:lnTo>
                    <a:pt x="90" y="329"/>
                  </a:lnTo>
                  <a:lnTo>
                    <a:pt x="102" y="320"/>
                  </a:lnTo>
                  <a:lnTo>
                    <a:pt x="112" y="312"/>
                  </a:lnTo>
                  <a:lnTo>
                    <a:pt x="125" y="304"/>
                  </a:lnTo>
                  <a:lnTo>
                    <a:pt x="137" y="295"/>
                  </a:lnTo>
                  <a:lnTo>
                    <a:pt x="148" y="287"/>
                  </a:lnTo>
                  <a:lnTo>
                    <a:pt x="160" y="277"/>
                  </a:lnTo>
                  <a:lnTo>
                    <a:pt x="175" y="270"/>
                  </a:lnTo>
                  <a:lnTo>
                    <a:pt x="185" y="262"/>
                  </a:lnTo>
                  <a:lnTo>
                    <a:pt x="198" y="254"/>
                  </a:lnTo>
                  <a:lnTo>
                    <a:pt x="212" y="245"/>
                  </a:lnTo>
                  <a:lnTo>
                    <a:pt x="225" y="237"/>
                  </a:lnTo>
                  <a:lnTo>
                    <a:pt x="237" y="231"/>
                  </a:lnTo>
                  <a:lnTo>
                    <a:pt x="252" y="223"/>
                  </a:lnTo>
                  <a:lnTo>
                    <a:pt x="264" y="216"/>
                  </a:lnTo>
                  <a:lnTo>
                    <a:pt x="279" y="208"/>
                  </a:lnTo>
                  <a:lnTo>
                    <a:pt x="292" y="202"/>
                  </a:lnTo>
                  <a:lnTo>
                    <a:pt x="306" y="193"/>
                  </a:lnTo>
                  <a:lnTo>
                    <a:pt x="321" y="187"/>
                  </a:lnTo>
                  <a:lnTo>
                    <a:pt x="335" y="181"/>
                  </a:lnTo>
                  <a:lnTo>
                    <a:pt x="348" y="173"/>
                  </a:lnTo>
                  <a:lnTo>
                    <a:pt x="362" y="166"/>
                  </a:lnTo>
                  <a:lnTo>
                    <a:pt x="377" y="160"/>
                  </a:lnTo>
                  <a:lnTo>
                    <a:pt x="391" y="154"/>
                  </a:lnTo>
                  <a:lnTo>
                    <a:pt x="404" y="148"/>
                  </a:lnTo>
                  <a:lnTo>
                    <a:pt x="418" y="141"/>
                  </a:lnTo>
                  <a:lnTo>
                    <a:pt x="433" y="135"/>
                  </a:lnTo>
                  <a:lnTo>
                    <a:pt x="448" y="129"/>
                  </a:lnTo>
                  <a:lnTo>
                    <a:pt x="460" y="123"/>
                  </a:lnTo>
                  <a:lnTo>
                    <a:pt x="475" y="116"/>
                  </a:lnTo>
                  <a:lnTo>
                    <a:pt x="489" y="110"/>
                  </a:lnTo>
                  <a:lnTo>
                    <a:pt x="504" y="106"/>
                  </a:lnTo>
                  <a:lnTo>
                    <a:pt x="518" y="100"/>
                  </a:lnTo>
                  <a:lnTo>
                    <a:pt x="531" y="94"/>
                  </a:lnTo>
                  <a:lnTo>
                    <a:pt x="545" y="89"/>
                  </a:lnTo>
                  <a:lnTo>
                    <a:pt x="560" y="83"/>
                  </a:lnTo>
                  <a:lnTo>
                    <a:pt x="573" y="79"/>
                  </a:lnTo>
                  <a:lnTo>
                    <a:pt x="587" y="75"/>
                  </a:lnTo>
                  <a:lnTo>
                    <a:pt x="602" y="69"/>
                  </a:lnTo>
                  <a:lnTo>
                    <a:pt x="616" y="64"/>
                  </a:lnTo>
                  <a:lnTo>
                    <a:pt x="629" y="60"/>
                  </a:lnTo>
                  <a:lnTo>
                    <a:pt x="641" y="56"/>
                  </a:lnTo>
                  <a:lnTo>
                    <a:pt x="654" y="50"/>
                  </a:lnTo>
                  <a:lnTo>
                    <a:pt x="668" y="46"/>
                  </a:lnTo>
                  <a:lnTo>
                    <a:pt x="679" y="41"/>
                  </a:lnTo>
                  <a:lnTo>
                    <a:pt x="693" y="37"/>
                  </a:lnTo>
                  <a:lnTo>
                    <a:pt x="706" y="33"/>
                  </a:lnTo>
                  <a:lnTo>
                    <a:pt x="718" y="29"/>
                  </a:lnTo>
                  <a:lnTo>
                    <a:pt x="731" y="25"/>
                  </a:lnTo>
                  <a:lnTo>
                    <a:pt x="741" y="21"/>
                  </a:lnTo>
                  <a:lnTo>
                    <a:pt x="754" y="16"/>
                  </a:lnTo>
                  <a:lnTo>
                    <a:pt x="766" y="14"/>
                  </a:lnTo>
                  <a:lnTo>
                    <a:pt x="777" y="10"/>
                  </a:lnTo>
                  <a:lnTo>
                    <a:pt x="789" y="6"/>
                  </a:lnTo>
                  <a:lnTo>
                    <a:pt x="799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7495853" y="3454425"/>
              <a:ext cx="1004888" cy="714375"/>
            </a:xfrm>
            <a:custGeom>
              <a:avLst/>
              <a:gdLst>
                <a:gd name="T0" fmla="*/ 608 w 633"/>
                <a:gd name="T1" fmla="*/ 3 h 450"/>
                <a:gd name="T2" fmla="*/ 625 w 633"/>
                <a:gd name="T3" fmla="*/ 7 h 450"/>
                <a:gd name="T4" fmla="*/ 627 w 633"/>
                <a:gd name="T5" fmla="*/ 15 h 450"/>
                <a:gd name="T6" fmla="*/ 604 w 633"/>
                <a:gd name="T7" fmla="*/ 28 h 450"/>
                <a:gd name="T8" fmla="*/ 583 w 633"/>
                <a:gd name="T9" fmla="*/ 38 h 450"/>
                <a:gd name="T10" fmla="*/ 563 w 633"/>
                <a:gd name="T11" fmla="*/ 52 h 450"/>
                <a:gd name="T12" fmla="*/ 540 w 633"/>
                <a:gd name="T13" fmla="*/ 65 h 450"/>
                <a:gd name="T14" fmla="*/ 519 w 633"/>
                <a:gd name="T15" fmla="*/ 77 h 450"/>
                <a:gd name="T16" fmla="*/ 494 w 633"/>
                <a:gd name="T17" fmla="*/ 92 h 450"/>
                <a:gd name="T18" fmla="*/ 471 w 633"/>
                <a:gd name="T19" fmla="*/ 107 h 450"/>
                <a:gd name="T20" fmla="*/ 448 w 633"/>
                <a:gd name="T21" fmla="*/ 121 h 450"/>
                <a:gd name="T22" fmla="*/ 423 w 633"/>
                <a:gd name="T23" fmla="*/ 138 h 450"/>
                <a:gd name="T24" fmla="*/ 398 w 633"/>
                <a:gd name="T25" fmla="*/ 154 h 450"/>
                <a:gd name="T26" fmla="*/ 373 w 633"/>
                <a:gd name="T27" fmla="*/ 173 h 450"/>
                <a:gd name="T28" fmla="*/ 344 w 633"/>
                <a:gd name="T29" fmla="*/ 192 h 450"/>
                <a:gd name="T30" fmla="*/ 319 w 633"/>
                <a:gd name="T31" fmla="*/ 215 h 450"/>
                <a:gd name="T32" fmla="*/ 290 w 633"/>
                <a:gd name="T33" fmla="*/ 236 h 450"/>
                <a:gd name="T34" fmla="*/ 259 w 633"/>
                <a:gd name="T35" fmla="*/ 261 h 450"/>
                <a:gd name="T36" fmla="*/ 227 w 633"/>
                <a:gd name="T37" fmla="*/ 286 h 450"/>
                <a:gd name="T38" fmla="*/ 194 w 633"/>
                <a:gd name="T39" fmla="*/ 313 h 450"/>
                <a:gd name="T40" fmla="*/ 161 w 633"/>
                <a:gd name="T41" fmla="*/ 342 h 450"/>
                <a:gd name="T42" fmla="*/ 125 w 633"/>
                <a:gd name="T43" fmla="*/ 371 h 450"/>
                <a:gd name="T44" fmla="*/ 88 w 633"/>
                <a:gd name="T45" fmla="*/ 404 h 450"/>
                <a:gd name="T46" fmla="*/ 50 w 633"/>
                <a:gd name="T47" fmla="*/ 442 h 450"/>
                <a:gd name="T48" fmla="*/ 23 w 633"/>
                <a:gd name="T49" fmla="*/ 427 h 450"/>
                <a:gd name="T50" fmla="*/ 57 w 633"/>
                <a:gd name="T51" fmla="*/ 394 h 450"/>
                <a:gd name="T52" fmla="*/ 90 w 633"/>
                <a:gd name="T53" fmla="*/ 367 h 450"/>
                <a:gd name="T54" fmla="*/ 119 w 633"/>
                <a:gd name="T55" fmla="*/ 338 h 450"/>
                <a:gd name="T56" fmla="*/ 148 w 633"/>
                <a:gd name="T57" fmla="*/ 313 h 450"/>
                <a:gd name="T58" fmla="*/ 175 w 633"/>
                <a:gd name="T59" fmla="*/ 290 h 450"/>
                <a:gd name="T60" fmla="*/ 200 w 633"/>
                <a:gd name="T61" fmla="*/ 269 h 450"/>
                <a:gd name="T62" fmla="*/ 223 w 633"/>
                <a:gd name="T63" fmla="*/ 248 h 450"/>
                <a:gd name="T64" fmla="*/ 248 w 633"/>
                <a:gd name="T65" fmla="*/ 227 h 450"/>
                <a:gd name="T66" fmla="*/ 273 w 633"/>
                <a:gd name="T67" fmla="*/ 209 h 450"/>
                <a:gd name="T68" fmla="*/ 296 w 633"/>
                <a:gd name="T69" fmla="*/ 192 h 450"/>
                <a:gd name="T70" fmla="*/ 319 w 633"/>
                <a:gd name="T71" fmla="*/ 173 h 450"/>
                <a:gd name="T72" fmla="*/ 344 w 633"/>
                <a:gd name="T73" fmla="*/ 157 h 450"/>
                <a:gd name="T74" fmla="*/ 367 w 633"/>
                <a:gd name="T75" fmla="*/ 140 h 450"/>
                <a:gd name="T76" fmla="*/ 394 w 633"/>
                <a:gd name="T77" fmla="*/ 123 h 450"/>
                <a:gd name="T78" fmla="*/ 419 w 633"/>
                <a:gd name="T79" fmla="*/ 107 h 450"/>
                <a:gd name="T80" fmla="*/ 446 w 633"/>
                <a:gd name="T81" fmla="*/ 88 h 450"/>
                <a:gd name="T82" fmla="*/ 475 w 633"/>
                <a:gd name="T83" fmla="*/ 69 h 450"/>
                <a:gd name="T84" fmla="*/ 508 w 633"/>
                <a:gd name="T85" fmla="*/ 52 h 450"/>
                <a:gd name="T86" fmla="*/ 540 w 633"/>
                <a:gd name="T87" fmla="*/ 34 h 450"/>
                <a:gd name="T88" fmla="*/ 575 w 633"/>
                <a:gd name="T89" fmla="*/ 15 h 450"/>
                <a:gd name="T90" fmla="*/ 600 w 633"/>
                <a:gd name="T9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3" h="450">
                  <a:moveTo>
                    <a:pt x="600" y="0"/>
                  </a:moveTo>
                  <a:lnTo>
                    <a:pt x="604" y="0"/>
                  </a:lnTo>
                  <a:lnTo>
                    <a:pt x="608" y="3"/>
                  </a:lnTo>
                  <a:lnTo>
                    <a:pt x="615" y="5"/>
                  </a:lnTo>
                  <a:lnTo>
                    <a:pt x="619" y="5"/>
                  </a:lnTo>
                  <a:lnTo>
                    <a:pt x="625" y="7"/>
                  </a:lnTo>
                  <a:lnTo>
                    <a:pt x="629" y="9"/>
                  </a:lnTo>
                  <a:lnTo>
                    <a:pt x="633" y="11"/>
                  </a:lnTo>
                  <a:lnTo>
                    <a:pt x="627" y="15"/>
                  </a:lnTo>
                  <a:lnTo>
                    <a:pt x="619" y="19"/>
                  </a:lnTo>
                  <a:lnTo>
                    <a:pt x="613" y="23"/>
                  </a:lnTo>
                  <a:lnTo>
                    <a:pt x="604" y="28"/>
                  </a:lnTo>
                  <a:lnTo>
                    <a:pt x="598" y="30"/>
                  </a:lnTo>
                  <a:lnTo>
                    <a:pt x="590" y="36"/>
                  </a:lnTo>
                  <a:lnTo>
                    <a:pt x="583" y="38"/>
                  </a:lnTo>
                  <a:lnTo>
                    <a:pt x="577" y="44"/>
                  </a:lnTo>
                  <a:lnTo>
                    <a:pt x="569" y="48"/>
                  </a:lnTo>
                  <a:lnTo>
                    <a:pt x="563" y="52"/>
                  </a:lnTo>
                  <a:lnTo>
                    <a:pt x="554" y="55"/>
                  </a:lnTo>
                  <a:lnTo>
                    <a:pt x="548" y="61"/>
                  </a:lnTo>
                  <a:lnTo>
                    <a:pt x="540" y="65"/>
                  </a:lnTo>
                  <a:lnTo>
                    <a:pt x="533" y="69"/>
                  </a:lnTo>
                  <a:lnTo>
                    <a:pt x="525" y="73"/>
                  </a:lnTo>
                  <a:lnTo>
                    <a:pt x="519" y="77"/>
                  </a:lnTo>
                  <a:lnTo>
                    <a:pt x="511" y="82"/>
                  </a:lnTo>
                  <a:lnTo>
                    <a:pt x="502" y="86"/>
                  </a:lnTo>
                  <a:lnTo>
                    <a:pt x="494" y="92"/>
                  </a:lnTo>
                  <a:lnTo>
                    <a:pt x="488" y="96"/>
                  </a:lnTo>
                  <a:lnTo>
                    <a:pt x="479" y="100"/>
                  </a:lnTo>
                  <a:lnTo>
                    <a:pt x="471" y="107"/>
                  </a:lnTo>
                  <a:lnTo>
                    <a:pt x="463" y="111"/>
                  </a:lnTo>
                  <a:lnTo>
                    <a:pt x="456" y="115"/>
                  </a:lnTo>
                  <a:lnTo>
                    <a:pt x="448" y="121"/>
                  </a:lnTo>
                  <a:lnTo>
                    <a:pt x="440" y="125"/>
                  </a:lnTo>
                  <a:lnTo>
                    <a:pt x="431" y="132"/>
                  </a:lnTo>
                  <a:lnTo>
                    <a:pt x="423" y="138"/>
                  </a:lnTo>
                  <a:lnTo>
                    <a:pt x="415" y="142"/>
                  </a:lnTo>
                  <a:lnTo>
                    <a:pt x="406" y="148"/>
                  </a:lnTo>
                  <a:lnTo>
                    <a:pt x="398" y="154"/>
                  </a:lnTo>
                  <a:lnTo>
                    <a:pt x="390" y="161"/>
                  </a:lnTo>
                  <a:lnTo>
                    <a:pt x="381" y="167"/>
                  </a:lnTo>
                  <a:lnTo>
                    <a:pt x="373" y="173"/>
                  </a:lnTo>
                  <a:lnTo>
                    <a:pt x="363" y="179"/>
                  </a:lnTo>
                  <a:lnTo>
                    <a:pt x="354" y="186"/>
                  </a:lnTo>
                  <a:lnTo>
                    <a:pt x="344" y="192"/>
                  </a:lnTo>
                  <a:lnTo>
                    <a:pt x="336" y="200"/>
                  </a:lnTo>
                  <a:lnTo>
                    <a:pt x="327" y="207"/>
                  </a:lnTo>
                  <a:lnTo>
                    <a:pt x="319" y="215"/>
                  </a:lnTo>
                  <a:lnTo>
                    <a:pt x="309" y="221"/>
                  </a:lnTo>
                  <a:lnTo>
                    <a:pt x="298" y="227"/>
                  </a:lnTo>
                  <a:lnTo>
                    <a:pt x="290" y="236"/>
                  </a:lnTo>
                  <a:lnTo>
                    <a:pt x="279" y="244"/>
                  </a:lnTo>
                  <a:lnTo>
                    <a:pt x="269" y="250"/>
                  </a:lnTo>
                  <a:lnTo>
                    <a:pt x="259" y="261"/>
                  </a:lnTo>
                  <a:lnTo>
                    <a:pt x="248" y="269"/>
                  </a:lnTo>
                  <a:lnTo>
                    <a:pt x="238" y="277"/>
                  </a:lnTo>
                  <a:lnTo>
                    <a:pt x="227" y="286"/>
                  </a:lnTo>
                  <a:lnTo>
                    <a:pt x="217" y="294"/>
                  </a:lnTo>
                  <a:lnTo>
                    <a:pt x="204" y="302"/>
                  </a:lnTo>
                  <a:lnTo>
                    <a:pt x="194" y="313"/>
                  </a:lnTo>
                  <a:lnTo>
                    <a:pt x="184" y="321"/>
                  </a:lnTo>
                  <a:lnTo>
                    <a:pt x="171" y="331"/>
                  </a:lnTo>
                  <a:lnTo>
                    <a:pt x="161" y="342"/>
                  </a:lnTo>
                  <a:lnTo>
                    <a:pt x="148" y="352"/>
                  </a:lnTo>
                  <a:lnTo>
                    <a:pt x="138" y="361"/>
                  </a:lnTo>
                  <a:lnTo>
                    <a:pt x="125" y="371"/>
                  </a:lnTo>
                  <a:lnTo>
                    <a:pt x="113" y="383"/>
                  </a:lnTo>
                  <a:lnTo>
                    <a:pt x="100" y="394"/>
                  </a:lnTo>
                  <a:lnTo>
                    <a:pt x="88" y="404"/>
                  </a:lnTo>
                  <a:lnTo>
                    <a:pt x="75" y="417"/>
                  </a:lnTo>
                  <a:lnTo>
                    <a:pt x="63" y="429"/>
                  </a:lnTo>
                  <a:lnTo>
                    <a:pt x="50" y="442"/>
                  </a:lnTo>
                  <a:lnTo>
                    <a:pt x="0" y="450"/>
                  </a:lnTo>
                  <a:lnTo>
                    <a:pt x="11" y="438"/>
                  </a:lnTo>
                  <a:lnTo>
                    <a:pt x="23" y="427"/>
                  </a:lnTo>
                  <a:lnTo>
                    <a:pt x="36" y="415"/>
                  </a:lnTo>
                  <a:lnTo>
                    <a:pt x="46" y="406"/>
                  </a:lnTo>
                  <a:lnTo>
                    <a:pt x="57" y="394"/>
                  </a:lnTo>
                  <a:lnTo>
                    <a:pt x="69" y="386"/>
                  </a:lnTo>
                  <a:lnTo>
                    <a:pt x="80" y="375"/>
                  </a:lnTo>
                  <a:lnTo>
                    <a:pt x="90" y="367"/>
                  </a:lnTo>
                  <a:lnTo>
                    <a:pt x="100" y="356"/>
                  </a:lnTo>
                  <a:lnTo>
                    <a:pt x="109" y="348"/>
                  </a:lnTo>
                  <a:lnTo>
                    <a:pt x="119" y="338"/>
                  </a:lnTo>
                  <a:lnTo>
                    <a:pt x="130" y="331"/>
                  </a:lnTo>
                  <a:lnTo>
                    <a:pt x="138" y="321"/>
                  </a:lnTo>
                  <a:lnTo>
                    <a:pt x="148" y="313"/>
                  </a:lnTo>
                  <a:lnTo>
                    <a:pt x="157" y="306"/>
                  </a:lnTo>
                  <a:lnTo>
                    <a:pt x="167" y="298"/>
                  </a:lnTo>
                  <a:lnTo>
                    <a:pt x="175" y="290"/>
                  </a:lnTo>
                  <a:lnTo>
                    <a:pt x="184" y="284"/>
                  </a:lnTo>
                  <a:lnTo>
                    <a:pt x="192" y="275"/>
                  </a:lnTo>
                  <a:lnTo>
                    <a:pt x="200" y="269"/>
                  </a:lnTo>
                  <a:lnTo>
                    <a:pt x="209" y="261"/>
                  </a:lnTo>
                  <a:lnTo>
                    <a:pt x="217" y="254"/>
                  </a:lnTo>
                  <a:lnTo>
                    <a:pt x="223" y="248"/>
                  </a:lnTo>
                  <a:lnTo>
                    <a:pt x="234" y="242"/>
                  </a:lnTo>
                  <a:lnTo>
                    <a:pt x="240" y="234"/>
                  </a:lnTo>
                  <a:lnTo>
                    <a:pt x="248" y="227"/>
                  </a:lnTo>
                  <a:lnTo>
                    <a:pt x="257" y="221"/>
                  </a:lnTo>
                  <a:lnTo>
                    <a:pt x="265" y="215"/>
                  </a:lnTo>
                  <a:lnTo>
                    <a:pt x="273" y="209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6" y="192"/>
                  </a:lnTo>
                  <a:lnTo>
                    <a:pt x="304" y="186"/>
                  </a:lnTo>
                  <a:lnTo>
                    <a:pt x="311" y="179"/>
                  </a:lnTo>
                  <a:lnTo>
                    <a:pt x="319" y="173"/>
                  </a:lnTo>
                  <a:lnTo>
                    <a:pt x="327" y="167"/>
                  </a:lnTo>
                  <a:lnTo>
                    <a:pt x="336" y="163"/>
                  </a:lnTo>
                  <a:lnTo>
                    <a:pt x="344" y="157"/>
                  </a:lnTo>
                  <a:lnTo>
                    <a:pt x="352" y="150"/>
                  </a:lnTo>
                  <a:lnTo>
                    <a:pt x="361" y="146"/>
                  </a:lnTo>
                  <a:lnTo>
                    <a:pt x="367" y="140"/>
                  </a:lnTo>
                  <a:lnTo>
                    <a:pt x="375" y="134"/>
                  </a:lnTo>
                  <a:lnTo>
                    <a:pt x="384" y="127"/>
                  </a:lnTo>
                  <a:lnTo>
                    <a:pt x="394" y="123"/>
                  </a:lnTo>
                  <a:lnTo>
                    <a:pt x="400" y="117"/>
                  </a:lnTo>
                  <a:lnTo>
                    <a:pt x="411" y="111"/>
                  </a:lnTo>
                  <a:lnTo>
                    <a:pt x="419" y="107"/>
                  </a:lnTo>
                  <a:lnTo>
                    <a:pt x="429" y="100"/>
                  </a:lnTo>
                  <a:lnTo>
                    <a:pt x="438" y="94"/>
                  </a:lnTo>
                  <a:lnTo>
                    <a:pt x="446" y="88"/>
                  </a:lnTo>
                  <a:lnTo>
                    <a:pt x="456" y="82"/>
                  </a:lnTo>
                  <a:lnTo>
                    <a:pt x="467" y="77"/>
                  </a:lnTo>
                  <a:lnTo>
                    <a:pt x="475" y="69"/>
                  </a:lnTo>
                  <a:lnTo>
                    <a:pt x="486" y="65"/>
                  </a:lnTo>
                  <a:lnTo>
                    <a:pt x="496" y="59"/>
                  </a:lnTo>
                  <a:lnTo>
                    <a:pt x="508" y="52"/>
                  </a:lnTo>
                  <a:lnTo>
                    <a:pt x="517" y="46"/>
                  </a:lnTo>
                  <a:lnTo>
                    <a:pt x="529" y="40"/>
                  </a:lnTo>
                  <a:lnTo>
                    <a:pt x="540" y="34"/>
                  </a:lnTo>
                  <a:lnTo>
                    <a:pt x="552" y="28"/>
                  </a:lnTo>
                  <a:lnTo>
                    <a:pt x="565" y="21"/>
                  </a:lnTo>
                  <a:lnTo>
                    <a:pt x="575" y="15"/>
                  </a:lnTo>
                  <a:lnTo>
                    <a:pt x="588" y="7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6737028" y="3359175"/>
              <a:ext cx="782638" cy="965200"/>
            </a:xfrm>
            <a:custGeom>
              <a:avLst/>
              <a:gdLst>
                <a:gd name="T0" fmla="*/ 487 w 493"/>
                <a:gd name="T1" fmla="*/ 13 h 608"/>
                <a:gd name="T2" fmla="*/ 466 w 493"/>
                <a:gd name="T3" fmla="*/ 54 h 608"/>
                <a:gd name="T4" fmla="*/ 445 w 493"/>
                <a:gd name="T5" fmla="*/ 94 h 608"/>
                <a:gd name="T6" fmla="*/ 422 w 493"/>
                <a:gd name="T7" fmla="*/ 131 h 608"/>
                <a:gd name="T8" fmla="*/ 397 w 493"/>
                <a:gd name="T9" fmla="*/ 171 h 608"/>
                <a:gd name="T10" fmla="*/ 372 w 493"/>
                <a:gd name="T11" fmla="*/ 208 h 608"/>
                <a:gd name="T12" fmla="*/ 345 w 493"/>
                <a:gd name="T13" fmla="*/ 246 h 608"/>
                <a:gd name="T14" fmla="*/ 318 w 493"/>
                <a:gd name="T15" fmla="*/ 279 h 608"/>
                <a:gd name="T16" fmla="*/ 289 w 493"/>
                <a:gd name="T17" fmla="*/ 314 h 608"/>
                <a:gd name="T18" fmla="*/ 262 w 493"/>
                <a:gd name="T19" fmla="*/ 348 h 608"/>
                <a:gd name="T20" fmla="*/ 235 w 493"/>
                <a:gd name="T21" fmla="*/ 379 h 608"/>
                <a:gd name="T22" fmla="*/ 206 w 493"/>
                <a:gd name="T23" fmla="*/ 408 h 608"/>
                <a:gd name="T24" fmla="*/ 179 w 493"/>
                <a:gd name="T25" fmla="*/ 437 h 608"/>
                <a:gd name="T26" fmla="*/ 154 w 493"/>
                <a:gd name="T27" fmla="*/ 464 h 608"/>
                <a:gd name="T28" fmla="*/ 127 w 493"/>
                <a:gd name="T29" fmla="*/ 487 h 608"/>
                <a:gd name="T30" fmla="*/ 104 w 493"/>
                <a:gd name="T31" fmla="*/ 510 h 608"/>
                <a:gd name="T32" fmla="*/ 83 w 493"/>
                <a:gd name="T33" fmla="*/ 533 h 608"/>
                <a:gd name="T34" fmla="*/ 62 w 493"/>
                <a:gd name="T35" fmla="*/ 552 h 608"/>
                <a:gd name="T36" fmla="*/ 45 w 493"/>
                <a:gd name="T37" fmla="*/ 568 h 608"/>
                <a:gd name="T38" fmla="*/ 29 w 493"/>
                <a:gd name="T39" fmla="*/ 583 h 608"/>
                <a:gd name="T40" fmla="*/ 14 w 493"/>
                <a:gd name="T41" fmla="*/ 600 h 608"/>
                <a:gd name="T42" fmla="*/ 10 w 493"/>
                <a:gd name="T43" fmla="*/ 560 h 608"/>
                <a:gd name="T44" fmla="*/ 43 w 493"/>
                <a:gd name="T45" fmla="*/ 531 h 608"/>
                <a:gd name="T46" fmla="*/ 75 w 493"/>
                <a:gd name="T47" fmla="*/ 502 h 608"/>
                <a:gd name="T48" fmla="*/ 108 w 493"/>
                <a:gd name="T49" fmla="*/ 473 h 608"/>
                <a:gd name="T50" fmla="*/ 137 w 493"/>
                <a:gd name="T51" fmla="*/ 443 h 608"/>
                <a:gd name="T52" fmla="*/ 168 w 493"/>
                <a:gd name="T53" fmla="*/ 414 h 608"/>
                <a:gd name="T54" fmla="*/ 195 w 493"/>
                <a:gd name="T55" fmla="*/ 383 h 608"/>
                <a:gd name="T56" fmla="*/ 222 w 493"/>
                <a:gd name="T57" fmla="*/ 354 h 608"/>
                <a:gd name="T58" fmla="*/ 247 w 493"/>
                <a:gd name="T59" fmla="*/ 325 h 608"/>
                <a:gd name="T60" fmla="*/ 274 w 493"/>
                <a:gd name="T61" fmla="*/ 294 h 608"/>
                <a:gd name="T62" fmla="*/ 297 w 493"/>
                <a:gd name="T63" fmla="*/ 264 h 608"/>
                <a:gd name="T64" fmla="*/ 318 w 493"/>
                <a:gd name="T65" fmla="*/ 237 h 608"/>
                <a:gd name="T66" fmla="*/ 339 w 493"/>
                <a:gd name="T67" fmla="*/ 208 h 608"/>
                <a:gd name="T68" fmla="*/ 360 w 493"/>
                <a:gd name="T69" fmla="*/ 179 h 608"/>
                <a:gd name="T70" fmla="*/ 376 w 493"/>
                <a:gd name="T71" fmla="*/ 152 h 608"/>
                <a:gd name="T72" fmla="*/ 393 w 493"/>
                <a:gd name="T73" fmla="*/ 127 h 608"/>
                <a:gd name="T74" fmla="*/ 408 w 493"/>
                <a:gd name="T75" fmla="*/ 102 h 608"/>
                <a:gd name="T76" fmla="*/ 422 w 493"/>
                <a:gd name="T77" fmla="*/ 79 h 608"/>
                <a:gd name="T78" fmla="*/ 433 w 493"/>
                <a:gd name="T79" fmla="*/ 56 h 608"/>
                <a:gd name="T80" fmla="*/ 443 w 493"/>
                <a:gd name="T81" fmla="*/ 35 h 608"/>
                <a:gd name="T82" fmla="*/ 451 w 493"/>
                <a:gd name="T83" fmla="*/ 17 h 608"/>
                <a:gd name="T84" fmla="*/ 458 w 493"/>
                <a:gd name="T85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608">
                  <a:moveTo>
                    <a:pt x="458" y="0"/>
                  </a:moveTo>
                  <a:lnTo>
                    <a:pt x="493" y="0"/>
                  </a:lnTo>
                  <a:lnTo>
                    <a:pt x="487" y="13"/>
                  </a:lnTo>
                  <a:lnTo>
                    <a:pt x="481" y="27"/>
                  </a:lnTo>
                  <a:lnTo>
                    <a:pt x="474" y="40"/>
                  </a:lnTo>
                  <a:lnTo>
                    <a:pt x="466" y="54"/>
                  </a:lnTo>
                  <a:lnTo>
                    <a:pt x="460" y="67"/>
                  </a:lnTo>
                  <a:lnTo>
                    <a:pt x="451" y="79"/>
                  </a:lnTo>
                  <a:lnTo>
                    <a:pt x="445" y="94"/>
                  </a:lnTo>
                  <a:lnTo>
                    <a:pt x="439" y="106"/>
                  </a:lnTo>
                  <a:lnTo>
                    <a:pt x="431" y="119"/>
                  </a:lnTo>
                  <a:lnTo>
                    <a:pt x="422" y="131"/>
                  </a:lnTo>
                  <a:lnTo>
                    <a:pt x="414" y="144"/>
                  </a:lnTo>
                  <a:lnTo>
                    <a:pt x="408" y="158"/>
                  </a:lnTo>
                  <a:lnTo>
                    <a:pt x="397" y="171"/>
                  </a:lnTo>
                  <a:lnTo>
                    <a:pt x="389" y="183"/>
                  </a:lnTo>
                  <a:lnTo>
                    <a:pt x="381" y="196"/>
                  </a:lnTo>
                  <a:lnTo>
                    <a:pt x="372" y="208"/>
                  </a:lnTo>
                  <a:lnTo>
                    <a:pt x="362" y="221"/>
                  </a:lnTo>
                  <a:lnTo>
                    <a:pt x="354" y="233"/>
                  </a:lnTo>
                  <a:lnTo>
                    <a:pt x="345" y="246"/>
                  </a:lnTo>
                  <a:lnTo>
                    <a:pt x="337" y="256"/>
                  </a:lnTo>
                  <a:lnTo>
                    <a:pt x="326" y="269"/>
                  </a:lnTo>
                  <a:lnTo>
                    <a:pt x="318" y="279"/>
                  </a:lnTo>
                  <a:lnTo>
                    <a:pt x="308" y="291"/>
                  </a:lnTo>
                  <a:lnTo>
                    <a:pt x="299" y="304"/>
                  </a:lnTo>
                  <a:lnTo>
                    <a:pt x="289" y="314"/>
                  </a:lnTo>
                  <a:lnTo>
                    <a:pt x="281" y="325"/>
                  </a:lnTo>
                  <a:lnTo>
                    <a:pt x="270" y="335"/>
                  </a:lnTo>
                  <a:lnTo>
                    <a:pt x="262" y="348"/>
                  </a:lnTo>
                  <a:lnTo>
                    <a:pt x="252" y="358"/>
                  </a:lnTo>
                  <a:lnTo>
                    <a:pt x="243" y="369"/>
                  </a:lnTo>
                  <a:lnTo>
                    <a:pt x="235" y="379"/>
                  </a:lnTo>
                  <a:lnTo>
                    <a:pt x="227" y="389"/>
                  </a:lnTo>
                  <a:lnTo>
                    <a:pt x="216" y="398"/>
                  </a:lnTo>
                  <a:lnTo>
                    <a:pt x="206" y="408"/>
                  </a:lnTo>
                  <a:lnTo>
                    <a:pt x="197" y="418"/>
                  </a:lnTo>
                  <a:lnTo>
                    <a:pt x="189" y="429"/>
                  </a:lnTo>
                  <a:lnTo>
                    <a:pt x="179" y="437"/>
                  </a:lnTo>
                  <a:lnTo>
                    <a:pt x="170" y="446"/>
                  </a:lnTo>
                  <a:lnTo>
                    <a:pt x="162" y="454"/>
                  </a:lnTo>
                  <a:lnTo>
                    <a:pt x="154" y="464"/>
                  </a:lnTo>
                  <a:lnTo>
                    <a:pt x="145" y="473"/>
                  </a:lnTo>
                  <a:lnTo>
                    <a:pt x="137" y="481"/>
                  </a:lnTo>
                  <a:lnTo>
                    <a:pt x="127" y="487"/>
                  </a:lnTo>
                  <a:lnTo>
                    <a:pt x="120" y="495"/>
                  </a:lnTo>
                  <a:lnTo>
                    <a:pt x="112" y="504"/>
                  </a:lnTo>
                  <a:lnTo>
                    <a:pt x="104" y="510"/>
                  </a:lnTo>
                  <a:lnTo>
                    <a:pt x="98" y="518"/>
                  </a:lnTo>
                  <a:lnTo>
                    <a:pt x="91" y="527"/>
                  </a:lnTo>
                  <a:lnTo>
                    <a:pt x="83" y="533"/>
                  </a:lnTo>
                  <a:lnTo>
                    <a:pt x="77" y="539"/>
                  </a:lnTo>
                  <a:lnTo>
                    <a:pt x="68" y="545"/>
                  </a:lnTo>
                  <a:lnTo>
                    <a:pt x="62" y="552"/>
                  </a:lnTo>
                  <a:lnTo>
                    <a:pt x="56" y="558"/>
                  </a:lnTo>
                  <a:lnTo>
                    <a:pt x="52" y="564"/>
                  </a:lnTo>
                  <a:lnTo>
                    <a:pt x="45" y="568"/>
                  </a:lnTo>
                  <a:lnTo>
                    <a:pt x="41" y="575"/>
                  </a:lnTo>
                  <a:lnTo>
                    <a:pt x="35" y="579"/>
                  </a:lnTo>
                  <a:lnTo>
                    <a:pt x="29" y="583"/>
                  </a:lnTo>
                  <a:lnTo>
                    <a:pt x="25" y="589"/>
                  </a:lnTo>
                  <a:lnTo>
                    <a:pt x="23" y="593"/>
                  </a:lnTo>
                  <a:lnTo>
                    <a:pt x="14" y="600"/>
                  </a:lnTo>
                  <a:lnTo>
                    <a:pt x="8" y="608"/>
                  </a:lnTo>
                  <a:lnTo>
                    <a:pt x="0" y="568"/>
                  </a:lnTo>
                  <a:lnTo>
                    <a:pt x="10" y="560"/>
                  </a:lnTo>
                  <a:lnTo>
                    <a:pt x="20" y="550"/>
                  </a:lnTo>
                  <a:lnTo>
                    <a:pt x="31" y="541"/>
                  </a:lnTo>
                  <a:lnTo>
                    <a:pt x="43" y="531"/>
                  </a:lnTo>
                  <a:lnTo>
                    <a:pt x="54" y="523"/>
                  </a:lnTo>
                  <a:lnTo>
                    <a:pt x="64" y="512"/>
                  </a:lnTo>
                  <a:lnTo>
                    <a:pt x="75" y="502"/>
                  </a:lnTo>
                  <a:lnTo>
                    <a:pt x="87" y="493"/>
                  </a:lnTo>
                  <a:lnTo>
                    <a:pt x="95" y="483"/>
                  </a:lnTo>
                  <a:lnTo>
                    <a:pt x="108" y="473"/>
                  </a:lnTo>
                  <a:lnTo>
                    <a:pt x="116" y="464"/>
                  </a:lnTo>
                  <a:lnTo>
                    <a:pt x="127" y="454"/>
                  </a:lnTo>
                  <a:lnTo>
                    <a:pt x="137" y="443"/>
                  </a:lnTo>
                  <a:lnTo>
                    <a:pt x="147" y="435"/>
                  </a:lnTo>
                  <a:lnTo>
                    <a:pt x="158" y="425"/>
                  </a:lnTo>
                  <a:lnTo>
                    <a:pt x="168" y="414"/>
                  </a:lnTo>
                  <a:lnTo>
                    <a:pt x="177" y="404"/>
                  </a:lnTo>
                  <a:lnTo>
                    <a:pt x="185" y="393"/>
                  </a:lnTo>
                  <a:lnTo>
                    <a:pt x="195" y="383"/>
                  </a:lnTo>
                  <a:lnTo>
                    <a:pt x="204" y="375"/>
                  </a:lnTo>
                  <a:lnTo>
                    <a:pt x="214" y="364"/>
                  </a:lnTo>
                  <a:lnTo>
                    <a:pt x="222" y="354"/>
                  </a:lnTo>
                  <a:lnTo>
                    <a:pt x="231" y="344"/>
                  </a:lnTo>
                  <a:lnTo>
                    <a:pt x="241" y="335"/>
                  </a:lnTo>
                  <a:lnTo>
                    <a:pt x="247" y="325"/>
                  </a:lnTo>
                  <a:lnTo>
                    <a:pt x="256" y="314"/>
                  </a:lnTo>
                  <a:lnTo>
                    <a:pt x="264" y="304"/>
                  </a:lnTo>
                  <a:lnTo>
                    <a:pt x="274" y="294"/>
                  </a:lnTo>
                  <a:lnTo>
                    <a:pt x="281" y="285"/>
                  </a:lnTo>
                  <a:lnTo>
                    <a:pt x="289" y="275"/>
                  </a:lnTo>
                  <a:lnTo>
                    <a:pt x="297" y="264"/>
                  </a:lnTo>
                  <a:lnTo>
                    <a:pt x="306" y="256"/>
                  </a:lnTo>
                  <a:lnTo>
                    <a:pt x="312" y="246"/>
                  </a:lnTo>
                  <a:lnTo>
                    <a:pt x="318" y="237"/>
                  </a:lnTo>
                  <a:lnTo>
                    <a:pt x="326" y="227"/>
                  </a:lnTo>
                  <a:lnTo>
                    <a:pt x="333" y="217"/>
                  </a:lnTo>
                  <a:lnTo>
                    <a:pt x="339" y="208"/>
                  </a:lnTo>
                  <a:lnTo>
                    <a:pt x="345" y="198"/>
                  </a:lnTo>
                  <a:lnTo>
                    <a:pt x="351" y="190"/>
                  </a:lnTo>
                  <a:lnTo>
                    <a:pt x="360" y="179"/>
                  </a:lnTo>
                  <a:lnTo>
                    <a:pt x="364" y="171"/>
                  </a:lnTo>
                  <a:lnTo>
                    <a:pt x="370" y="160"/>
                  </a:lnTo>
                  <a:lnTo>
                    <a:pt x="376" y="152"/>
                  </a:lnTo>
                  <a:lnTo>
                    <a:pt x="383" y="144"/>
                  </a:lnTo>
                  <a:lnTo>
                    <a:pt x="387" y="135"/>
                  </a:lnTo>
                  <a:lnTo>
                    <a:pt x="393" y="127"/>
                  </a:lnTo>
                  <a:lnTo>
                    <a:pt x="397" y="119"/>
                  </a:lnTo>
                  <a:lnTo>
                    <a:pt x="404" y="110"/>
                  </a:lnTo>
                  <a:lnTo>
                    <a:pt x="408" y="102"/>
                  </a:lnTo>
                  <a:lnTo>
                    <a:pt x="412" y="94"/>
                  </a:lnTo>
                  <a:lnTo>
                    <a:pt x="416" y="85"/>
                  </a:lnTo>
                  <a:lnTo>
                    <a:pt x="422" y="79"/>
                  </a:lnTo>
                  <a:lnTo>
                    <a:pt x="424" y="71"/>
                  </a:lnTo>
                  <a:lnTo>
                    <a:pt x="429" y="63"/>
                  </a:lnTo>
                  <a:lnTo>
                    <a:pt x="433" y="56"/>
                  </a:lnTo>
                  <a:lnTo>
                    <a:pt x="437" y="50"/>
                  </a:lnTo>
                  <a:lnTo>
                    <a:pt x="439" y="42"/>
                  </a:lnTo>
                  <a:lnTo>
                    <a:pt x="443" y="35"/>
                  </a:lnTo>
                  <a:lnTo>
                    <a:pt x="445" y="29"/>
                  </a:lnTo>
                  <a:lnTo>
                    <a:pt x="449" y="23"/>
                  </a:lnTo>
                  <a:lnTo>
                    <a:pt x="451" y="17"/>
                  </a:lnTo>
                  <a:lnTo>
                    <a:pt x="453" y="11"/>
                  </a:lnTo>
                  <a:lnTo>
                    <a:pt x="456" y="4"/>
                  </a:lnTo>
                  <a:lnTo>
                    <a:pt x="458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7549828" y="3465537"/>
              <a:ext cx="974725" cy="2405062"/>
            </a:xfrm>
            <a:custGeom>
              <a:avLst/>
              <a:gdLst>
                <a:gd name="T0" fmla="*/ 603 w 614"/>
                <a:gd name="T1" fmla="*/ 31 h 1515"/>
                <a:gd name="T2" fmla="*/ 610 w 614"/>
                <a:gd name="T3" fmla="*/ 77 h 1515"/>
                <a:gd name="T4" fmla="*/ 614 w 614"/>
                <a:gd name="T5" fmla="*/ 129 h 1515"/>
                <a:gd name="T6" fmla="*/ 614 w 614"/>
                <a:gd name="T7" fmla="*/ 185 h 1515"/>
                <a:gd name="T8" fmla="*/ 612 w 614"/>
                <a:gd name="T9" fmla="*/ 245 h 1515"/>
                <a:gd name="T10" fmla="*/ 606 w 614"/>
                <a:gd name="T11" fmla="*/ 310 h 1515"/>
                <a:gd name="T12" fmla="*/ 597 w 614"/>
                <a:gd name="T13" fmla="*/ 379 h 1515"/>
                <a:gd name="T14" fmla="*/ 585 w 614"/>
                <a:gd name="T15" fmla="*/ 449 h 1515"/>
                <a:gd name="T16" fmla="*/ 570 w 614"/>
                <a:gd name="T17" fmla="*/ 522 h 1515"/>
                <a:gd name="T18" fmla="*/ 549 w 614"/>
                <a:gd name="T19" fmla="*/ 597 h 1515"/>
                <a:gd name="T20" fmla="*/ 529 w 614"/>
                <a:gd name="T21" fmla="*/ 676 h 1515"/>
                <a:gd name="T22" fmla="*/ 501 w 614"/>
                <a:gd name="T23" fmla="*/ 755 h 1515"/>
                <a:gd name="T24" fmla="*/ 470 w 614"/>
                <a:gd name="T25" fmla="*/ 834 h 1515"/>
                <a:gd name="T26" fmla="*/ 437 w 614"/>
                <a:gd name="T27" fmla="*/ 916 h 1515"/>
                <a:gd name="T28" fmla="*/ 397 w 614"/>
                <a:gd name="T29" fmla="*/ 997 h 1515"/>
                <a:gd name="T30" fmla="*/ 356 w 614"/>
                <a:gd name="T31" fmla="*/ 1078 h 1515"/>
                <a:gd name="T32" fmla="*/ 308 w 614"/>
                <a:gd name="T33" fmla="*/ 1159 h 1515"/>
                <a:gd name="T34" fmla="*/ 256 w 614"/>
                <a:gd name="T35" fmla="*/ 1236 h 1515"/>
                <a:gd name="T36" fmla="*/ 200 w 614"/>
                <a:gd name="T37" fmla="*/ 1315 h 1515"/>
                <a:gd name="T38" fmla="*/ 137 w 614"/>
                <a:gd name="T39" fmla="*/ 1390 h 1515"/>
                <a:gd name="T40" fmla="*/ 73 w 614"/>
                <a:gd name="T41" fmla="*/ 1465 h 1515"/>
                <a:gd name="T42" fmla="*/ 19 w 614"/>
                <a:gd name="T43" fmla="*/ 1513 h 1515"/>
                <a:gd name="T44" fmla="*/ 0 w 614"/>
                <a:gd name="T45" fmla="*/ 1502 h 1515"/>
                <a:gd name="T46" fmla="*/ 60 w 614"/>
                <a:gd name="T47" fmla="*/ 1440 h 1515"/>
                <a:gd name="T48" fmla="*/ 118 w 614"/>
                <a:gd name="T49" fmla="*/ 1376 h 1515"/>
                <a:gd name="T50" fmla="*/ 175 w 614"/>
                <a:gd name="T51" fmla="*/ 1307 h 1515"/>
                <a:gd name="T52" fmla="*/ 227 w 614"/>
                <a:gd name="T53" fmla="*/ 1236 h 1515"/>
                <a:gd name="T54" fmla="*/ 275 w 614"/>
                <a:gd name="T55" fmla="*/ 1161 h 1515"/>
                <a:gd name="T56" fmla="*/ 320 w 614"/>
                <a:gd name="T57" fmla="*/ 1084 h 1515"/>
                <a:gd name="T58" fmla="*/ 362 w 614"/>
                <a:gd name="T59" fmla="*/ 1005 h 1515"/>
                <a:gd name="T60" fmla="*/ 399 w 614"/>
                <a:gd name="T61" fmla="*/ 928 h 1515"/>
                <a:gd name="T62" fmla="*/ 433 w 614"/>
                <a:gd name="T63" fmla="*/ 849 h 1515"/>
                <a:gd name="T64" fmla="*/ 464 w 614"/>
                <a:gd name="T65" fmla="*/ 768 h 1515"/>
                <a:gd name="T66" fmla="*/ 493 w 614"/>
                <a:gd name="T67" fmla="*/ 689 h 1515"/>
                <a:gd name="T68" fmla="*/ 516 w 614"/>
                <a:gd name="T69" fmla="*/ 612 h 1515"/>
                <a:gd name="T70" fmla="*/ 537 w 614"/>
                <a:gd name="T71" fmla="*/ 533 h 1515"/>
                <a:gd name="T72" fmla="*/ 554 w 614"/>
                <a:gd name="T73" fmla="*/ 458 h 1515"/>
                <a:gd name="T74" fmla="*/ 566 w 614"/>
                <a:gd name="T75" fmla="*/ 385 h 1515"/>
                <a:gd name="T76" fmla="*/ 579 w 614"/>
                <a:gd name="T77" fmla="*/ 316 h 1515"/>
                <a:gd name="T78" fmla="*/ 585 w 614"/>
                <a:gd name="T79" fmla="*/ 249 h 1515"/>
                <a:gd name="T80" fmla="*/ 589 w 614"/>
                <a:gd name="T81" fmla="*/ 185 h 1515"/>
                <a:gd name="T82" fmla="*/ 589 w 614"/>
                <a:gd name="T83" fmla="*/ 127 h 1515"/>
                <a:gd name="T84" fmla="*/ 587 w 614"/>
                <a:gd name="T85" fmla="*/ 75 h 1515"/>
                <a:gd name="T86" fmla="*/ 581 w 614"/>
                <a:gd name="T87" fmla="*/ 25 h 1515"/>
                <a:gd name="T88" fmla="*/ 587 w 614"/>
                <a:gd name="T89" fmla="*/ 0 h 1515"/>
                <a:gd name="T90" fmla="*/ 599 w 614"/>
                <a:gd name="T91" fmla="*/ 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4" h="1515">
                  <a:moveTo>
                    <a:pt x="599" y="4"/>
                  </a:moveTo>
                  <a:lnTo>
                    <a:pt x="601" y="16"/>
                  </a:lnTo>
                  <a:lnTo>
                    <a:pt x="603" y="31"/>
                  </a:lnTo>
                  <a:lnTo>
                    <a:pt x="606" y="45"/>
                  </a:lnTo>
                  <a:lnTo>
                    <a:pt x="608" y="60"/>
                  </a:lnTo>
                  <a:lnTo>
                    <a:pt x="610" y="77"/>
                  </a:lnTo>
                  <a:lnTo>
                    <a:pt x="612" y="93"/>
                  </a:lnTo>
                  <a:lnTo>
                    <a:pt x="612" y="110"/>
                  </a:lnTo>
                  <a:lnTo>
                    <a:pt x="614" y="129"/>
                  </a:lnTo>
                  <a:lnTo>
                    <a:pt x="614" y="147"/>
                  </a:lnTo>
                  <a:lnTo>
                    <a:pt x="614" y="166"/>
                  </a:lnTo>
                  <a:lnTo>
                    <a:pt x="614" y="185"/>
                  </a:lnTo>
                  <a:lnTo>
                    <a:pt x="614" y="206"/>
                  </a:lnTo>
                  <a:lnTo>
                    <a:pt x="612" y="224"/>
                  </a:lnTo>
                  <a:lnTo>
                    <a:pt x="612" y="245"/>
                  </a:lnTo>
                  <a:lnTo>
                    <a:pt x="610" y="268"/>
                  </a:lnTo>
                  <a:lnTo>
                    <a:pt x="608" y="289"/>
                  </a:lnTo>
                  <a:lnTo>
                    <a:pt x="606" y="310"/>
                  </a:lnTo>
                  <a:lnTo>
                    <a:pt x="603" y="333"/>
                  </a:lnTo>
                  <a:lnTo>
                    <a:pt x="599" y="356"/>
                  </a:lnTo>
                  <a:lnTo>
                    <a:pt x="597" y="379"/>
                  </a:lnTo>
                  <a:lnTo>
                    <a:pt x="593" y="401"/>
                  </a:lnTo>
                  <a:lnTo>
                    <a:pt x="589" y="424"/>
                  </a:lnTo>
                  <a:lnTo>
                    <a:pt x="585" y="449"/>
                  </a:lnTo>
                  <a:lnTo>
                    <a:pt x="581" y="474"/>
                  </a:lnTo>
                  <a:lnTo>
                    <a:pt x="574" y="499"/>
                  </a:lnTo>
                  <a:lnTo>
                    <a:pt x="570" y="522"/>
                  </a:lnTo>
                  <a:lnTo>
                    <a:pt x="564" y="547"/>
                  </a:lnTo>
                  <a:lnTo>
                    <a:pt x="558" y="574"/>
                  </a:lnTo>
                  <a:lnTo>
                    <a:pt x="549" y="597"/>
                  </a:lnTo>
                  <a:lnTo>
                    <a:pt x="543" y="624"/>
                  </a:lnTo>
                  <a:lnTo>
                    <a:pt x="537" y="649"/>
                  </a:lnTo>
                  <a:lnTo>
                    <a:pt x="529" y="676"/>
                  </a:lnTo>
                  <a:lnTo>
                    <a:pt x="520" y="701"/>
                  </a:lnTo>
                  <a:lnTo>
                    <a:pt x="512" y="728"/>
                  </a:lnTo>
                  <a:lnTo>
                    <a:pt x="501" y="755"/>
                  </a:lnTo>
                  <a:lnTo>
                    <a:pt x="493" y="782"/>
                  </a:lnTo>
                  <a:lnTo>
                    <a:pt x="481" y="809"/>
                  </a:lnTo>
                  <a:lnTo>
                    <a:pt x="470" y="834"/>
                  </a:lnTo>
                  <a:lnTo>
                    <a:pt x="460" y="861"/>
                  </a:lnTo>
                  <a:lnTo>
                    <a:pt x="449" y="888"/>
                  </a:lnTo>
                  <a:lnTo>
                    <a:pt x="437" y="916"/>
                  </a:lnTo>
                  <a:lnTo>
                    <a:pt x="424" y="943"/>
                  </a:lnTo>
                  <a:lnTo>
                    <a:pt x="410" y="970"/>
                  </a:lnTo>
                  <a:lnTo>
                    <a:pt x="397" y="997"/>
                  </a:lnTo>
                  <a:lnTo>
                    <a:pt x="383" y="1024"/>
                  </a:lnTo>
                  <a:lnTo>
                    <a:pt x="370" y="1051"/>
                  </a:lnTo>
                  <a:lnTo>
                    <a:pt x="356" y="1078"/>
                  </a:lnTo>
                  <a:lnTo>
                    <a:pt x="341" y="1105"/>
                  </a:lnTo>
                  <a:lnTo>
                    <a:pt x="325" y="1132"/>
                  </a:lnTo>
                  <a:lnTo>
                    <a:pt x="308" y="1159"/>
                  </a:lnTo>
                  <a:lnTo>
                    <a:pt x="291" y="1184"/>
                  </a:lnTo>
                  <a:lnTo>
                    <a:pt x="275" y="1211"/>
                  </a:lnTo>
                  <a:lnTo>
                    <a:pt x="256" y="1236"/>
                  </a:lnTo>
                  <a:lnTo>
                    <a:pt x="237" y="1263"/>
                  </a:lnTo>
                  <a:lnTo>
                    <a:pt x="218" y="1290"/>
                  </a:lnTo>
                  <a:lnTo>
                    <a:pt x="200" y="1315"/>
                  </a:lnTo>
                  <a:lnTo>
                    <a:pt x="179" y="1340"/>
                  </a:lnTo>
                  <a:lnTo>
                    <a:pt x="158" y="1365"/>
                  </a:lnTo>
                  <a:lnTo>
                    <a:pt x="137" y="1390"/>
                  </a:lnTo>
                  <a:lnTo>
                    <a:pt x="118" y="1417"/>
                  </a:lnTo>
                  <a:lnTo>
                    <a:pt x="96" y="1442"/>
                  </a:lnTo>
                  <a:lnTo>
                    <a:pt x="73" y="1465"/>
                  </a:lnTo>
                  <a:lnTo>
                    <a:pt x="50" y="1490"/>
                  </a:lnTo>
                  <a:lnTo>
                    <a:pt x="27" y="1515"/>
                  </a:lnTo>
                  <a:lnTo>
                    <a:pt x="19" y="1513"/>
                  </a:lnTo>
                  <a:lnTo>
                    <a:pt x="12" y="1509"/>
                  </a:lnTo>
                  <a:lnTo>
                    <a:pt x="4" y="1502"/>
                  </a:lnTo>
                  <a:lnTo>
                    <a:pt x="0" y="1502"/>
                  </a:lnTo>
                  <a:lnTo>
                    <a:pt x="19" y="1482"/>
                  </a:lnTo>
                  <a:lnTo>
                    <a:pt x="39" y="1461"/>
                  </a:lnTo>
                  <a:lnTo>
                    <a:pt x="60" y="1440"/>
                  </a:lnTo>
                  <a:lnTo>
                    <a:pt x="81" y="1419"/>
                  </a:lnTo>
                  <a:lnTo>
                    <a:pt x="100" y="1396"/>
                  </a:lnTo>
                  <a:lnTo>
                    <a:pt x="118" y="1376"/>
                  </a:lnTo>
                  <a:lnTo>
                    <a:pt x="137" y="1353"/>
                  </a:lnTo>
                  <a:lnTo>
                    <a:pt x="158" y="1330"/>
                  </a:lnTo>
                  <a:lnTo>
                    <a:pt x="175" y="1307"/>
                  </a:lnTo>
                  <a:lnTo>
                    <a:pt x="193" y="1282"/>
                  </a:lnTo>
                  <a:lnTo>
                    <a:pt x="210" y="1259"/>
                  </a:lnTo>
                  <a:lnTo>
                    <a:pt x="227" y="1236"/>
                  </a:lnTo>
                  <a:lnTo>
                    <a:pt x="243" y="1211"/>
                  </a:lnTo>
                  <a:lnTo>
                    <a:pt x="260" y="1186"/>
                  </a:lnTo>
                  <a:lnTo>
                    <a:pt x="275" y="1161"/>
                  </a:lnTo>
                  <a:lnTo>
                    <a:pt x="291" y="1136"/>
                  </a:lnTo>
                  <a:lnTo>
                    <a:pt x="306" y="1111"/>
                  </a:lnTo>
                  <a:lnTo>
                    <a:pt x="320" y="1084"/>
                  </a:lnTo>
                  <a:lnTo>
                    <a:pt x="333" y="1059"/>
                  </a:lnTo>
                  <a:lnTo>
                    <a:pt x="347" y="1032"/>
                  </a:lnTo>
                  <a:lnTo>
                    <a:pt x="362" y="1005"/>
                  </a:lnTo>
                  <a:lnTo>
                    <a:pt x="374" y="980"/>
                  </a:lnTo>
                  <a:lnTo>
                    <a:pt x="387" y="955"/>
                  </a:lnTo>
                  <a:lnTo>
                    <a:pt x="399" y="928"/>
                  </a:lnTo>
                  <a:lnTo>
                    <a:pt x="410" y="901"/>
                  </a:lnTo>
                  <a:lnTo>
                    <a:pt x="422" y="876"/>
                  </a:lnTo>
                  <a:lnTo>
                    <a:pt x="433" y="849"/>
                  </a:lnTo>
                  <a:lnTo>
                    <a:pt x="443" y="822"/>
                  </a:lnTo>
                  <a:lnTo>
                    <a:pt x="454" y="795"/>
                  </a:lnTo>
                  <a:lnTo>
                    <a:pt x="464" y="768"/>
                  </a:lnTo>
                  <a:lnTo>
                    <a:pt x="474" y="743"/>
                  </a:lnTo>
                  <a:lnTo>
                    <a:pt x="485" y="716"/>
                  </a:lnTo>
                  <a:lnTo>
                    <a:pt x="493" y="689"/>
                  </a:lnTo>
                  <a:lnTo>
                    <a:pt x="499" y="664"/>
                  </a:lnTo>
                  <a:lnTo>
                    <a:pt x="508" y="637"/>
                  </a:lnTo>
                  <a:lnTo>
                    <a:pt x="516" y="612"/>
                  </a:lnTo>
                  <a:lnTo>
                    <a:pt x="522" y="585"/>
                  </a:lnTo>
                  <a:lnTo>
                    <a:pt x="531" y="560"/>
                  </a:lnTo>
                  <a:lnTo>
                    <a:pt x="537" y="533"/>
                  </a:lnTo>
                  <a:lnTo>
                    <a:pt x="543" y="510"/>
                  </a:lnTo>
                  <a:lnTo>
                    <a:pt x="547" y="483"/>
                  </a:lnTo>
                  <a:lnTo>
                    <a:pt x="554" y="458"/>
                  </a:lnTo>
                  <a:lnTo>
                    <a:pt x="558" y="435"/>
                  </a:lnTo>
                  <a:lnTo>
                    <a:pt x="564" y="410"/>
                  </a:lnTo>
                  <a:lnTo>
                    <a:pt x="566" y="385"/>
                  </a:lnTo>
                  <a:lnTo>
                    <a:pt x="570" y="362"/>
                  </a:lnTo>
                  <a:lnTo>
                    <a:pt x="574" y="339"/>
                  </a:lnTo>
                  <a:lnTo>
                    <a:pt x="579" y="316"/>
                  </a:lnTo>
                  <a:lnTo>
                    <a:pt x="581" y="293"/>
                  </a:lnTo>
                  <a:lnTo>
                    <a:pt x="583" y="270"/>
                  </a:lnTo>
                  <a:lnTo>
                    <a:pt x="585" y="249"/>
                  </a:lnTo>
                  <a:lnTo>
                    <a:pt x="587" y="227"/>
                  </a:lnTo>
                  <a:lnTo>
                    <a:pt x="587" y="206"/>
                  </a:lnTo>
                  <a:lnTo>
                    <a:pt x="589" y="185"/>
                  </a:lnTo>
                  <a:lnTo>
                    <a:pt x="589" y="166"/>
                  </a:lnTo>
                  <a:lnTo>
                    <a:pt x="589" y="145"/>
                  </a:lnTo>
                  <a:lnTo>
                    <a:pt x="589" y="127"/>
                  </a:lnTo>
                  <a:lnTo>
                    <a:pt x="589" y="108"/>
                  </a:lnTo>
                  <a:lnTo>
                    <a:pt x="587" y="89"/>
                  </a:lnTo>
                  <a:lnTo>
                    <a:pt x="587" y="75"/>
                  </a:lnTo>
                  <a:lnTo>
                    <a:pt x="585" y="56"/>
                  </a:lnTo>
                  <a:lnTo>
                    <a:pt x="583" y="41"/>
                  </a:lnTo>
                  <a:lnTo>
                    <a:pt x="581" y="25"/>
                  </a:lnTo>
                  <a:lnTo>
                    <a:pt x="579" y="12"/>
                  </a:lnTo>
                  <a:lnTo>
                    <a:pt x="581" y="4"/>
                  </a:lnTo>
                  <a:lnTo>
                    <a:pt x="587" y="0"/>
                  </a:lnTo>
                  <a:lnTo>
                    <a:pt x="595" y="0"/>
                  </a:lnTo>
                  <a:lnTo>
                    <a:pt x="599" y="4"/>
                  </a:lnTo>
                  <a:lnTo>
                    <a:pt x="59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470453" y="3356000"/>
              <a:ext cx="165100" cy="754062"/>
            </a:xfrm>
            <a:custGeom>
              <a:avLst/>
              <a:gdLst>
                <a:gd name="T0" fmla="*/ 21 w 104"/>
                <a:gd name="T1" fmla="*/ 13 h 475"/>
                <a:gd name="T2" fmla="*/ 23 w 104"/>
                <a:gd name="T3" fmla="*/ 29 h 475"/>
                <a:gd name="T4" fmla="*/ 29 w 104"/>
                <a:gd name="T5" fmla="*/ 46 h 475"/>
                <a:gd name="T6" fmla="*/ 31 w 104"/>
                <a:gd name="T7" fmla="*/ 65 h 475"/>
                <a:gd name="T8" fmla="*/ 37 w 104"/>
                <a:gd name="T9" fmla="*/ 83 h 475"/>
                <a:gd name="T10" fmla="*/ 41 w 104"/>
                <a:gd name="T11" fmla="*/ 102 h 475"/>
                <a:gd name="T12" fmla="*/ 46 w 104"/>
                <a:gd name="T13" fmla="*/ 121 h 475"/>
                <a:gd name="T14" fmla="*/ 50 w 104"/>
                <a:gd name="T15" fmla="*/ 139 h 475"/>
                <a:gd name="T16" fmla="*/ 52 w 104"/>
                <a:gd name="T17" fmla="*/ 158 h 475"/>
                <a:gd name="T18" fmla="*/ 58 w 104"/>
                <a:gd name="T19" fmla="*/ 179 h 475"/>
                <a:gd name="T20" fmla="*/ 62 w 104"/>
                <a:gd name="T21" fmla="*/ 200 h 475"/>
                <a:gd name="T22" fmla="*/ 64 w 104"/>
                <a:gd name="T23" fmla="*/ 219 h 475"/>
                <a:gd name="T24" fmla="*/ 69 w 104"/>
                <a:gd name="T25" fmla="*/ 239 h 475"/>
                <a:gd name="T26" fmla="*/ 73 w 104"/>
                <a:gd name="T27" fmla="*/ 260 h 475"/>
                <a:gd name="T28" fmla="*/ 77 w 104"/>
                <a:gd name="T29" fmla="*/ 283 h 475"/>
                <a:gd name="T30" fmla="*/ 81 w 104"/>
                <a:gd name="T31" fmla="*/ 304 h 475"/>
                <a:gd name="T32" fmla="*/ 85 w 104"/>
                <a:gd name="T33" fmla="*/ 327 h 475"/>
                <a:gd name="T34" fmla="*/ 89 w 104"/>
                <a:gd name="T35" fmla="*/ 350 h 475"/>
                <a:gd name="T36" fmla="*/ 93 w 104"/>
                <a:gd name="T37" fmla="*/ 375 h 475"/>
                <a:gd name="T38" fmla="*/ 98 w 104"/>
                <a:gd name="T39" fmla="*/ 398 h 475"/>
                <a:gd name="T40" fmla="*/ 102 w 104"/>
                <a:gd name="T41" fmla="*/ 425 h 475"/>
                <a:gd name="T42" fmla="*/ 102 w 104"/>
                <a:gd name="T43" fmla="*/ 443 h 475"/>
                <a:gd name="T44" fmla="*/ 91 w 104"/>
                <a:gd name="T45" fmla="*/ 458 h 475"/>
                <a:gd name="T46" fmla="*/ 81 w 104"/>
                <a:gd name="T47" fmla="*/ 470 h 475"/>
                <a:gd name="T48" fmla="*/ 75 w 104"/>
                <a:gd name="T49" fmla="*/ 445 h 475"/>
                <a:gd name="T50" fmla="*/ 69 w 104"/>
                <a:gd name="T51" fmla="*/ 408 h 475"/>
                <a:gd name="T52" fmla="*/ 64 w 104"/>
                <a:gd name="T53" fmla="*/ 375 h 475"/>
                <a:gd name="T54" fmla="*/ 58 w 104"/>
                <a:gd name="T55" fmla="*/ 341 h 475"/>
                <a:gd name="T56" fmla="*/ 52 w 104"/>
                <a:gd name="T57" fmla="*/ 312 h 475"/>
                <a:gd name="T58" fmla="*/ 48 w 104"/>
                <a:gd name="T59" fmla="*/ 285 h 475"/>
                <a:gd name="T60" fmla="*/ 46 w 104"/>
                <a:gd name="T61" fmla="*/ 260 h 475"/>
                <a:gd name="T62" fmla="*/ 39 w 104"/>
                <a:gd name="T63" fmla="*/ 237 h 475"/>
                <a:gd name="T64" fmla="*/ 37 w 104"/>
                <a:gd name="T65" fmla="*/ 216 h 475"/>
                <a:gd name="T66" fmla="*/ 33 w 104"/>
                <a:gd name="T67" fmla="*/ 198 h 475"/>
                <a:gd name="T68" fmla="*/ 31 w 104"/>
                <a:gd name="T69" fmla="*/ 181 h 475"/>
                <a:gd name="T70" fmla="*/ 27 w 104"/>
                <a:gd name="T71" fmla="*/ 162 h 475"/>
                <a:gd name="T72" fmla="*/ 23 w 104"/>
                <a:gd name="T73" fmla="*/ 146 h 475"/>
                <a:gd name="T74" fmla="*/ 19 w 104"/>
                <a:gd name="T75" fmla="*/ 131 h 475"/>
                <a:gd name="T76" fmla="*/ 16 w 104"/>
                <a:gd name="T77" fmla="*/ 117 h 475"/>
                <a:gd name="T78" fmla="*/ 12 w 104"/>
                <a:gd name="T79" fmla="*/ 102 h 475"/>
                <a:gd name="T80" fmla="*/ 10 w 104"/>
                <a:gd name="T81" fmla="*/ 87 h 475"/>
                <a:gd name="T82" fmla="*/ 8 w 104"/>
                <a:gd name="T83" fmla="*/ 73 h 475"/>
                <a:gd name="T84" fmla="*/ 6 w 104"/>
                <a:gd name="T85" fmla="*/ 60 h 475"/>
                <a:gd name="T86" fmla="*/ 2 w 104"/>
                <a:gd name="T87" fmla="*/ 44 h 475"/>
                <a:gd name="T88" fmla="*/ 0 w 104"/>
                <a:gd name="T89" fmla="*/ 29 h 475"/>
                <a:gd name="T90" fmla="*/ 2 w 104"/>
                <a:gd name="T91" fmla="*/ 13 h 475"/>
                <a:gd name="T92" fmla="*/ 19 w 104"/>
                <a:gd name="T9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475">
                  <a:moveTo>
                    <a:pt x="19" y="0"/>
                  </a:moveTo>
                  <a:lnTo>
                    <a:pt x="19" y="6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5" y="35"/>
                  </a:lnTo>
                  <a:lnTo>
                    <a:pt x="27" y="40"/>
                  </a:lnTo>
                  <a:lnTo>
                    <a:pt x="29" y="46"/>
                  </a:lnTo>
                  <a:lnTo>
                    <a:pt x="29" y="52"/>
                  </a:lnTo>
                  <a:lnTo>
                    <a:pt x="31" y="58"/>
                  </a:lnTo>
                  <a:lnTo>
                    <a:pt x="31" y="65"/>
                  </a:lnTo>
                  <a:lnTo>
                    <a:pt x="35" y="71"/>
                  </a:lnTo>
                  <a:lnTo>
                    <a:pt x="35" y="77"/>
                  </a:lnTo>
                  <a:lnTo>
                    <a:pt x="37" y="83"/>
                  </a:lnTo>
                  <a:lnTo>
                    <a:pt x="37" y="90"/>
                  </a:lnTo>
                  <a:lnTo>
                    <a:pt x="39" y="96"/>
                  </a:lnTo>
                  <a:lnTo>
                    <a:pt x="41" y="102"/>
                  </a:lnTo>
                  <a:lnTo>
                    <a:pt x="41" y="108"/>
                  </a:lnTo>
                  <a:lnTo>
                    <a:pt x="44" y="114"/>
                  </a:lnTo>
                  <a:lnTo>
                    <a:pt x="46" y="121"/>
                  </a:lnTo>
                  <a:lnTo>
                    <a:pt x="46" y="125"/>
                  </a:lnTo>
                  <a:lnTo>
                    <a:pt x="48" y="133"/>
                  </a:lnTo>
                  <a:lnTo>
                    <a:pt x="50" y="139"/>
                  </a:lnTo>
                  <a:lnTo>
                    <a:pt x="50" y="146"/>
                  </a:lnTo>
                  <a:lnTo>
                    <a:pt x="52" y="152"/>
                  </a:lnTo>
                  <a:lnTo>
                    <a:pt x="52" y="158"/>
                  </a:lnTo>
                  <a:lnTo>
                    <a:pt x="54" y="164"/>
                  </a:lnTo>
                  <a:lnTo>
                    <a:pt x="56" y="173"/>
                  </a:lnTo>
                  <a:lnTo>
                    <a:pt x="58" y="179"/>
                  </a:lnTo>
                  <a:lnTo>
                    <a:pt x="58" y="185"/>
                  </a:lnTo>
                  <a:lnTo>
                    <a:pt x="60" y="192"/>
                  </a:lnTo>
                  <a:lnTo>
                    <a:pt x="62" y="200"/>
                  </a:lnTo>
                  <a:lnTo>
                    <a:pt x="62" y="206"/>
                  </a:lnTo>
                  <a:lnTo>
                    <a:pt x="64" y="212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9" y="233"/>
                  </a:lnTo>
                  <a:lnTo>
                    <a:pt x="69" y="239"/>
                  </a:lnTo>
                  <a:lnTo>
                    <a:pt x="71" y="248"/>
                  </a:lnTo>
                  <a:lnTo>
                    <a:pt x="73" y="254"/>
                  </a:lnTo>
                  <a:lnTo>
                    <a:pt x="73" y="260"/>
                  </a:lnTo>
                  <a:lnTo>
                    <a:pt x="75" y="269"/>
                  </a:lnTo>
                  <a:lnTo>
                    <a:pt x="75" y="275"/>
                  </a:lnTo>
                  <a:lnTo>
                    <a:pt x="77" y="283"/>
                  </a:lnTo>
                  <a:lnTo>
                    <a:pt x="79" y="289"/>
                  </a:lnTo>
                  <a:lnTo>
                    <a:pt x="79" y="298"/>
                  </a:lnTo>
                  <a:lnTo>
                    <a:pt x="81" y="304"/>
                  </a:lnTo>
                  <a:lnTo>
                    <a:pt x="83" y="312"/>
                  </a:lnTo>
                  <a:lnTo>
                    <a:pt x="83" y="321"/>
                  </a:lnTo>
                  <a:lnTo>
                    <a:pt x="85" y="327"/>
                  </a:lnTo>
                  <a:lnTo>
                    <a:pt x="85" y="335"/>
                  </a:lnTo>
                  <a:lnTo>
                    <a:pt x="87" y="343"/>
                  </a:lnTo>
                  <a:lnTo>
                    <a:pt x="89" y="350"/>
                  </a:lnTo>
                  <a:lnTo>
                    <a:pt x="89" y="358"/>
                  </a:lnTo>
                  <a:lnTo>
                    <a:pt x="91" y="366"/>
                  </a:lnTo>
                  <a:lnTo>
                    <a:pt x="93" y="375"/>
                  </a:lnTo>
                  <a:lnTo>
                    <a:pt x="93" y="381"/>
                  </a:lnTo>
                  <a:lnTo>
                    <a:pt x="96" y="391"/>
                  </a:lnTo>
                  <a:lnTo>
                    <a:pt x="98" y="398"/>
                  </a:lnTo>
                  <a:lnTo>
                    <a:pt x="100" y="408"/>
                  </a:lnTo>
                  <a:lnTo>
                    <a:pt x="100" y="414"/>
                  </a:lnTo>
                  <a:lnTo>
                    <a:pt x="102" y="425"/>
                  </a:lnTo>
                  <a:lnTo>
                    <a:pt x="102" y="433"/>
                  </a:lnTo>
                  <a:lnTo>
                    <a:pt x="104" y="441"/>
                  </a:lnTo>
                  <a:lnTo>
                    <a:pt x="102" y="443"/>
                  </a:lnTo>
                  <a:lnTo>
                    <a:pt x="98" y="448"/>
                  </a:lnTo>
                  <a:lnTo>
                    <a:pt x="96" y="452"/>
                  </a:lnTo>
                  <a:lnTo>
                    <a:pt x="91" y="458"/>
                  </a:lnTo>
                  <a:lnTo>
                    <a:pt x="87" y="462"/>
                  </a:lnTo>
                  <a:lnTo>
                    <a:pt x="83" y="466"/>
                  </a:lnTo>
                  <a:lnTo>
                    <a:pt x="81" y="470"/>
                  </a:lnTo>
                  <a:lnTo>
                    <a:pt x="79" y="475"/>
                  </a:lnTo>
                  <a:lnTo>
                    <a:pt x="77" y="460"/>
                  </a:lnTo>
                  <a:lnTo>
                    <a:pt x="75" y="445"/>
                  </a:lnTo>
                  <a:lnTo>
                    <a:pt x="73" y="433"/>
                  </a:lnTo>
                  <a:lnTo>
                    <a:pt x="71" y="420"/>
                  </a:lnTo>
                  <a:lnTo>
                    <a:pt x="69" y="408"/>
                  </a:lnTo>
                  <a:lnTo>
                    <a:pt x="66" y="395"/>
                  </a:lnTo>
                  <a:lnTo>
                    <a:pt x="64" y="385"/>
                  </a:lnTo>
                  <a:lnTo>
                    <a:pt x="64" y="375"/>
                  </a:lnTo>
                  <a:lnTo>
                    <a:pt x="60" y="362"/>
                  </a:lnTo>
                  <a:lnTo>
                    <a:pt x="60" y="352"/>
                  </a:lnTo>
                  <a:lnTo>
                    <a:pt x="58" y="341"/>
                  </a:lnTo>
                  <a:lnTo>
                    <a:pt x="56" y="331"/>
                  </a:lnTo>
                  <a:lnTo>
                    <a:pt x="54" y="321"/>
                  </a:lnTo>
                  <a:lnTo>
                    <a:pt x="52" y="312"/>
                  </a:lnTo>
                  <a:lnTo>
                    <a:pt x="52" y="302"/>
                  </a:lnTo>
                  <a:lnTo>
                    <a:pt x="50" y="293"/>
                  </a:lnTo>
                  <a:lnTo>
                    <a:pt x="48" y="285"/>
                  </a:lnTo>
                  <a:lnTo>
                    <a:pt x="48" y="277"/>
                  </a:lnTo>
                  <a:lnTo>
                    <a:pt x="46" y="266"/>
                  </a:lnTo>
                  <a:lnTo>
                    <a:pt x="46" y="260"/>
                  </a:lnTo>
                  <a:lnTo>
                    <a:pt x="41" y="252"/>
                  </a:lnTo>
                  <a:lnTo>
                    <a:pt x="41" y="244"/>
                  </a:lnTo>
                  <a:lnTo>
                    <a:pt x="39" y="237"/>
                  </a:lnTo>
                  <a:lnTo>
                    <a:pt x="39" y="231"/>
                  </a:lnTo>
                  <a:lnTo>
                    <a:pt x="37" y="223"/>
                  </a:lnTo>
                  <a:lnTo>
                    <a:pt x="37" y="216"/>
                  </a:lnTo>
                  <a:lnTo>
                    <a:pt x="35" y="210"/>
                  </a:lnTo>
                  <a:lnTo>
                    <a:pt x="35" y="204"/>
                  </a:lnTo>
                  <a:lnTo>
                    <a:pt x="33" y="198"/>
                  </a:lnTo>
                  <a:lnTo>
                    <a:pt x="31" y="192"/>
                  </a:lnTo>
                  <a:lnTo>
                    <a:pt x="31" y="185"/>
                  </a:lnTo>
                  <a:lnTo>
                    <a:pt x="31" y="181"/>
                  </a:lnTo>
                  <a:lnTo>
                    <a:pt x="29" y="173"/>
                  </a:lnTo>
                  <a:lnTo>
                    <a:pt x="27" y="169"/>
                  </a:lnTo>
                  <a:lnTo>
                    <a:pt x="27" y="162"/>
                  </a:lnTo>
                  <a:lnTo>
                    <a:pt x="25" y="158"/>
                  </a:lnTo>
                  <a:lnTo>
                    <a:pt x="23" y="152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1" y="135"/>
                  </a:lnTo>
                  <a:lnTo>
                    <a:pt x="19" y="131"/>
                  </a:lnTo>
                  <a:lnTo>
                    <a:pt x="19" y="127"/>
                  </a:lnTo>
                  <a:lnTo>
                    <a:pt x="16" y="121"/>
                  </a:lnTo>
                  <a:lnTo>
                    <a:pt x="16" y="117"/>
                  </a:lnTo>
                  <a:lnTo>
                    <a:pt x="14" y="112"/>
                  </a:lnTo>
                  <a:lnTo>
                    <a:pt x="1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0" y="87"/>
                  </a:lnTo>
                  <a:lnTo>
                    <a:pt x="10" y="83"/>
                  </a:lnTo>
                  <a:lnTo>
                    <a:pt x="8" y="79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22853" y="4306912"/>
              <a:ext cx="61913" cy="433387"/>
            </a:xfrm>
            <a:custGeom>
              <a:avLst/>
              <a:gdLst>
                <a:gd name="T0" fmla="*/ 31 w 39"/>
                <a:gd name="T1" fmla="*/ 7 h 273"/>
                <a:gd name="T2" fmla="*/ 35 w 39"/>
                <a:gd name="T3" fmla="*/ 25 h 273"/>
                <a:gd name="T4" fmla="*/ 35 w 39"/>
                <a:gd name="T5" fmla="*/ 38 h 273"/>
                <a:gd name="T6" fmla="*/ 37 w 39"/>
                <a:gd name="T7" fmla="*/ 46 h 273"/>
                <a:gd name="T8" fmla="*/ 37 w 39"/>
                <a:gd name="T9" fmla="*/ 55 h 273"/>
                <a:gd name="T10" fmla="*/ 39 w 39"/>
                <a:gd name="T11" fmla="*/ 65 h 273"/>
                <a:gd name="T12" fmla="*/ 39 w 39"/>
                <a:gd name="T13" fmla="*/ 77 h 273"/>
                <a:gd name="T14" fmla="*/ 39 w 39"/>
                <a:gd name="T15" fmla="*/ 94 h 273"/>
                <a:gd name="T16" fmla="*/ 39 w 39"/>
                <a:gd name="T17" fmla="*/ 107 h 273"/>
                <a:gd name="T18" fmla="*/ 39 w 39"/>
                <a:gd name="T19" fmla="*/ 117 h 273"/>
                <a:gd name="T20" fmla="*/ 39 w 39"/>
                <a:gd name="T21" fmla="*/ 125 h 273"/>
                <a:gd name="T22" fmla="*/ 39 w 39"/>
                <a:gd name="T23" fmla="*/ 134 h 273"/>
                <a:gd name="T24" fmla="*/ 39 w 39"/>
                <a:gd name="T25" fmla="*/ 148 h 273"/>
                <a:gd name="T26" fmla="*/ 37 w 39"/>
                <a:gd name="T27" fmla="*/ 163 h 273"/>
                <a:gd name="T28" fmla="*/ 35 w 39"/>
                <a:gd name="T29" fmla="*/ 179 h 273"/>
                <a:gd name="T30" fmla="*/ 35 w 39"/>
                <a:gd name="T31" fmla="*/ 196 h 273"/>
                <a:gd name="T32" fmla="*/ 33 w 39"/>
                <a:gd name="T33" fmla="*/ 213 h 273"/>
                <a:gd name="T34" fmla="*/ 31 w 39"/>
                <a:gd name="T35" fmla="*/ 229 h 273"/>
                <a:gd name="T36" fmla="*/ 29 w 39"/>
                <a:gd name="T37" fmla="*/ 244 h 273"/>
                <a:gd name="T38" fmla="*/ 27 w 39"/>
                <a:gd name="T39" fmla="*/ 259 h 273"/>
                <a:gd name="T40" fmla="*/ 20 w 39"/>
                <a:gd name="T41" fmla="*/ 267 h 273"/>
                <a:gd name="T42" fmla="*/ 6 w 39"/>
                <a:gd name="T43" fmla="*/ 273 h 273"/>
                <a:gd name="T44" fmla="*/ 2 w 39"/>
                <a:gd name="T45" fmla="*/ 269 h 273"/>
                <a:gd name="T46" fmla="*/ 2 w 39"/>
                <a:gd name="T47" fmla="*/ 259 h 273"/>
                <a:gd name="T48" fmla="*/ 6 w 39"/>
                <a:gd name="T49" fmla="*/ 250 h 273"/>
                <a:gd name="T50" fmla="*/ 8 w 39"/>
                <a:gd name="T51" fmla="*/ 240 h 273"/>
                <a:gd name="T52" fmla="*/ 10 w 39"/>
                <a:gd name="T53" fmla="*/ 227 h 273"/>
                <a:gd name="T54" fmla="*/ 12 w 39"/>
                <a:gd name="T55" fmla="*/ 211 h 273"/>
                <a:gd name="T56" fmla="*/ 14 w 39"/>
                <a:gd name="T57" fmla="*/ 196 h 273"/>
                <a:gd name="T58" fmla="*/ 16 w 39"/>
                <a:gd name="T59" fmla="*/ 182 h 273"/>
                <a:gd name="T60" fmla="*/ 16 w 39"/>
                <a:gd name="T61" fmla="*/ 167 h 273"/>
                <a:gd name="T62" fmla="*/ 16 w 39"/>
                <a:gd name="T63" fmla="*/ 152 h 273"/>
                <a:gd name="T64" fmla="*/ 16 w 39"/>
                <a:gd name="T65" fmla="*/ 138 h 273"/>
                <a:gd name="T66" fmla="*/ 16 w 39"/>
                <a:gd name="T67" fmla="*/ 121 h 273"/>
                <a:gd name="T68" fmla="*/ 14 w 39"/>
                <a:gd name="T69" fmla="*/ 107 h 273"/>
                <a:gd name="T70" fmla="*/ 14 w 39"/>
                <a:gd name="T71" fmla="*/ 92 h 273"/>
                <a:gd name="T72" fmla="*/ 14 w 39"/>
                <a:gd name="T73" fmla="*/ 75 h 273"/>
                <a:gd name="T74" fmla="*/ 14 w 39"/>
                <a:gd name="T75" fmla="*/ 59 h 273"/>
                <a:gd name="T76" fmla="*/ 14 w 39"/>
                <a:gd name="T77" fmla="*/ 46 h 273"/>
                <a:gd name="T78" fmla="*/ 14 w 39"/>
                <a:gd name="T79" fmla="*/ 36 h 273"/>
                <a:gd name="T80" fmla="*/ 14 w 39"/>
                <a:gd name="T81" fmla="*/ 28 h 273"/>
                <a:gd name="T82" fmla="*/ 14 w 39"/>
                <a:gd name="T83" fmla="*/ 17 h 273"/>
                <a:gd name="T84" fmla="*/ 22 w 39"/>
                <a:gd name="T85" fmla="*/ 7 h 273"/>
                <a:gd name="T86" fmla="*/ 31 w 39"/>
                <a:gd name="T8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273">
                  <a:moveTo>
                    <a:pt x="31" y="0"/>
                  </a:moveTo>
                  <a:lnTo>
                    <a:pt x="31" y="7"/>
                  </a:lnTo>
                  <a:lnTo>
                    <a:pt x="33" y="17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7" y="46"/>
                  </a:lnTo>
                  <a:lnTo>
                    <a:pt x="37" y="50"/>
                  </a:lnTo>
                  <a:lnTo>
                    <a:pt x="37" y="55"/>
                  </a:lnTo>
                  <a:lnTo>
                    <a:pt x="37" y="59"/>
                  </a:lnTo>
                  <a:lnTo>
                    <a:pt x="39" y="65"/>
                  </a:lnTo>
                  <a:lnTo>
                    <a:pt x="39" y="69"/>
                  </a:lnTo>
                  <a:lnTo>
                    <a:pt x="39" y="77"/>
                  </a:lnTo>
                  <a:lnTo>
                    <a:pt x="39" y="86"/>
                  </a:lnTo>
                  <a:lnTo>
                    <a:pt x="39" y="94"/>
                  </a:lnTo>
                  <a:lnTo>
                    <a:pt x="39" y="102"/>
                  </a:lnTo>
                  <a:lnTo>
                    <a:pt x="39" y="107"/>
                  </a:lnTo>
                  <a:lnTo>
                    <a:pt x="39" y="111"/>
                  </a:lnTo>
                  <a:lnTo>
                    <a:pt x="39" y="117"/>
                  </a:lnTo>
                  <a:lnTo>
                    <a:pt x="39" y="121"/>
                  </a:lnTo>
                  <a:lnTo>
                    <a:pt x="39" y="125"/>
                  </a:lnTo>
                  <a:lnTo>
                    <a:pt x="39" y="130"/>
                  </a:lnTo>
                  <a:lnTo>
                    <a:pt x="39" y="134"/>
                  </a:lnTo>
                  <a:lnTo>
                    <a:pt x="39" y="140"/>
                  </a:lnTo>
                  <a:lnTo>
                    <a:pt x="39" y="148"/>
                  </a:lnTo>
                  <a:lnTo>
                    <a:pt x="39" y="157"/>
                  </a:lnTo>
                  <a:lnTo>
                    <a:pt x="37" y="163"/>
                  </a:lnTo>
                  <a:lnTo>
                    <a:pt x="37" y="173"/>
                  </a:lnTo>
                  <a:lnTo>
                    <a:pt x="35" y="179"/>
                  </a:lnTo>
                  <a:lnTo>
                    <a:pt x="35" y="190"/>
                  </a:lnTo>
                  <a:lnTo>
                    <a:pt x="35" y="196"/>
                  </a:lnTo>
                  <a:lnTo>
                    <a:pt x="35" y="204"/>
                  </a:lnTo>
                  <a:lnTo>
                    <a:pt x="33" y="213"/>
                  </a:lnTo>
                  <a:lnTo>
                    <a:pt x="33" y="221"/>
                  </a:lnTo>
                  <a:lnTo>
                    <a:pt x="31" y="229"/>
                  </a:lnTo>
                  <a:lnTo>
                    <a:pt x="31" y="238"/>
                  </a:lnTo>
                  <a:lnTo>
                    <a:pt x="29" y="244"/>
                  </a:lnTo>
                  <a:lnTo>
                    <a:pt x="29" y="252"/>
                  </a:lnTo>
                  <a:lnTo>
                    <a:pt x="27" y="259"/>
                  </a:lnTo>
                  <a:lnTo>
                    <a:pt x="27" y="267"/>
                  </a:lnTo>
                  <a:lnTo>
                    <a:pt x="20" y="267"/>
                  </a:lnTo>
                  <a:lnTo>
                    <a:pt x="14" y="271"/>
                  </a:lnTo>
                  <a:lnTo>
                    <a:pt x="6" y="273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2" y="263"/>
                  </a:lnTo>
                  <a:lnTo>
                    <a:pt x="2" y="259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6" y="244"/>
                  </a:lnTo>
                  <a:lnTo>
                    <a:pt x="8" y="240"/>
                  </a:lnTo>
                  <a:lnTo>
                    <a:pt x="8" y="236"/>
                  </a:lnTo>
                  <a:lnTo>
                    <a:pt x="10" y="227"/>
                  </a:lnTo>
                  <a:lnTo>
                    <a:pt x="12" y="219"/>
                  </a:lnTo>
                  <a:lnTo>
                    <a:pt x="12" y="211"/>
                  </a:lnTo>
                  <a:lnTo>
                    <a:pt x="14" y="204"/>
                  </a:lnTo>
                  <a:lnTo>
                    <a:pt x="14" y="196"/>
                  </a:lnTo>
                  <a:lnTo>
                    <a:pt x="16" y="188"/>
                  </a:lnTo>
                  <a:lnTo>
                    <a:pt x="16" y="182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59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8"/>
                  </a:lnTo>
                  <a:lnTo>
                    <a:pt x="16" y="130"/>
                  </a:lnTo>
                  <a:lnTo>
                    <a:pt x="16" y="121"/>
                  </a:lnTo>
                  <a:lnTo>
                    <a:pt x="16" y="115"/>
                  </a:lnTo>
                  <a:lnTo>
                    <a:pt x="14" y="107"/>
                  </a:lnTo>
                  <a:lnTo>
                    <a:pt x="14" y="100"/>
                  </a:lnTo>
                  <a:lnTo>
                    <a:pt x="14" y="92"/>
                  </a:lnTo>
                  <a:lnTo>
                    <a:pt x="14" y="84"/>
                  </a:lnTo>
                  <a:lnTo>
                    <a:pt x="14" y="75"/>
                  </a:lnTo>
                  <a:lnTo>
                    <a:pt x="14" y="67"/>
                  </a:lnTo>
                  <a:lnTo>
                    <a:pt x="14" y="59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524303" y="4694262"/>
              <a:ext cx="1771650" cy="904875"/>
            </a:xfrm>
            <a:custGeom>
              <a:avLst/>
              <a:gdLst>
                <a:gd name="T0" fmla="*/ 1085 w 1116"/>
                <a:gd name="T1" fmla="*/ 71 h 570"/>
                <a:gd name="T2" fmla="*/ 1056 w 1116"/>
                <a:gd name="T3" fmla="*/ 65 h 570"/>
                <a:gd name="T4" fmla="*/ 1025 w 1116"/>
                <a:gd name="T5" fmla="*/ 58 h 570"/>
                <a:gd name="T6" fmla="*/ 989 w 1116"/>
                <a:gd name="T7" fmla="*/ 52 h 570"/>
                <a:gd name="T8" fmla="*/ 954 w 1116"/>
                <a:gd name="T9" fmla="*/ 46 h 570"/>
                <a:gd name="T10" fmla="*/ 916 w 1116"/>
                <a:gd name="T11" fmla="*/ 40 h 570"/>
                <a:gd name="T12" fmla="*/ 879 w 1116"/>
                <a:gd name="T13" fmla="*/ 35 h 570"/>
                <a:gd name="T14" fmla="*/ 839 w 1116"/>
                <a:gd name="T15" fmla="*/ 31 h 570"/>
                <a:gd name="T16" fmla="*/ 804 w 1116"/>
                <a:gd name="T17" fmla="*/ 27 h 570"/>
                <a:gd name="T18" fmla="*/ 771 w 1116"/>
                <a:gd name="T19" fmla="*/ 25 h 570"/>
                <a:gd name="T20" fmla="*/ 737 w 1116"/>
                <a:gd name="T21" fmla="*/ 25 h 570"/>
                <a:gd name="T22" fmla="*/ 708 w 1116"/>
                <a:gd name="T23" fmla="*/ 27 h 570"/>
                <a:gd name="T24" fmla="*/ 685 w 1116"/>
                <a:gd name="T25" fmla="*/ 31 h 570"/>
                <a:gd name="T26" fmla="*/ 650 w 1116"/>
                <a:gd name="T27" fmla="*/ 42 h 570"/>
                <a:gd name="T28" fmla="*/ 610 w 1116"/>
                <a:gd name="T29" fmla="*/ 58 h 570"/>
                <a:gd name="T30" fmla="*/ 565 w 1116"/>
                <a:gd name="T31" fmla="*/ 81 h 570"/>
                <a:gd name="T32" fmla="*/ 515 w 1116"/>
                <a:gd name="T33" fmla="*/ 108 h 570"/>
                <a:gd name="T34" fmla="*/ 465 w 1116"/>
                <a:gd name="T35" fmla="*/ 142 h 570"/>
                <a:gd name="T36" fmla="*/ 408 w 1116"/>
                <a:gd name="T37" fmla="*/ 177 h 570"/>
                <a:gd name="T38" fmla="*/ 354 w 1116"/>
                <a:gd name="T39" fmla="*/ 221 h 570"/>
                <a:gd name="T40" fmla="*/ 296 w 1116"/>
                <a:gd name="T41" fmla="*/ 266 h 570"/>
                <a:gd name="T42" fmla="*/ 240 w 1116"/>
                <a:gd name="T43" fmla="*/ 318 h 570"/>
                <a:gd name="T44" fmla="*/ 182 w 1116"/>
                <a:gd name="T45" fmla="*/ 375 h 570"/>
                <a:gd name="T46" fmla="*/ 125 w 1116"/>
                <a:gd name="T47" fmla="*/ 433 h 570"/>
                <a:gd name="T48" fmla="*/ 71 w 1116"/>
                <a:gd name="T49" fmla="*/ 500 h 570"/>
                <a:gd name="T50" fmla="*/ 19 w 1116"/>
                <a:gd name="T51" fmla="*/ 570 h 570"/>
                <a:gd name="T52" fmla="*/ 7 w 1116"/>
                <a:gd name="T53" fmla="*/ 547 h 570"/>
                <a:gd name="T54" fmla="*/ 42 w 1116"/>
                <a:gd name="T55" fmla="*/ 493 h 570"/>
                <a:gd name="T56" fmla="*/ 84 w 1116"/>
                <a:gd name="T57" fmla="*/ 441 h 570"/>
                <a:gd name="T58" fmla="*/ 132 w 1116"/>
                <a:gd name="T59" fmla="*/ 387 h 570"/>
                <a:gd name="T60" fmla="*/ 182 w 1116"/>
                <a:gd name="T61" fmla="*/ 335 h 570"/>
                <a:gd name="T62" fmla="*/ 236 w 1116"/>
                <a:gd name="T63" fmla="*/ 285 h 570"/>
                <a:gd name="T64" fmla="*/ 292 w 1116"/>
                <a:gd name="T65" fmla="*/ 235 h 570"/>
                <a:gd name="T66" fmla="*/ 352 w 1116"/>
                <a:gd name="T67" fmla="*/ 189 h 570"/>
                <a:gd name="T68" fmla="*/ 413 w 1116"/>
                <a:gd name="T69" fmla="*/ 146 h 570"/>
                <a:gd name="T70" fmla="*/ 473 w 1116"/>
                <a:gd name="T71" fmla="*/ 106 h 570"/>
                <a:gd name="T72" fmla="*/ 533 w 1116"/>
                <a:gd name="T73" fmla="*/ 71 h 570"/>
                <a:gd name="T74" fmla="*/ 594 w 1116"/>
                <a:gd name="T75" fmla="*/ 42 h 570"/>
                <a:gd name="T76" fmla="*/ 654 w 1116"/>
                <a:gd name="T77" fmla="*/ 17 h 570"/>
                <a:gd name="T78" fmla="*/ 700 w 1116"/>
                <a:gd name="T79" fmla="*/ 2 h 570"/>
                <a:gd name="T80" fmla="*/ 729 w 1116"/>
                <a:gd name="T81" fmla="*/ 0 h 570"/>
                <a:gd name="T82" fmla="*/ 762 w 1116"/>
                <a:gd name="T83" fmla="*/ 0 h 570"/>
                <a:gd name="T84" fmla="*/ 796 w 1116"/>
                <a:gd name="T85" fmla="*/ 2 h 570"/>
                <a:gd name="T86" fmla="*/ 831 w 1116"/>
                <a:gd name="T87" fmla="*/ 4 h 570"/>
                <a:gd name="T88" fmla="*/ 866 w 1116"/>
                <a:gd name="T89" fmla="*/ 8 h 570"/>
                <a:gd name="T90" fmla="*/ 902 w 1116"/>
                <a:gd name="T91" fmla="*/ 15 h 570"/>
                <a:gd name="T92" fmla="*/ 937 w 1116"/>
                <a:gd name="T93" fmla="*/ 19 h 570"/>
                <a:gd name="T94" fmla="*/ 973 w 1116"/>
                <a:gd name="T95" fmla="*/ 23 h 570"/>
                <a:gd name="T96" fmla="*/ 1008 w 1116"/>
                <a:gd name="T97" fmla="*/ 29 h 570"/>
                <a:gd name="T98" fmla="*/ 1041 w 1116"/>
                <a:gd name="T99" fmla="*/ 35 h 570"/>
                <a:gd name="T100" fmla="*/ 1073 w 1116"/>
                <a:gd name="T101" fmla="*/ 40 h 570"/>
                <a:gd name="T102" fmla="*/ 1104 w 1116"/>
                <a:gd name="T103" fmla="*/ 4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6" h="570">
                  <a:moveTo>
                    <a:pt x="1116" y="48"/>
                  </a:moveTo>
                  <a:lnTo>
                    <a:pt x="1102" y="75"/>
                  </a:lnTo>
                  <a:lnTo>
                    <a:pt x="1098" y="73"/>
                  </a:lnTo>
                  <a:lnTo>
                    <a:pt x="1091" y="71"/>
                  </a:lnTo>
                  <a:lnTo>
                    <a:pt x="1085" y="71"/>
                  </a:lnTo>
                  <a:lnTo>
                    <a:pt x="1081" y="69"/>
                  </a:lnTo>
                  <a:lnTo>
                    <a:pt x="1075" y="69"/>
                  </a:lnTo>
                  <a:lnTo>
                    <a:pt x="1068" y="67"/>
                  </a:lnTo>
                  <a:lnTo>
                    <a:pt x="1062" y="65"/>
                  </a:lnTo>
                  <a:lnTo>
                    <a:pt x="1056" y="65"/>
                  </a:lnTo>
                  <a:lnTo>
                    <a:pt x="1050" y="62"/>
                  </a:lnTo>
                  <a:lnTo>
                    <a:pt x="1043" y="62"/>
                  </a:lnTo>
                  <a:lnTo>
                    <a:pt x="1037" y="60"/>
                  </a:lnTo>
                  <a:lnTo>
                    <a:pt x="1031" y="60"/>
                  </a:lnTo>
                  <a:lnTo>
                    <a:pt x="1025" y="58"/>
                  </a:lnTo>
                  <a:lnTo>
                    <a:pt x="1016" y="56"/>
                  </a:lnTo>
                  <a:lnTo>
                    <a:pt x="1010" y="56"/>
                  </a:lnTo>
                  <a:lnTo>
                    <a:pt x="1004" y="56"/>
                  </a:lnTo>
                  <a:lnTo>
                    <a:pt x="998" y="54"/>
                  </a:lnTo>
                  <a:lnTo>
                    <a:pt x="989" y="52"/>
                  </a:lnTo>
                  <a:lnTo>
                    <a:pt x="983" y="50"/>
                  </a:lnTo>
                  <a:lnTo>
                    <a:pt x="975" y="50"/>
                  </a:lnTo>
                  <a:lnTo>
                    <a:pt x="968" y="48"/>
                  </a:lnTo>
                  <a:lnTo>
                    <a:pt x="960" y="48"/>
                  </a:lnTo>
                  <a:lnTo>
                    <a:pt x="954" y="46"/>
                  </a:lnTo>
                  <a:lnTo>
                    <a:pt x="946" y="46"/>
                  </a:lnTo>
                  <a:lnTo>
                    <a:pt x="937" y="44"/>
                  </a:lnTo>
                  <a:lnTo>
                    <a:pt x="931" y="42"/>
                  </a:lnTo>
                  <a:lnTo>
                    <a:pt x="923" y="42"/>
                  </a:lnTo>
                  <a:lnTo>
                    <a:pt x="916" y="40"/>
                  </a:lnTo>
                  <a:lnTo>
                    <a:pt x="908" y="37"/>
                  </a:lnTo>
                  <a:lnTo>
                    <a:pt x="902" y="37"/>
                  </a:lnTo>
                  <a:lnTo>
                    <a:pt x="894" y="37"/>
                  </a:lnTo>
                  <a:lnTo>
                    <a:pt x="885" y="37"/>
                  </a:lnTo>
                  <a:lnTo>
                    <a:pt x="879" y="35"/>
                  </a:lnTo>
                  <a:lnTo>
                    <a:pt x="871" y="35"/>
                  </a:lnTo>
                  <a:lnTo>
                    <a:pt x="862" y="33"/>
                  </a:lnTo>
                  <a:lnTo>
                    <a:pt x="856" y="31"/>
                  </a:lnTo>
                  <a:lnTo>
                    <a:pt x="848" y="31"/>
                  </a:lnTo>
                  <a:lnTo>
                    <a:pt x="839" y="31"/>
                  </a:lnTo>
                  <a:lnTo>
                    <a:pt x="833" y="29"/>
                  </a:lnTo>
                  <a:lnTo>
                    <a:pt x="825" y="29"/>
                  </a:lnTo>
                  <a:lnTo>
                    <a:pt x="819" y="27"/>
                  </a:lnTo>
                  <a:lnTo>
                    <a:pt x="810" y="27"/>
                  </a:lnTo>
                  <a:lnTo>
                    <a:pt x="804" y="27"/>
                  </a:lnTo>
                  <a:lnTo>
                    <a:pt x="796" y="27"/>
                  </a:lnTo>
                  <a:lnTo>
                    <a:pt x="789" y="25"/>
                  </a:lnTo>
                  <a:lnTo>
                    <a:pt x="783" y="25"/>
                  </a:lnTo>
                  <a:lnTo>
                    <a:pt x="775" y="25"/>
                  </a:lnTo>
                  <a:lnTo>
                    <a:pt x="771" y="25"/>
                  </a:lnTo>
                  <a:lnTo>
                    <a:pt x="762" y="25"/>
                  </a:lnTo>
                  <a:lnTo>
                    <a:pt x="756" y="25"/>
                  </a:lnTo>
                  <a:lnTo>
                    <a:pt x="750" y="25"/>
                  </a:lnTo>
                  <a:lnTo>
                    <a:pt x="744" y="25"/>
                  </a:lnTo>
                  <a:lnTo>
                    <a:pt x="737" y="25"/>
                  </a:lnTo>
                  <a:lnTo>
                    <a:pt x="731" y="25"/>
                  </a:lnTo>
                  <a:lnTo>
                    <a:pt x="725" y="25"/>
                  </a:lnTo>
                  <a:lnTo>
                    <a:pt x="721" y="27"/>
                  </a:lnTo>
                  <a:lnTo>
                    <a:pt x="714" y="27"/>
                  </a:lnTo>
                  <a:lnTo>
                    <a:pt x="708" y="27"/>
                  </a:lnTo>
                  <a:lnTo>
                    <a:pt x="704" y="27"/>
                  </a:lnTo>
                  <a:lnTo>
                    <a:pt x="698" y="27"/>
                  </a:lnTo>
                  <a:lnTo>
                    <a:pt x="694" y="27"/>
                  </a:lnTo>
                  <a:lnTo>
                    <a:pt x="689" y="29"/>
                  </a:lnTo>
                  <a:lnTo>
                    <a:pt x="685" y="31"/>
                  </a:lnTo>
                  <a:lnTo>
                    <a:pt x="681" y="31"/>
                  </a:lnTo>
                  <a:lnTo>
                    <a:pt x="673" y="33"/>
                  </a:lnTo>
                  <a:lnTo>
                    <a:pt x="665" y="35"/>
                  </a:lnTo>
                  <a:lnTo>
                    <a:pt x="658" y="37"/>
                  </a:lnTo>
                  <a:lnTo>
                    <a:pt x="650" y="42"/>
                  </a:lnTo>
                  <a:lnTo>
                    <a:pt x="642" y="44"/>
                  </a:lnTo>
                  <a:lnTo>
                    <a:pt x="635" y="48"/>
                  </a:lnTo>
                  <a:lnTo>
                    <a:pt x="627" y="50"/>
                  </a:lnTo>
                  <a:lnTo>
                    <a:pt x="619" y="56"/>
                  </a:lnTo>
                  <a:lnTo>
                    <a:pt x="610" y="58"/>
                  </a:lnTo>
                  <a:lnTo>
                    <a:pt x="600" y="62"/>
                  </a:lnTo>
                  <a:lnTo>
                    <a:pt x="592" y="67"/>
                  </a:lnTo>
                  <a:lnTo>
                    <a:pt x="583" y="71"/>
                  </a:lnTo>
                  <a:lnTo>
                    <a:pt x="575" y="75"/>
                  </a:lnTo>
                  <a:lnTo>
                    <a:pt x="565" y="81"/>
                  </a:lnTo>
                  <a:lnTo>
                    <a:pt x="556" y="87"/>
                  </a:lnTo>
                  <a:lnTo>
                    <a:pt x="546" y="92"/>
                  </a:lnTo>
                  <a:lnTo>
                    <a:pt x="535" y="98"/>
                  </a:lnTo>
                  <a:lnTo>
                    <a:pt x="527" y="102"/>
                  </a:lnTo>
                  <a:lnTo>
                    <a:pt x="515" y="108"/>
                  </a:lnTo>
                  <a:lnTo>
                    <a:pt x="506" y="114"/>
                  </a:lnTo>
                  <a:lnTo>
                    <a:pt x="496" y="121"/>
                  </a:lnTo>
                  <a:lnTo>
                    <a:pt x="485" y="127"/>
                  </a:lnTo>
                  <a:lnTo>
                    <a:pt x="475" y="135"/>
                  </a:lnTo>
                  <a:lnTo>
                    <a:pt x="465" y="142"/>
                  </a:lnTo>
                  <a:lnTo>
                    <a:pt x="452" y="148"/>
                  </a:lnTo>
                  <a:lnTo>
                    <a:pt x="442" y="156"/>
                  </a:lnTo>
                  <a:lnTo>
                    <a:pt x="431" y="162"/>
                  </a:lnTo>
                  <a:lnTo>
                    <a:pt x="421" y="171"/>
                  </a:lnTo>
                  <a:lnTo>
                    <a:pt x="408" y="177"/>
                  </a:lnTo>
                  <a:lnTo>
                    <a:pt x="398" y="187"/>
                  </a:lnTo>
                  <a:lnTo>
                    <a:pt x="388" y="196"/>
                  </a:lnTo>
                  <a:lnTo>
                    <a:pt x="377" y="204"/>
                  </a:lnTo>
                  <a:lnTo>
                    <a:pt x="365" y="210"/>
                  </a:lnTo>
                  <a:lnTo>
                    <a:pt x="354" y="221"/>
                  </a:lnTo>
                  <a:lnTo>
                    <a:pt x="342" y="229"/>
                  </a:lnTo>
                  <a:lnTo>
                    <a:pt x="331" y="237"/>
                  </a:lnTo>
                  <a:lnTo>
                    <a:pt x="319" y="248"/>
                  </a:lnTo>
                  <a:lnTo>
                    <a:pt x="309" y="256"/>
                  </a:lnTo>
                  <a:lnTo>
                    <a:pt x="296" y="266"/>
                  </a:lnTo>
                  <a:lnTo>
                    <a:pt x="286" y="277"/>
                  </a:lnTo>
                  <a:lnTo>
                    <a:pt x="273" y="287"/>
                  </a:lnTo>
                  <a:lnTo>
                    <a:pt x="263" y="296"/>
                  </a:lnTo>
                  <a:lnTo>
                    <a:pt x="250" y="306"/>
                  </a:lnTo>
                  <a:lnTo>
                    <a:pt x="240" y="318"/>
                  </a:lnTo>
                  <a:lnTo>
                    <a:pt x="227" y="329"/>
                  </a:lnTo>
                  <a:lnTo>
                    <a:pt x="215" y="339"/>
                  </a:lnTo>
                  <a:lnTo>
                    <a:pt x="204" y="352"/>
                  </a:lnTo>
                  <a:lnTo>
                    <a:pt x="194" y="362"/>
                  </a:lnTo>
                  <a:lnTo>
                    <a:pt x="182" y="375"/>
                  </a:lnTo>
                  <a:lnTo>
                    <a:pt x="171" y="385"/>
                  </a:lnTo>
                  <a:lnTo>
                    <a:pt x="159" y="398"/>
                  </a:lnTo>
                  <a:lnTo>
                    <a:pt x="148" y="410"/>
                  </a:lnTo>
                  <a:lnTo>
                    <a:pt x="136" y="423"/>
                  </a:lnTo>
                  <a:lnTo>
                    <a:pt x="125" y="433"/>
                  </a:lnTo>
                  <a:lnTo>
                    <a:pt x="115" y="447"/>
                  </a:lnTo>
                  <a:lnTo>
                    <a:pt x="105" y="460"/>
                  </a:lnTo>
                  <a:lnTo>
                    <a:pt x="92" y="472"/>
                  </a:lnTo>
                  <a:lnTo>
                    <a:pt x="82" y="485"/>
                  </a:lnTo>
                  <a:lnTo>
                    <a:pt x="71" y="500"/>
                  </a:lnTo>
                  <a:lnTo>
                    <a:pt x="61" y="514"/>
                  </a:lnTo>
                  <a:lnTo>
                    <a:pt x="48" y="527"/>
                  </a:lnTo>
                  <a:lnTo>
                    <a:pt x="38" y="541"/>
                  </a:lnTo>
                  <a:lnTo>
                    <a:pt x="30" y="556"/>
                  </a:lnTo>
                  <a:lnTo>
                    <a:pt x="19" y="570"/>
                  </a:lnTo>
                  <a:lnTo>
                    <a:pt x="15" y="570"/>
                  </a:lnTo>
                  <a:lnTo>
                    <a:pt x="11" y="566"/>
                  </a:lnTo>
                  <a:lnTo>
                    <a:pt x="5" y="560"/>
                  </a:lnTo>
                  <a:lnTo>
                    <a:pt x="0" y="560"/>
                  </a:lnTo>
                  <a:lnTo>
                    <a:pt x="7" y="547"/>
                  </a:lnTo>
                  <a:lnTo>
                    <a:pt x="13" y="537"/>
                  </a:lnTo>
                  <a:lnTo>
                    <a:pt x="19" y="527"/>
                  </a:lnTo>
                  <a:lnTo>
                    <a:pt x="27" y="516"/>
                  </a:lnTo>
                  <a:lnTo>
                    <a:pt x="34" y="504"/>
                  </a:lnTo>
                  <a:lnTo>
                    <a:pt x="42" y="493"/>
                  </a:lnTo>
                  <a:lnTo>
                    <a:pt x="50" y="483"/>
                  </a:lnTo>
                  <a:lnTo>
                    <a:pt x="59" y="472"/>
                  </a:lnTo>
                  <a:lnTo>
                    <a:pt x="67" y="462"/>
                  </a:lnTo>
                  <a:lnTo>
                    <a:pt x="75" y="452"/>
                  </a:lnTo>
                  <a:lnTo>
                    <a:pt x="84" y="441"/>
                  </a:lnTo>
                  <a:lnTo>
                    <a:pt x="94" y="431"/>
                  </a:lnTo>
                  <a:lnTo>
                    <a:pt x="102" y="418"/>
                  </a:lnTo>
                  <a:lnTo>
                    <a:pt x="111" y="408"/>
                  </a:lnTo>
                  <a:lnTo>
                    <a:pt x="121" y="398"/>
                  </a:lnTo>
                  <a:lnTo>
                    <a:pt x="132" y="387"/>
                  </a:lnTo>
                  <a:lnTo>
                    <a:pt x="140" y="377"/>
                  </a:lnTo>
                  <a:lnTo>
                    <a:pt x="150" y="366"/>
                  </a:lnTo>
                  <a:lnTo>
                    <a:pt x="161" y="356"/>
                  </a:lnTo>
                  <a:lnTo>
                    <a:pt x="171" y="345"/>
                  </a:lnTo>
                  <a:lnTo>
                    <a:pt x="182" y="335"/>
                  </a:lnTo>
                  <a:lnTo>
                    <a:pt x="192" y="325"/>
                  </a:lnTo>
                  <a:lnTo>
                    <a:pt x="202" y="314"/>
                  </a:lnTo>
                  <a:lnTo>
                    <a:pt x="215" y="304"/>
                  </a:lnTo>
                  <a:lnTo>
                    <a:pt x="225" y="293"/>
                  </a:lnTo>
                  <a:lnTo>
                    <a:pt x="236" y="285"/>
                  </a:lnTo>
                  <a:lnTo>
                    <a:pt x="246" y="275"/>
                  </a:lnTo>
                  <a:lnTo>
                    <a:pt x="259" y="264"/>
                  </a:lnTo>
                  <a:lnTo>
                    <a:pt x="269" y="254"/>
                  </a:lnTo>
                  <a:lnTo>
                    <a:pt x="281" y="246"/>
                  </a:lnTo>
                  <a:lnTo>
                    <a:pt x="292" y="235"/>
                  </a:lnTo>
                  <a:lnTo>
                    <a:pt x="304" y="227"/>
                  </a:lnTo>
                  <a:lnTo>
                    <a:pt x="317" y="216"/>
                  </a:lnTo>
                  <a:lnTo>
                    <a:pt x="327" y="206"/>
                  </a:lnTo>
                  <a:lnTo>
                    <a:pt x="340" y="198"/>
                  </a:lnTo>
                  <a:lnTo>
                    <a:pt x="352" y="189"/>
                  </a:lnTo>
                  <a:lnTo>
                    <a:pt x="363" y="179"/>
                  </a:lnTo>
                  <a:lnTo>
                    <a:pt x="375" y="171"/>
                  </a:lnTo>
                  <a:lnTo>
                    <a:pt x="388" y="162"/>
                  </a:lnTo>
                  <a:lnTo>
                    <a:pt x="400" y="154"/>
                  </a:lnTo>
                  <a:lnTo>
                    <a:pt x="413" y="146"/>
                  </a:lnTo>
                  <a:lnTo>
                    <a:pt x="423" y="137"/>
                  </a:lnTo>
                  <a:lnTo>
                    <a:pt x="436" y="129"/>
                  </a:lnTo>
                  <a:lnTo>
                    <a:pt x="448" y="121"/>
                  </a:lnTo>
                  <a:lnTo>
                    <a:pt x="460" y="112"/>
                  </a:lnTo>
                  <a:lnTo>
                    <a:pt x="473" y="106"/>
                  </a:lnTo>
                  <a:lnTo>
                    <a:pt x="485" y="98"/>
                  </a:lnTo>
                  <a:lnTo>
                    <a:pt x="498" y="92"/>
                  </a:lnTo>
                  <a:lnTo>
                    <a:pt x="508" y="85"/>
                  </a:lnTo>
                  <a:lnTo>
                    <a:pt x="521" y="77"/>
                  </a:lnTo>
                  <a:lnTo>
                    <a:pt x="533" y="71"/>
                  </a:lnTo>
                  <a:lnTo>
                    <a:pt x="546" y="65"/>
                  </a:lnTo>
                  <a:lnTo>
                    <a:pt x="558" y="58"/>
                  </a:lnTo>
                  <a:lnTo>
                    <a:pt x="571" y="52"/>
                  </a:lnTo>
                  <a:lnTo>
                    <a:pt x="583" y="46"/>
                  </a:lnTo>
                  <a:lnTo>
                    <a:pt x="594" y="42"/>
                  </a:lnTo>
                  <a:lnTo>
                    <a:pt x="606" y="35"/>
                  </a:lnTo>
                  <a:lnTo>
                    <a:pt x="619" y="29"/>
                  </a:lnTo>
                  <a:lnTo>
                    <a:pt x="629" y="25"/>
                  </a:lnTo>
                  <a:lnTo>
                    <a:pt x="642" y="21"/>
                  </a:lnTo>
                  <a:lnTo>
                    <a:pt x="654" y="17"/>
                  </a:lnTo>
                  <a:lnTo>
                    <a:pt x="665" y="12"/>
                  </a:lnTo>
                  <a:lnTo>
                    <a:pt x="677" y="8"/>
                  </a:lnTo>
                  <a:lnTo>
                    <a:pt x="689" y="4"/>
                  </a:lnTo>
                  <a:lnTo>
                    <a:pt x="694" y="2"/>
                  </a:lnTo>
                  <a:lnTo>
                    <a:pt x="700" y="2"/>
                  </a:lnTo>
                  <a:lnTo>
                    <a:pt x="704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7" y="0"/>
                  </a:lnTo>
                  <a:lnTo>
                    <a:pt x="742" y="0"/>
                  </a:lnTo>
                  <a:lnTo>
                    <a:pt x="750" y="0"/>
                  </a:lnTo>
                  <a:lnTo>
                    <a:pt x="754" y="0"/>
                  </a:lnTo>
                  <a:lnTo>
                    <a:pt x="762" y="0"/>
                  </a:lnTo>
                  <a:lnTo>
                    <a:pt x="769" y="0"/>
                  </a:lnTo>
                  <a:lnTo>
                    <a:pt x="775" y="0"/>
                  </a:lnTo>
                  <a:lnTo>
                    <a:pt x="783" y="0"/>
                  </a:lnTo>
                  <a:lnTo>
                    <a:pt x="789" y="2"/>
                  </a:lnTo>
                  <a:lnTo>
                    <a:pt x="796" y="2"/>
                  </a:lnTo>
                  <a:lnTo>
                    <a:pt x="802" y="2"/>
                  </a:lnTo>
                  <a:lnTo>
                    <a:pt x="808" y="2"/>
                  </a:lnTo>
                  <a:lnTo>
                    <a:pt x="816" y="4"/>
                  </a:lnTo>
                  <a:lnTo>
                    <a:pt x="823" y="4"/>
                  </a:lnTo>
                  <a:lnTo>
                    <a:pt x="831" y="4"/>
                  </a:lnTo>
                  <a:lnTo>
                    <a:pt x="837" y="6"/>
                  </a:lnTo>
                  <a:lnTo>
                    <a:pt x="846" y="6"/>
                  </a:lnTo>
                  <a:lnTo>
                    <a:pt x="852" y="6"/>
                  </a:lnTo>
                  <a:lnTo>
                    <a:pt x="858" y="8"/>
                  </a:lnTo>
                  <a:lnTo>
                    <a:pt x="866" y="8"/>
                  </a:lnTo>
                  <a:lnTo>
                    <a:pt x="873" y="8"/>
                  </a:lnTo>
                  <a:lnTo>
                    <a:pt x="881" y="10"/>
                  </a:lnTo>
                  <a:lnTo>
                    <a:pt x="887" y="12"/>
                  </a:lnTo>
                  <a:lnTo>
                    <a:pt x="896" y="12"/>
                  </a:lnTo>
                  <a:lnTo>
                    <a:pt x="902" y="15"/>
                  </a:lnTo>
                  <a:lnTo>
                    <a:pt x="908" y="15"/>
                  </a:lnTo>
                  <a:lnTo>
                    <a:pt x="916" y="17"/>
                  </a:lnTo>
                  <a:lnTo>
                    <a:pt x="923" y="17"/>
                  </a:lnTo>
                  <a:lnTo>
                    <a:pt x="931" y="17"/>
                  </a:lnTo>
                  <a:lnTo>
                    <a:pt x="937" y="19"/>
                  </a:lnTo>
                  <a:lnTo>
                    <a:pt x="946" y="19"/>
                  </a:lnTo>
                  <a:lnTo>
                    <a:pt x="952" y="19"/>
                  </a:lnTo>
                  <a:lnTo>
                    <a:pt x="960" y="21"/>
                  </a:lnTo>
                  <a:lnTo>
                    <a:pt x="966" y="23"/>
                  </a:lnTo>
                  <a:lnTo>
                    <a:pt x="973" y="23"/>
                  </a:lnTo>
                  <a:lnTo>
                    <a:pt x="979" y="25"/>
                  </a:lnTo>
                  <a:lnTo>
                    <a:pt x="987" y="27"/>
                  </a:lnTo>
                  <a:lnTo>
                    <a:pt x="993" y="27"/>
                  </a:lnTo>
                  <a:lnTo>
                    <a:pt x="1002" y="29"/>
                  </a:lnTo>
                  <a:lnTo>
                    <a:pt x="1008" y="29"/>
                  </a:lnTo>
                  <a:lnTo>
                    <a:pt x="1014" y="31"/>
                  </a:lnTo>
                  <a:lnTo>
                    <a:pt x="1020" y="31"/>
                  </a:lnTo>
                  <a:lnTo>
                    <a:pt x="1027" y="33"/>
                  </a:lnTo>
                  <a:lnTo>
                    <a:pt x="1035" y="33"/>
                  </a:lnTo>
                  <a:lnTo>
                    <a:pt x="1041" y="35"/>
                  </a:lnTo>
                  <a:lnTo>
                    <a:pt x="1048" y="35"/>
                  </a:lnTo>
                  <a:lnTo>
                    <a:pt x="1054" y="37"/>
                  </a:lnTo>
                  <a:lnTo>
                    <a:pt x="1060" y="37"/>
                  </a:lnTo>
                  <a:lnTo>
                    <a:pt x="1068" y="40"/>
                  </a:lnTo>
                  <a:lnTo>
                    <a:pt x="1073" y="40"/>
                  </a:lnTo>
                  <a:lnTo>
                    <a:pt x="1079" y="42"/>
                  </a:lnTo>
                  <a:lnTo>
                    <a:pt x="1085" y="42"/>
                  </a:lnTo>
                  <a:lnTo>
                    <a:pt x="1091" y="44"/>
                  </a:lnTo>
                  <a:lnTo>
                    <a:pt x="1098" y="44"/>
                  </a:lnTo>
                  <a:lnTo>
                    <a:pt x="1104" y="46"/>
                  </a:lnTo>
                  <a:lnTo>
                    <a:pt x="1110" y="46"/>
                  </a:lnTo>
                  <a:lnTo>
                    <a:pt x="1116" y="48"/>
                  </a:lnTo>
                  <a:lnTo>
                    <a:pt x="11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7287890" y="4776812"/>
              <a:ext cx="579438" cy="1057275"/>
            </a:xfrm>
            <a:custGeom>
              <a:avLst/>
              <a:gdLst>
                <a:gd name="T0" fmla="*/ 356 w 365"/>
                <a:gd name="T1" fmla="*/ 40 h 666"/>
                <a:gd name="T2" fmla="*/ 329 w 365"/>
                <a:gd name="T3" fmla="*/ 67 h 666"/>
                <a:gd name="T4" fmla="*/ 302 w 365"/>
                <a:gd name="T5" fmla="*/ 94 h 666"/>
                <a:gd name="T6" fmla="*/ 277 w 365"/>
                <a:gd name="T7" fmla="*/ 121 h 666"/>
                <a:gd name="T8" fmla="*/ 254 w 365"/>
                <a:gd name="T9" fmla="*/ 150 h 666"/>
                <a:gd name="T10" fmla="*/ 231 w 365"/>
                <a:gd name="T11" fmla="*/ 181 h 666"/>
                <a:gd name="T12" fmla="*/ 211 w 365"/>
                <a:gd name="T13" fmla="*/ 210 h 666"/>
                <a:gd name="T14" fmla="*/ 190 w 365"/>
                <a:gd name="T15" fmla="*/ 241 h 666"/>
                <a:gd name="T16" fmla="*/ 171 w 365"/>
                <a:gd name="T17" fmla="*/ 273 h 666"/>
                <a:gd name="T18" fmla="*/ 154 w 365"/>
                <a:gd name="T19" fmla="*/ 304 h 666"/>
                <a:gd name="T20" fmla="*/ 136 w 365"/>
                <a:gd name="T21" fmla="*/ 335 h 666"/>
                <a:gd name="T22" fmla="*/ 119 w 365"/>
                <a:gd name="T23" fmla="*/ 366 h 666"/>
                <a:gd name="T24" fmla="*/ 104 w 365"/>
                <a:gd name="T25" fmla="*/ 398 h 666"/>
                <a:gd name="T26" fmla="*/ 92 w 365"/>
                <a:gd name="T27" fmla="*/ 431 h 666"/>
                <a:gd name="T28" fmla="*/ 79 w 365"/>
                <a:gd name="T29" fmla="*/ 460 h 666"/>
                <a:gd name="T30" fmla="*/ 67 w 365"/>
                <a:gd name="T31" fmla="*/ 491 h 666"/>
                <a:gd name="T32" fmla="*/ 57 w 365"/>
                <a:gd name="T33" fmla="*/ 522 h 666"/>
                <a:gd name="T34" fmla="*/ 50 w 365"/>
                <a:gd name="T35" fmla="*/ 554 h 666"/>
                <a:gd name="T36" fmla="*/ 42 w 365"/>
                <a:gd name="T37" fmla="*/ 583 h 666"/>
                <a:gd name="T38" fmla="*/ 34 w 365"/>
                <a:gd name="T39" fmla="*/ 610 h 666"/>
                <a:gd name="T40" fmla="*/ 29 w 365"/>
                <a:gd name="T41" fmla="*/ 639 h 666"/>
                <a:gd name="T42" fmla="*/ 27 w 365"/>
                <a:gd name="T43" fmla="*/ 666 h 666"/>
                <a:gd name="T44" fmla="*/ 15 w 365"/>
                <a:gd name="T45" fmla="*/ 662 h 666"/>
                <a:gd name="T46" fmla="*/ 0 w 365"/>
                <a:gd name="T47" fmla="*/ 654 h 666"/>
                <a:gd name="T48" fmla="*/ 4 w 365"/>
                <a:gd name="T49" fmla="*/ 618 h 666"/>
                <a:gd name="T50" fmla="*/ 11 w 365"/>
                <a:gd name="T51" fmla="*/ 585 h 666"/>
                <a:gd name="T52" fmla="*/ 19 w 365"/>
                <a:gd name="T53" fmla="*/ 552 h 666"/>
                <a:gd name="T54" fmla="*/ 27 w 365"/>
                <a:gd name="T55" fmla="*/ 518 h 666"/>
                <a:gd name="T56" fmla="*/ 38 w 365"/>
                <a:gd name="T57" fmla="*/ 485 h 666"/>
                <a:gd name="T58" fmla="*/ 48 w 365"/>
                <a:gd name="T59" fmla="*/ 454 h 666"/>
                <a:gd name="T60" fmla="*/ 61 w 365"/>
                <a:gd name="T61" fmla="*/ 420 h 666"/>
                <a:gd name="T62" fmla="*/ 75 w 365"/>
                <a:gd name="T63" fmla="*/ 389 h 666"/>
                <a:gd name="T64" fmla="*/ 88 w 365"/>
                <a:gd name="T65" fmla="*/ 356 h 666"/>
                <a:gd name="T66" fmla="*/ 104 w 365"/>
                <a:gd name="T67" fmla="*/ 325 h 666"/>
                <a:gd name="T68" fmla="*/ 121 w 365"/>
                <a:gd name="T69" fmla="*/ 296 h 666"/>
                <a:gd name="T70" fmla="*/ 138 w 365"/>
                <a:gd name="T71" fmla="*/ 264 h 666"/>
                <a:gd name="T72" fmla="*/ 156 w 365"/>
                <a:gd name="T73" fmla="*/ 235 h 666"/>
                <a:gd name="T74" fmla="*/ 177 w 365"/>
                <a:gd name="T75" fmla="*/ 204 h 666"/>
                <a:gd name="T76" fmla="*/ 198 w 365"/>
                <a:gd name="T77" fmla="*/ 175 h 666"/>
                <a:gd name="T78" fmla="*/ 221 w 365"/>
                <a:gd name="T79" fmla="*/ 148 h 666"/>
                <a:gd name="T80" fmla="*/ 244 w 365"/>
                <a:gd name="T81" fmla="*/ 117 h 666"/>
                <a:gd name="T82" fmla="*/ 269 w 365"/>
                <a:gd name="T83" fmla="*/ 90 h 666"/>
                <a:gd name="T84" fmla="*/ 296 w 365"/>
                <a:gd name="T85" fmla="*/ 60 h 666"/>
                <a:gd name="T86" fmla="*/ 323 w 365"/>
                <a:gd name="T87" fmla="*/ 35 h 666"/>
                <a:gd name="T88" fmla="*/ 352 w 365"/>
                <a:gd name="T89" fmla="*/ 8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5" h="666">
                  <a:moveTo>
                    <a:pt x="363" y="0"/>
                  </a:moveTo>
                  <a:lnTo>
                    <a:pt x="365" y="31"/>
                  </a:lnTo>
                  <a:lnTo>
                    <a:pt x="356" y="40"/>
                  </a:lnTo>
                  <a:lnTo>
                    <a:pt x="346" y="50"/>
                  </a:lnTo>
                  <a:lnTo>
                    <a:pt x="338" y="56"/>
                  </a:lnTo>
                  <a:lnTo>
                    <a:pt x="329" y="67"/>
                  </a:lnTo>
                  <a:lnTo>
                    <a:pt x="319" y="75"/>
                  </a:lnTo>
                  <a:lnTo>
                    <a:pt x="311" y="83"/>
                  </a:lnTo>
                  <a:lnTo>
                    <a:pt x="302" y="94"/>
                  </a:lnTo>
                  <a:lnTo>
                    <a:pt x="294" y="104"/>
                  </a:lnTo>
                  <a:lnTo>
                    <a:pt x="286" y="112"/>
                  </a:lnTo>
                  <a:lnTo>
                    <a:pt x="277" y="121"/>
                  </a:lnTo>
                  <a:lnTo>
                    <a:pt x="269" y="131"/>
                  </a:lnTo>
                  <a:lnTo>
                    <a:pt x="263" y="142"/>
                  </a:lnTo>
                  <a:lnTo>
                    <a:pt x="254" y="150"/>
                  </a:lnTo>
                  <a:lnTo>
                    <a:pt x="246" y="160"/>
                  </a:lnTo>
                  <a:lnTo>
                    <a:pt x="240" y="171"/>
                  </a:lnTo>
                  <a:lnTo>
                    <a:pt x="231" y="181"/>
                  </a:lnTo>
                  <a:lnTo>
                    <a:pt x="225" y="192"/>
                  </a:lnTo>
                  <a:lnTo>
                    <a:pt x="217" y="200"/>
                  </a:lnTo>
                  <a:lnTo>
                    <a:pt x="211" y="210"/>
                  </a:lnTo>
                  <a:lnTo>
                    <a:pt x="204" y="221"/>
                  </a:lnTo>
                  <a:lnTo>
                    <a:pt x="196" y="231"/>
                  </a:lnTo>
                  <a:lnTo>
                    <a:pt x="190" y="241"/>
                  </a:lnTo>
                  <a:lnTo>
                    <a:pt x="184" y="252"/>
                  </a:lnTo>
                  <a:lnTo>
                    <a:pt x="177" y="262"/>
                  </a:lnTo>
                  <a:lnTo>
                    <a:pt x="171" y="273"/>
                  </a:lnTo>
                  <a:lnTo>
                    <a:pt x="165" y="283"/>
                  </a:lnTo>
                  <a:lnTo>
                    <a:pt x="159" y="293"/>
                  </a:lnTo>
                  <a:lnTo>
                    <a:pt x="154" y="304"/>
                  </a:lnTo>
                  <a:lnTo>
                    <a:pt x="146" y="314"/>
                  </a:lnTo>
                  <a:lnTo>
                    <a:pt x="142" y="325"/>
                  </a:lnTo>
                  <a:lnTo>
                    <a:pt x="136" y="335"/>
                  </a:lnTo>
                  <a:lnTo>
                    <a:pt x="131" y="348"/>
                  </a:lnTo>
                  <a:lnTo>
                    <a:pt x="125" y="356"/>
                  </a:lnTo>
                  <a:lnTo>
                    <a:pt x="119" y="366"/>
                  </a:lnTo>
                  <a:lnTo>
                    <a:pt x="115" y="379"/>
                  </a:lnTo>
                  <a:lnTo>
                    <a:pt x="111" y="389"/>
                  </a:lnTo>
                  <a:lnTo>
                    <a:pt x="104" y="398"/>
                  </a:lnTo>
                  <a:lnTo>
                    <a:pt x="100" y="410"/>
                  </a:lnTo>
                  <a:lnTo>
                    <a:pt x="96" y="418"/>
                  </a:lnTo>
                  <a:lnTo>
                    <a:pt x="92" y="431"/>
                  </a:lnTo>
                  <a:lnTo>
                    <a:pt x="88" y="441"/>
                  </a:lnTo>
                  <a:lnTo>
                    <a:pt x="84" y="452"/>
                  </a:lnTo>
                  <a:lnTo>
                    <a:pt x="79" y="460"/>
                  </a:lnTo>
                  <a:lnTo>
                    <a:pt x="75" y="470"/>
                  </a:lnTo>
                  <a:lnTo>
                    <a:pt x="71" y="481"/>
                  </a:lnTo>
                  <a:lnTo>
                    <a:pt x="67" y="491"/>
                  </a:lnTo>
                  <a:lnTo>
                    <a:pt x="65" y="502"/>
                  </a:lnTo>
                  <a:lnTo>
                    <a:pt x="61" y="512"/>
                  </a:lnTo>
                  <a:lnTo>
                    <a:pt x="57" y="522"/>
                  </a:lnTo>
                  <a:lnTo>
                    <a:pt x="54" y="533"/>
                  </a:lnTo>
                  <a:lnTo>
                    <a:pt x="52" y="541"/>
                  </a:lnTo>
                  <a:lnTo>
                    <a:pt x="50" y="554"/>
                  </a:lnTo>
                  <a:lnTo>
                    <a:pt x="46" y="562"/>
                  </a:lnTo>
                  <a:lnTo>
                    <a:pt x="44" y="572"/>
                  </a:lnTo>
                  <a:lnTo>
                    <a:pt x="42" y="583"/>
                  </a:lnTo>
                  <a:lnTo>
                    <a:pt x="40" y="591"/>
                  </a:lnTo>
                  <a:lnTo>
                    <a:pt x="38" y="602"/>
                  </a:lnTo>
                  <a:lnTo>
                    <a:pt x="34" y="610"/>
                  </a:lnTo>
                  <a:lnTo>
                    <a:pt x="34" y="620"/>
                  </a:lnTo>
                  <a:lnTo>
                    <a:pt x="32" y="631"/>
                  </a:lnTo>
                  <a:lnTo>
                    <a:pt x="29" y="639"/>
                  </a:lnTo>
                  <a:lnTo>
                    <a:pt x="27" y="647"/>
                  </a:lnTo>
                  <a:lnTo>
                    <a:pt x="27" y="658"/>
                  </a:lnTo>
                  <a:lnTo>
                    <a:pt x="27" y="666"/>
                  </a:lnTo>
                  <a:lnTo>
                    <a:pt x="21" y="666"/>
                  </a:lnTo>
                  <a:lnTo>
                    <a:pt x="17" y="664"/>
                  </a:lnTo>
                  <a:lnTo>
                    <a:pt x="15" y="662"/>
                  </a:lnTo>
                  <a:lnTo>
                    <a:pt x="13" y="660"/>
                  </a:lnTo>
                  <a:lnTo>
                    <a:pt x="4" y="656"/>
                  </a:lnTo>
                  <a:lnTo>
                    <a:pt x="0" y="654"/>
                  </a:lnTo>
                  <a:lnTo>
                    <a:pt x="0" y="641"/>
                  </a:lnTo>
                  <a:lnTo>
                    <a:pt x="2" y="631"/>
                  </a:lnTo>
                  <a:lnTo>
                    <a:pt x="4" y="618"/>
                  </a:lnTo>
                  <a:lnTo>
                    <a:pt x="7" y="608"/>
                  </a:lnTo>
                  <a:lnTo>
                    <a:pt x="9" y="595"/>
                  </a:lnTo>
                  <a:lnTo>
                    <a:pt x="11" y="585"/>
                  </a:lnTo>
                  <a:lnTo>
                    <a:pt x="13" y="574"/>
                  </a:lnTo>
                  <a:lnTo>
                    <a:pt x="17" y="564"/>
                  </a:lnTo>
                  <a:lnTo>
                    <a:pt x="19" y="552"/>
                  </a:lnTo>
                  <a:lnTo>
                    <a:pt x="21" y="541"/>
                  </a:lnTo>
                  <a:lnTo>
                    <a:pt x="23" y="529"/>
                  </a:lnTo>
                  <a:lnTo>
                    <a:pt x="27" y="518"/>
                  </a:lnTo>
                  <a:lnTo>
                    <a:pt x="32" y="508"/>
                  </a:lnTo>
                  <a:lnTo>
                    <a:pt x="34" y="497"/>
                  </a:lnTo>
                  <a:lnTo>
                    <a:pt x="38" y="485"/>
                  </a:lnTo>
                  <a:lnTo>
                    <a:pt x="42" y="475"/>
                  </a:lnTo>
                  <a:lnTo>
                    <a:pt x="44" y="464"/>
                  </a:lnTo>
                  <a:lnTo>
                    <a:pt x="48" y="454"/>
                  </a:lnTo>
                  <a:lnTo>
                    <a:pt x="52" y="441"/>
                  </a:lnTo>
                  <a:lnTo>
                    <a:pt x="57" y="431"/>
                  </a:lnTo>
                  <a:lnTo>
                    <a:pt x="61" y="420"/>
                  </a:lnTo>
                  <a:lnTo>
                    <a:pt x="65" y="410"/>
                  </a:lnTo>
                  <a:lnTo>
                    <a:pt x="69" y="400"/>
                  </a:lnTo>
                  <a:lnTo>
                    <a:pt x="75" y="389"/>
                  </a:lnTo>
                  <a:lnTo>
                    <a:pt x="79" y="379"/>
                  </a:lnTo>
                  <a:lnTo>
                    <a:pt x="84" y="366"/>
                  </a:lnTo>
                  <a:lnTo>
                    <a:pt x="88" y="356"/>
                  </a:lnTo>
                  <a:lnTo>
                    <a:pt x="94" y="348"/>
                  </a:lnTo>
                  <a:lnTo>
                    <a:pt x="98" y="337"/>
                  </a:lnTo>
                  <a:lnTo>
                    <a:pt x="104" y="325"/>
                  </a:lnTo>
                  <a:lnTo>
                    <a:pt x="109" y="316"/>
                  </a:lnTo>
                  <a:lnTo>
                    <a:pt x="117" y="306"/>
                  </a:lnTo>
                  <a:lnTo>
                    <a:pt x="121" y="296"/>
                  </a:lnTo>
                  <a:lnTo>
                    <a:pt x="127" y="285"/>
                  </a:lnTo>
                  <a:lnTo>
                    <a:pt x="131" y="275"/>
                  </a:lnTo>
                  <a:lnTo>
                    <a:pt x="138" y="264"/>
                  </a:lnTo>
                  <a:lnTo>
                    <a:pt x="144" y="254"/>
                  </a:lnTo>
                  <a:lnTo>
                    <a:pt x="150" y="244"/>
                  </a:lnTo>
                  <a:lnTo>
                    <a:pt x="156" y="235"/>
                  </a:lnTo>
                  <a:lnTo>
                    <a:pt x="165" y="225"/>
                  </a:lnTo>
                  <a:lnTo>
                    <a:pt x="171" y="214"/>
                  </a:lnTo>
                  <a:lnTo>
                    <a:pt x="177" y="204"/>
                  </a:lnTo>
                  <a:lnTo>
                    <a:pt x="184" y="196"/>
                  </a:lnTo>
                  <a:lnTo>
                    <a:pt x="192" y="185"/>
                  </a:lnTo>
                  <a:lnTo>
                    <a:pt x="198" y="175"/>
                  </a:lnTo>
                  <a:lnTo>
                    <a:pt x="206" y="167"/>
                  </a:lnTo>
                  <a:lnTo>
                    <a:pt x="213" y="156"/>
                  </a:lnTo>
                  <a:lnTo>
                    <a:pt x="221" y="148"/>
                  </a:lnTo>
                  <a:lnTo>
                    <a:pt x="229" y="137"/>
                  </a:lnTo>
                  <a:lnTo>
                    <a:pt x="236" y="127"/>
                  </a:lnTo>
                  <a:lnTo>
                    <a:pt x="244" y="117"/>
                  </a:lnTo>
                  <a:lnTo>
                    <a:pt x="254" y="108"/>
                  </a:lnTo>
                  <a:lnTo>
                    <a:pt x="261" y="98"/>
                  </a:lnTo>
                  <a:lnTo>
                    <a:pt x="269" y="90"/>
                  </a:lnTo>
                  <a:lnTo>
                    <a:pt x="277" y="79"/>
                  </a:lnTo>
                  <a:lnTo>
                    <a:pt x="288" y="71"/>
                  </a:lnTo>
                  <a:lnTo>
                    <a:pt x="296" y="60"/>
                  </a:lnTo>
                  <a:lnTo>
                    <a:pt x="304" y="52"/>
                  </a:lnTo>
                  <a:lnTo>
                    <a:pt x="313" y="44"/>
                  </a:lnTo>
                  <a:lnTo>
                    <a:pt x="323" y="35"/>
                  </a:lnTo>
                  <a:lnTo>
                    <a:pt x="331" y="25"/>
                  </a:lnTo>
                  <a:lnTo>
                    <a:pt x="342" y="17"/>
                  </a:lnTo>
                  <a:lnTo>
                    <a:pt x="352" y="8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6786240" y="5302275"/>
              <a:ext cx="681038" cy="339725"/>
            </a:xfrm>
            <a:custGeom>
              <a:avLst/>
              <a:gdLst>
                <a:gd name="T0" fmla="*/ 395 w 429"/>
                <a:gd name="T1" fmla="*/ 54 h 214"/>
                <a:gd name="T2" fmla="*/ 377 w 429"/>
                <a:gd name="T3" fmla="*/ 62 h 214"/>
                <a:gd name="T4" fmla="*/ 360 w 429"/>
                <a:gd name="T5" fmla="*/ 73 h 214"/>
                <a:gd name="T6" fmla="*/ 341 w 429"/>
                <a:gd name="T7" fmla="*/ 81 h 214"/>
                <a:gd name="T8" fmla="*/ 320 w 429"/>
                <a:gd name="T9" fmla="*/ 92 h 214"/>
                <a:gd name="T10" fmla="*/ 300 w 429"/>
                <a:gd name="T11" fmla="*/ 102 h 214"/>
                <a:gd name="T12" fmla="*/ 279 w 429"/>
                <a:gd name="T13" fmla="*/ 112 h 214"/>
                <a:gd name="T14" fmla="*/ 256 w 429"/>
                <a:gd name="T15" fmla="*/ 123 h 214"/>
                <a:gd name="T16" fmla="*/ 235 w 429"/>
                <a:gd name="T17" fmla="*/ 135 h 214"/>
                <a:gd name="T18" fmla="*/ 212 w 429"/>
                <a:gd name="T19" fmla="*/ 146 h 214"/>
                <a:gd name="T20" fmla="*/ 191 w 429"/>
                <a:gd name="T21" fmla="*/ 158 h 214"/>
                <a:gd name="T22" fmla="*/ 169 w 429"/>
                <a:gd name="T23" fmla="*/ 166 h 214"/>
                <a:gd name="T24" fmla="*/ 146 w 429"/>
                <a:gd name="T25" fmla="*/ 175 h 214"/>
                <a:gd name="T26" fmla="*/ 125 w 429"/>
                <a:gd name="T27" fmla="*/ 185 h 214"/>
                <a:gd name="T28" fmla="*/ 104 w 429"/>
                <a:gd name="T29" fmla="*/ 191 h 214"/>
                <a:gd name="T30" fmla="*/ 83 w 429"/>
                <a:gd name="T31" fmla="*/ 200 h 214"/>
                <a:gd name="T32" fmla="*/ 64 w 429"/>
                <a:gd name="T33" fmla="*/ 206 h 214"/>
                <a:gd name="T34" fmla="*/ 48 w 429"/>
                <a:gd name="T35" fmla="*/ 210 h 214"/>
                <a:gd name="T36" fmla="*/ 33 w 429"/>
                <a:gd name="T37" fmla="*/ 212 h 214"/>
                <a:gd name="T38" fmla="*/ 19 w 429"/>
                <a:gd name="T39" fmla="*/ 214 h 214"/>
                <a:gd name="T40" fmla="*/ 0 w 429"/>
                <a:gd name="T41" fmla="*/ 214 h 214"/>
                <a:gd name="T42" fmla="*/ 17 w 429"/>
                <a:gd name="T43" fmla="*/ 204 h 214"/>
                <a:gd name="T44" fmla="*/ 33 w 429"/>
                <a:gd name="T45" fmla="*/ 196 h 214"/>
                <a:gd name="T46" fmla="*/ 50 w 429"/>
                <a:gd name="T47" fmla="*/ 187 h 214"/>
                <a:gd name="T48" fmla="*/ 71 w 429"/>
                <a:gd name="T49" fmla="*/ 179 h 214"/>
                <a:gd name="T50" fmla="*/ 91 w 429"/>
                <a:gd name="T51" fmla="*/ 171 h 214"/>
                <a:gd name="T52" fmla="*/ 110 w 429"/>
                <a:gd name="T53" fmla="*/ 160 h 214"/>
                <a:gd name="T54" fmla="*/ 133 w 429"/>
                <a:gd name="T55" fmla="*/ 150 h 214"/>
                <a:gd name="T56" fmla="*/ 154 w 429"/>
                <a:gd name="T57" fmla="*/ 141 h 214"/>
                <a:gd name="T58" fmla="*/ 177 w 429"/>
                <a:gd name="T59" fmla="*/ 131 h 214"/>
                <a:gd name="T60" fmla="*/ 198 w 429"/>
                <a:gd name="T61" fmla="*/ 121 h 214"/>
                <a:gd name="T62" fmla="*/ 221 w 429"/>
                <a:gd name="T63" fmla="*/ 110 h 214"/>
                <a:gd name="T64" fmla="*/ 243 w 429"/>
                <a:gd name="T65" fmla="*/ 100 h 214"/>
                <a:gd name="T66" fmla="*/ 266 w 429"/>
                <a:gd name="T67" fmla="*/ 89 h 214"/>
                <a:gd name="T68" fmla="*/ 287 w 429"/>
                <a:gd name="T69" fmla="*/ 79 h 214"/>
                <a:gd name="T70" fmla="*/ 308 w 429"/>
                <a:gd name="T71" fmla="*/ 67 h 214"/>
                <a:gd name="T72" fmla="*/ 329 w 429"/>
                <a:gd name="T73" fmla="*/ 58 h 214"/>
                <a:gd name="T74" fmla="*/ 350 w 429"/>
                <a:gd name="T75" fmla="*/ 46 h 214"/>
                <a:gd name="T76" fmla="*/ 368 w 429"/>
                <a:gd name="T77" fmla="*/ 35 h 214"/>
                <a:gd name="T78" fmla="*/ 387 w 429"/>
                <a:gd name="T79" fmla="*/ 25 h 214"/>
                <a:gd name="T80" fmla="*/ 406 w 429"/>
                <a:gd name="T81" fmla="*/ 12 h 214"/>
                <a:gd name="T82" fmla="*/ 422 w 429"/>
                <a:gd name="T83" fmla="*/ 2 h 214"/>
                <a:gd name="T84" fmla="*/ 406 w 429"/>
                <a:gd name="T85" fmla="*/ 5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" h="214">
                  <a:moveTo>
                    <a:pt x="406" y="50"/>
                  </a:moveTo>
                  <a:lnTo>
                    <a:pt x="400" y="52"/>
                  </a:lnTo>
                  <a:lnTo>
                    <a:pt x="395" y="54"/>
                  </a:lnTo>
                  <a:lnTo>
                    <a:pt x="389" y="58"/>
                  </a:lnTo>
                  <a:lnTo>
                    <a:pt x="383" y="60"/>
                  </a:lnTo>
                  <a:lnTo>
                    <a:pt x="377" y="62"/>
                  </a:lnTo>
                  <a:lnTo>
                    <a:pt x="373" y="67"/>
                  </a:lnTo>
                  <a:lnTo>
                    <a:pt x="366" y="69"/>
                  </a:lnTo>
                  <a:lnTo>
                    <a:pt x="360" y="73"/>
                  </a:lnTo>
                  <a:lnTo>
                    <a:pt x="354" y="75"/>
                  </a:lnTo>
                  <a:lnTo>
                    <a:pt x="348" y="77"/>
                  </a:lnTo>
                  <a:lnTo>
                    <a:pt x="341" y="81"/>
                  </a:lnTo>
                  <a:lnTo>
                    <a:pt x="335" y="85"/>
                  </a:lnTo>
                  <a:lnTo>
                    <a:pt x="327" y="87"/>
                  </a:lnTo>
                  <a:lnTo>
                    <a:pt x="320" y="92"/>
                  </a:lnTo>
                  <a:lnTo>
                    <a:pt x="314" y="96"/>
                  </a:lnTo>
                  <a:lnTo>
                    <a:pt x="308" y="98"/>
                  </a:lnTo>
                  <a:lnTo>
                    <a:pt x="300" y="102"/>
                  </a:lnTo>
                  <a:lnTo>
                    <a:pt x="293" y="106"/>
                  </a:lnTo>
                  <a:lnTo>
                    <a:pt x="285" y="108"/>
                  </a:lnTo>
                  <a:lnTo>
                    <a:pt x="279" y="112"/>
                  </a:lnTo>
                  <a:lnTo>
                    <a:pt x="271" y="117"/>
                  </a:lnTo>
                  <a:lnTo>
                    <a:pt x="264" y="121"/>
                  </a:lnTo>
                  <a:lnTo>
                    <a:pt x="256" y="123"/>
                  </a:lnTo>
                  <a:lnTo>
                    <a:pt x="250" y="129"/>
                  </a:lnTo>
                  <a:lnTo>
                    <a:pt x="241" y="131"/>
                  </a:lnTo>
                  <a:lnTo>
                    <a:pt x="235" y="135"/>
                  </a:lnTo>
                  <a:lnTo>
                    <a:pt x="227" y="139"/>
                  </a:lnTo>
                  <a:lnTo>
                    <a:pt x="221" y="144"/>
                  </a:lnTo>
                  <a:lnTo>
                    <a:pt x="212" y="146"/>
                  </a:lnTo>
                  <a:lnTo>
                    <a:pt x="206" y="150"/>
                  </a:lnTo>
                  <a:lnTo>
                    <a:pt x="198" y="154"/>
                  </a:lnTo>
                  <a:lnTo>
                    <a:pt x="191" y="158"/>
                  </a:lnTo>
                  <a:lnTo>
                    <a:pt x="183" y="160"/>
                  </a:lnTo>
                  <a:lnTo>
                    <a:pt x="175" y="162"/>
                  </a:lnTo>
                  <a:lnTo>
                    <a:pt x="169" y="166"/>
                  </a:lnTo>
                  <a:lnTo>
                    <a:pt x="160" y="171"/>
                  </a:lnTo>
                  <a:lnTo>
                    <a:pt x="154" y="173"/>
                  </a:lnTo>
                  <a:lnTo>
                    <a:pt x="146" y="175"/>
                  </a:lnTo>
                  <a:lnTo>
                    <a:pt x="139" y="179"/>
                  </a:lnTo>
                  <a:lnTo>
                    <a:pt x="131" y="181"/>
                  </a:lnTo>
                  <a:lnTo>
                    <a:pt x="125" y="185"/>
                  </a:lnTo>
                  <a:lnTo>
                    <a:pt x="116" y="187"/>
                  </a:lnTo>
                  <a:lnTo>
                    <a:pt x="110" y="189"/>
                  </a:lnTo>
                  <a:lnTo>
                    <a:pt x="104" y="191"/>
                  </a:lnTo>
                  <a:lnTo>
                    <a:pt x="96" y="196"/>
                  </a:lnTo>
                  <a:lnTo>
                    <a:pt x="91" y="198"/>
                  </a:lnTo>
                  <a:lnTo>
                    <a:pt x="83" y="200"/>
                  </a:lnTo>
                  <a:lnTo>
                    <a:pt x="79" y="202"/>
                  </a:lnTo>
                  <a:lnTo>
                    <a:pt x="71" y="204"/>
                  </a:lnTo>
                  <a:lnTo>
                    <a:pt x="64" y="206"/>
                  </a:lnTo>
                  <a:lnTo>
                    <a:pt x="58" y="206"/>
                  </a:lnTo>
                  <a:lnTo>
                    <a:pt x="54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37" y="210"/>
                  </a:lnTo>
                  <a:lnTo>
                    <a:pt x="33" y="212"/>
                  </a:lnTo>
                  <a:lnTo>
                    <a:pt x="29" y="212"/>
                  </a:lnTo>
                  <a:lnTo>
                    <a:pt x="23" y="214"/>
                  </a:lnTo>
                  <a:lnTo>
                    <a:pt x="19" y="214"/>
                  </a:lnTo>
                  <a:lnTo>
                    <a:pt x="14" y="214"/>
                  </a:lnTo>
                  <a:lnTo>
                    <a:pt x="6" y="214"/>
                  </a:lnTo>
                  <a:lnTo>
                    <a:pt x="0" y="214"/>
                  </a:lnTo>
                  <a:lnTo>
                    <a:pt x="6" y="210"/>
                  </a:lnTo>
                  <a:lnTo>
                    <a:pt x="10" y="208"/>
                  </a:lnTo>
                  <a:lnTo>
                    <a:pt x="17" y="204"/>
                  </a:lnTo>
                  <a:lnTo>
                    <a:pt x="21" y="202"/>
                  </a:lnTo>
                  <a:lnTo>
                    <a:pt x="27" y="200"/>
                  </a:lnTo>
                  <a:lnTo>
                    <a:pt x="33" y="196"/>
                  </a:lnTo>
                  <a:lnTo>
                    <a:pt x="39" y="194"/>
                  </a:lnTo>
                  <a:lnTo>
                    <a:pt x="46" y="191"/>
                  </a:lnTo>
                  <a:lnTo>
                    <a:pt x="50" y="187"/>
                  </a:lnTo>
                  <a:lnTo>
                    <a:pt x="58" y="185"/>
                  </a:lnTo>
                  <a:lnTo>
                    <a:pt x="64" y="181"/>
                  </a:lnTo>
                  <a:lnTo>
                    <a:pt x="71" y="179"/>
                  </a:lnTo>
                  <a:lnTo>
                    <a:pt x="77" y="177"/>
                  </a:lnTo>
                  <a:lnTo>
                    <a:pt x="83" y="173"/>
                  </a:lnTo>
                  <a:lnTo>
                    <a:pt x="91" y="171"/>
                  </a:lnTo>
                  <a:lnTo>
                    <a:pt x="98" y="166"/>
                  </a:lnTo>
                  <a:lnTo>
                    <a:pt x="104" y="162"/>
                  </a:lnTo>
                  <a:lnTo>
                    <a:pt x="110" y="160"/>
                  </a:lnTo>
                  <a:lnTo>
                    <a:pt x="119" y="156"/>
                  </a:lnTo>
                  <a:lnTo>
                    <a:pt x="125" y="154"/>
                  </a:lnTo>
                  <a:lnTo>
                    <a:pt x="133" y="150"/>
                  </a:lnTo>
                  <a:lnTo>
                    <a:pt x="139" y="148"/>
                  </a:lnTo>
                  <a:lnTo>
                    <a:pt x="148" y="144"/>
                  </a:lnTo>
                  <a:lnTo>
                    <a:pt x="154" y="141"/>
                  </a:lnTo>
                  <a:lnTo>
                    <a:pt x="162" y="137"/>
                  </a:lnTo>
                  <a:lnTo>
                    <a:pt x="169" y="133"/>
                  </a:lnTo>
                  <a:lnTo>
                    <a:pt x="177" y="131"/>
                  </a:lnTo>
                  <a:lnTo>
                    <a:pt x="183" y="127"/>
                  </a:lnTo>
                  <a:lnTo>
                    <a:pt x="191" y="123"/>
                  </a:lnTo>
                  <a:lnTo>
                    <a:pt x="198" y="121"/>
                  </a:lnTo>
                  <a:lnTo>
                    <a:pt x="206" y="117"/>
                  </a:lnTo>
                  <a:lnTo>
                    <a:pt x="214" y="114"/>
                  </a:lnTo>
                  <a:lnTo>
                    <a:pt x="221" y="110"/>
                  </a:lnTo>
                  <a:lnTo>
                    <a:pt x="229" y="106"/>
                  </a:lnTo>
                  <a:lnTo>
                    <a:pt x="235" y="102"/>
                  </a:lnTo>
                  <a:lnTo>
                    <a:pt x="243" y="100"/>
                  </a:lnTo>
                  <a:lnTo>
                    <a:pt x="250" y="96"/>
                  </a:lnTo>
                  <a:lnTo>
                    <a:pt x="258" y="92"/>
                  </a:lnTo>
                  <a:lnTo>
                    <a:pt x="266" y="89"/>
                  </a:lnTo>
                  <a:lnTo>
                    <a:pt x="273" y="85"/>
                  </a:lnTo>
                  <a:lnTo>
                    <a:pt x="279" y="81"/>
                  </a:lnTo>
                  <a:lnTo>
                    <a:pt x="287" y="79"/>
                  </a:lnTo>
                  <a:lnTo>
                    <a:pt x="293" y="75"/>
                  </a:lnTo>
                  <a:lnTo>
                    <a:pt x="302" y="71"/>
                  </a:lnTo>
                  <a:lnTo>
                    <a:pt x="308" y="67"/>
                  </a:lnTo>
                  <a:lnTo>
                    <a:pt x="314" y="64"/>
                  </a:lnTo>
                  <a:lnTo>
                    <a:pt x="323" y="60"/>
                  </a:lnTo>
                  <a:lnTo>
                    <a:pt x="329" y="58"/>
                  </a:lnTo>
                  <a:lnTo>
                    <a:pt x="335" y="54"/>
                  </a:lnTo>
                  <a:lnTo>
                    <a:pt x="343" y="50"/>
                  </a:lnTo>
                  <a:lnTo>
                    <a:pt x="350" y="46"/>
                  </a:lnTo>
                  <a:lnTo>
                    <a:pt x="356" y="44"/>
                  </a:lnTo>
                  <a:lnTo>
                    <a:pt x="362" y="40"/>
                  </a:lnTo>
                  <a:lnTo>
                    <a:pt x="368" y="35"/>
                  </a:lnTo>
                  <a:lnTo>
                    <a:pt x="375" y="31"/>
                  </a:lnTo>
                  <a:lnTo>
                    <a:pt x="383" y="29"/>
                  </a:lnTo>
                  <a:lnTo>
                    <a:pt x="387" y="25"/>
                  </a:lnTo>
                  <a:lnTo>
                    <a:pt x="393" y="21"/>
                  </a:lnTo>
                  <a:lnTo>
                    <a:pt x="400" y="17"/>
                  </a:lnTo>
                  <a:lnTo>
                    <a:pt x="406" y="12"/>
                  </a:lnTo>
                  <a:lnTo>
                    <a:pt x="410" y="10"/>
                  </a:lnTo>
                  <a:lnTo>
                    <a:pt x="418" y="6"/>
                  </a:lnTo>
                  <a:lnTo>
                    <a:pt x="422" y="2"/>
                  </a:lnTo>
                  <a:lnTo>
                    <a:pt x="429" y="0"/>
                  </a:lnTo>
                  <a:lnTo>
                    <a:pt x="406" y="50"/>
                  </a:lnTo>
                  <a:lnTo>
                    <a:pt x="40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6532240" y="3775100"/>
              <a:ext cx="1069975" cy="849312"/>
            </a:xfrm>
            <a:custGeom>
              <a:avLst/>
              <a:gdLst>
                <a:gd name="T0" fmla="*/ 666 w 674"/>
                <a:gd name="T1" fmla="*/ 42 h 535"/>
                <a:gd name="T2" fmla="*/ 645 w 674"/>
                <a:gd name="T3" fmla="*/ 61 h 535"/>
                <a:gd name="T4" fmla="*/ 622 w 674"/>
                <a:gd name="T5" fmla="*/ 82 h 535"/>
                <a:gd name="T6" fmla="*/ 595 w 674"/>
                <a:gd name="T7" fmla="*/ 104 h 535"/>
                <a:gd name="T8" fmla="*/ 566 w 674"/>
                <a:gd name="T9" fmla="*/ 129 h 535"/>
                <a:gd name="T10" fmla="*/ 537 w 674"/>
                <a:gd name="T11" fmla="*/ 156 h 535"/>
                <a:gd name="T12" fmla="*/ 501 w 674"/>
                <a:gd name="T13" fmla="*/ 184 h 535"/>
                <a:gd name="T14" fmla="*/ 468 w 674"/>
                <a:gd name="T15" fmla="*/ 213 h 535"/>
                <a:gd name="T16" fmla="*/ 433 w 674"/>
                <a:gd name="T17" fmla="*/ 242 h 535"/>
                <a:gd name="T18" fmla="*/ 397 w 674"/>
                <a:gd name="T19" fmla="*/ 271 h 535"/>
                <a:gd name="T20" fmla="*/ 362 w 674"/>
                <a:gd name="T21" fmla="*/ 300 h 535"/>
                <a:gd name="T22" fmla="*/ 324 w 674"/>
                <a:gd name="T23" fmla="*/ 329 h 535"/>
                <a:gd name="T24" fmla="*/ 287 w 674"/>
                <a:gd name="T25" fmla="*/ 358 h 535"/>
                <a:gd name="T26" fmla="*/ 251 w 674"/>
                <a:gd name="T27" fmla="*/ 385 h 535"/>
                <a:gd name="T28" fmla="*/ 214 w 674"/>
                <a:gd name="T29" fmla="*/ 412 h 535"/>
                <a:gd name="T30" fmla="*/ 179 w 674"/>
                <a:gd name="T31" fmla="*/ 437 h 535"/>
                <a:gd name="T32" fmla="*/ 143 w 674"/>
                <a:gd name="T33" fmla="*/ 460 h 535"/>
                <a:gd name="T34" fmla="*/ 112 w 674"/>
                <a:gd name="T35" fmla="*/ 481 h 535"/>
                <a:gd name="T36" fmla="*/ 81 w 674"/>
                <a:gd name="T37" fmla="*/ 498 h 535"/>
                <a:gd name="T38" fmla="*/ 52 w 674"/>
                <a:gd name="T39" fmla="*/ 512 h 535"/>
                <a:gd name="T40" fmla="*/ 25 w 674"/>
                <a:gd name="T41" fmla="*/ 525 h 535"/>
                <a:gd name="T42" fmla="*/ 0 w 674"/>
                <a:gd name="T43" fmla="*/ 535 h 535"/>
                <a:gd name="T44" fmla="*/ 6 w 674"/>
                <a:gd name="T45" fmla="*/ 521 h 535"/>
                <a:gd name="T46" fmla="*/ 22 w 674"/>
                <a:gd name="T47" fmla="*/ 504 h 535"/>
                <a:gd name="T48" fmla="*/ 35 w 674"/>
                <a:gd name="T49" fmla="*/ 492 h 535"/>
                <a:gd name="T50" fmla="*/ 68 w 674"/>
                <a:gd name="T51" fmla="*/ 473 h 535"/>
                <a:gd name="T52" fmla="*/ 100 w 674"/>
                <a:gd name="T53" fmla="*/ 452 h 535"/>
                <a:gd name="T54" fmla="*/ 133 w 674"/>
                <a:gd name="T55" fmla="*/ 433 h 535"/>
                <a:gd name="T56" fmla="*/ 164 w 674"/>
                <a:gd name="T57" fmla="*/ 412 h 535"/>
                <a:gd name="T58" fmla="*/ 197 w 674"/>
                <a:gd name="T59" fmla="*/ 392 h 535"/>
                <a:gd name="T60" fmla="*/ 229 w 674"/>
                <a:gd name="T61" fmla="*/ 369 h 535"/>
                <a:gd name="T62" fmla="*/ 260 w 674"/>
                <a:gd name="T63" fmla="*/ 346 h 535"/>
                <a:gd name="T64" fmla="*/ 291 w 674"/>
                <a:gd name="T65" fmla="*/ 323 h 535"/>
                <a:gd name="T66" fmla="*/ 322 w 674"/>
                <a:gd name="T67" fmla="*/ 298 h 535"/>
                <a:gd name="T68" fmla="*/ 353 w 674"/>
                <a:gd name="T69" fmla="*/ 275 h 535"/>
                <a:gd name="T70" fmla="*/ 383 w 674"/>
                <a:gd name="T71" fmla="*/ 250 h 535"/>
                <a:gd name="T72" fmla="*/ 412 w 674"/>
                <a:gd name="T73" fmla="*/ 225 h 535"/>
                <a:gd name="T74" fmla="*/ 443 w 674"/>
                <a:gd name="T75" fmla="*/ 200 h 535"/>
                <a:gd name="T76" fmla="*/ 470 w 674"/>
                <a:gd name="T77" fmla="*/ 173 h 535"/>
                <a:gd name="T78" fmla="*/ 499 w 674"/>
                <a:gd name="T79" fmla="*/ 150 h 535"/>
                <a:gd name="T80" fmla="*/ 528 w 674"/>
                <a:gd name="T81" fmla="*/ 125 h 535"/>
                <a:gd name="T82" fmla="*/ 555 w 674"/>
                <a:gd name="T83" fmla="*/ 98 h 535"/>
                <a:gd name="T84" fmla="*/ 580 w 674"/>
                <a:gd name="T85" fmla="*/ 73 h 535"/>
                <a:gd name="T86" fmla="*/ 610 w 674"/>
                <a:gd name="T87" fmla="*/ 48 h 535"/>
                <a:gd name="T88" fmla="*/ 635 w 674"/>
                <a:gd name="T89" fmla="*/ 23 h 535"/>
                <a:gd name="T90" fmla="*/ 662 w 674"/>
                <a:gd name="T91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4" h="535">
                  <a:moveTo>
                    <a:pt x="662" y="0"/>
                  </a:moveTo>
                  <a:lnTo>
                    <a:pt x="674" y="36"/>
                  </a:lnTo>
                  <a:lnTo>
                    <a:pt x="666" y="42"/>
                  </a:lnTo>
                  <a:lnTo>
                    <a:pt x="660" y="48"/>
                  </a:lnTo>
                  <a:lnTo>
                    <a:pt x="653" y="54"/>
                  </a:lnTo>
                  <a:lnTo>
                    <a:pt x="645" y="61"/>
                  </a:lnTo>
                  <a:lnTo>
                    <a:pt x="637" y="67"/>
                  </a:lnTo>
                  <a:lnTo>
                    <a:pt x="630" y="73"/>
                  </a:lnTo>
                  <a:lnTo>
                    <a:pt x="622" y="82"/>
                  </a:lnTo>
                  <a:lnTo>
                    <a:pt x="614" y="90"/>
                  </a:lnTo>
                  <a:lnTo>
                    <a:pt x="603" y="96"/>
                  </a:lnTo>
                  <a:lnTo>
                    <a:pt x="595" y="104"/>
                  </a:lnTo>
                  <a:lnTo>
                    <a:pt x="585" y="113"/>
                  </a:lnTo>
                  <a:lnTo>
                    <a:pt x="576" y="121"/>
                  </a:lnTo>
                  <a:lnTo>
                    <a:pt x="566" y="129"/>
                  </a:lnTo>
                  <a:lnTo>
                    <a:pt x="555" y="138"/>
                  </a:lnTo>
                  <a:lnTo>
                    <a:pt x="545" y="148"/>
                  </a:lnTo>
                  <a:lnTo>
                    <a:pt x="537" y="156"/>
                  </a:lnTo>
                  <a:lnTo>
                    <a:pt x="524" y="165"/>
                  </a:lnTo>
                  <a:lnTo>
                    <a:pt x="514" y="173"/>
                  </a:lnTo>
                  <a:lnTo>
                    <a:pt x="501" y="184"/>
                  </a:lnTo>
                  <a:lnTo>
                    <a:pt x="491" y="194"/>
                  </a:lnTo>
                  <a:lnTo>
                    <a:pt x="480" y="204"/>
                  </a:lnTo>
                  <a:lnTo>
                    <a:pt x="468" y="213"/>
                  </a:lnTo>
                  <a:lnTo>
                    <a:pt x="458" y="223"/>
                  </a:lnTo>
                  <a:lnTo>
                    <a:pt x="445" y="233"/>
                  </a:lnTo>
                  <a:lnTo>
                    <a:pt x="433" y="242"/>
                  </a:lnTo>
                  <a:lnTo>
                    <a:pt x="422" y="252"/>
                  </a:lnTo>
                  <a:lnTo>
                    <a:pt x="410" y="263"/>
                  </a:lnTo>
                  <a:lnTo>
                    <a:pt x="397" y="271"/>
                  </a:lnTo>
                  <a:lnTo>
                    <a:pt x="385" y="281"/>
                  </a:lnTo>
                  <a:lnTo>
                    <a:pt x="374" y="292"/>
                  </a:lnTo>
                  <a:lnTo>
                    <a:pt x="362" y="300"/>
                  </a:lnTo>
                  <a:lnTo>
                    <a:pt x="349" y="313"/>
                  </a:lnTo>
                  <a:lnTo>
                    <a:pt x="337" y="321"/>
                  </a:lnTo>
                  <a:lnTo>
                    <a:pt x="324" y="329"/>
                  </a:lnTo>
                  <a:lnTo>
                    <a:pt x="312" y="340"/>
                  </a:lnTo>
                  <a:lnTo>
                    <a:pt x="299" y="350"/>
                  </a:lnTo>
                  <a:lnTo>
                    <a:pt x="287" y="358"/>
                  </a:lnTo>
                  <a:lnTo>
                    <a:pt x="274" y="367"/>
                  </a:lnTo>
                  <a:lnTo>
                    <a:pt x="262" y="377"/>
                  </a:lnTo>
                  <a:lnTo>
                    <a:pt x="251" y="385"/>
                  </a:lnTo>
                  <a:lnTo>
                    <a:pt x="239" y="394"/>
                  </a:lnTo>
                  <a:lnTo>
                    <a:pt x="227" y="404"/>
                  </a:lnTo>
                  <a:lnTo>
                    <a:pt x="214" y="412"/>
                  </a:lnTo>
                  <a:lnTo>
                    <a:pt x="202" y="421"/>
                  </a:lnTo>
                  <a:lnTo>
                    <a:pt x="189" y="429"/>
                  </a:lnTo>
                  <a:lnTo>
                    <a:pt x="179" y="437"/>
                  </a:lnTo>
                  <a:lnTo>
                    <a:pt x="166" y="446"/>
                  </a:lnTo>
                  <a:lnTo>
                    <a:pt x="156" y="454"/>
                  </a:lnTo>
                  <a:lnTo>
                    <a:pt x="143" y="460"/>
                  </a:lnTo>
                  <a:lnTo>
                    <a:pt x="133" y="467"/>
                  </a:lnTo>
                  <a:lnTo>
                    <a:pt x="122" y="473"/>
                  </a:lnTo>
                  <a:lnTo>
                    <a:pt x="112" y="481"/>
                  </a:lnTo>
                  <a:lnTo>
                    <a:pt x="102" y="487"/>
                  </a:lnTo>
                  <a:lnTo>
                    <a:pt x="91" y="492"/>
                  </a:lnTo>
                  <a:lnTo>
                    <a:pt x="81" y="498"/>
                  </a:lnTo>
                  <a:lnTo>
                    <a:pt x="70" y="504"/>
                  </a:lnTo>
                  <a:lnTo>
                    <a:pt x="62" y="508"/>
                  </a:lnTo>
                  <a:lnTo>
                    <a:pt x="52" y="512"/>
                  </a:lnTo>
                  <a:lnTo>
                    <a:pt x="41" y="517"/>
                  </a:lnTo>
                  <a:lnTo>
                    <a:pt x="33" y="523"/>
                  </a:lnTo>
                  <a:lnTo>
                    <a:pt x="25" y="525"/>
                  </a:lnTo>
                  <a:lnTo>
                    <a:pt x="16" y="529"/>
                  </a:lnTo>
                  <a:lnTo>
                    <a:pt x="8" y="533"/>
                  </a:lnTo>
                  <a:lnTo>
                    <a:pt x="0" y="535"/>
                  </a:lnTo>
                  <a:lnTo>
                    <a:pt x="0" y="531"/>
                  </a:lnTo>
                  <a:lnTo>
                    <a:pt x="2" y="529"/>
                  </a:lnTo>
                  <a:lnTo>
                    <a:pt x="6" y="521"/>
                  </a:lnTo>
                  <a:lnTo>
                    <a:pt x="12" y="517"/>
                  </a:lnTo>
                  <a:lnTo>
                    <a:pt x="18" y="510"/>
                  </a:lnTo>
                  <a:lnTo>
                    <a:pt x="22" y="504"/>
                  </a:lnTo>
                  <a:lnTo>
                    <a:pt x="25" y="498"/>
                  </a:lnTo>
                  <a:lnTo>
                    <a:pt x="25" y="498"/>
                  </a:lnTo>
                  <a:lnTo>
                    <a:pt x="35" y="492"/>
                  </a:lnTo>
                  <a:lnTo>
                    <a:pt x="45" y="485"/>
                  </a:lnTo>
                  <a:lnTo>
                    <a:pt x="56" y="479"/>
                  </a:lnTo>
                  <a:lnTo>
                    <a:pt x="68" y="473"/>
                  </a:lnTo>
                  <a:lnTo>
                    <a:pt x="79" y="465"/>
                  </a:lnTo>
                  <a:lnTo>
                    <a:pt x="89" y="460"/>
                  </a:lnTo>
                  <a:lnTo>
                    <a:pt x="100" y="452"/>
                  </a:lnTo>
                  <a:lnTo>
                    <a:pt x="112" y="446"/>
                  </a:lnTo>
                  <a:lnTo>
                    <a:pt x="120" y="440"/>
                  </a:lnTo>
                  <a:lnTo>
                    <a:pt x="133" y="433"/>
                  </a:lnTo>
                  <a:lnTo>
                    <a:pt x="143" y="427"/>
                  </a:lnTo>
                  <a:lnTo>
                    <a:pt x="154" y="419"/>
                  </a:lnTo>
                  <a:lnTo>
                    <a:pt x="164" y="412"/>
                  </a:lnTo>
                  <a:lnTo>
                    <a:pt x="177" y="404"/>
                  </a:lnTo>
                  <a:lnTo>
                    <a:pt x="187" y="398"/>
                  </a:lnTo>
                  <a:lnTo>
                    <a:pt x="197" y="392"/>
                  </a:lnTo>
                  <a:lnTo>
                    <a:pt x="208" y="383"/>
                  </a:lnTo>
                  <a:lnTo>
                    <a:pt x="218" y="375"/>
                  </a:lnTo>
                  <a:lnTo>
                    <a:pt x="229" y="369"/>
                  </a:lnTo>
                  <a:lnTo>
                    <a:pt x="239" y="360"/>
                  </a:lnTo>
                  <a:lnTo>
                    <a:pt x="249" y="352"/>
                  </a:lnTo>
                  <a:lnTo>
                    <a:pt x="260" y="346"/>
                  </a:lnTo>
                  <a:lnTo>
                    <a:pt x="270" y="338"/>
                  </a:lnTo>
                  <a:lnTo>
                    <a:pt x="281" y="329"/>
                  </a:lnTo>
                  <a:lnTo>
                    <a:pt x="291" y="323"/>
                  </a:lnTo>
                  <a:lnTo>
                    <a:pt x="301" y="315"/>
                  </a:lnTo>
                  <a:lnTo>
                    <a:pt x="312" y="306"/>
                  </a:lnTo>
                  <a:lnTo>
                    <a:pt x="322" y="298"/>
                  </a:lnTo>
                  <a:lnTo>
                    <a:pt x="333" y="290"/>
                  </a:lnTo>
                  <a:lnTo>
                    <a:pt x="343" y="281"/>
                  </a:lnTo>
                  <a:lnTo>
                    <a:pt x="353" y="275"/>
                  </a:lnTo>
                  <a:lnTo>
                    <a:pt x="364" y="267"/>
                  </a:lnTo>
                  <a:lnTo>
                    <a:pt x="374" y="258"/>
                  </a:lnTo>
                  <a:lnTo>
                    <a:pt x="383" y="250"/>
                  </a:lnTo>
                  <a:lnTo>
                    <a:pt x="393" y="242"/>
                  </a:lnTo>
                  <a:lnTo>
                    <a:pt x="403" y="233"/>
                  </a:lnTo>
                  <a:lnTo>
                    <a:pt x="412" y="225"/>
                  </a:lnTo>
                  <a:lnTo>
                    <a:pt x="422" y="217"/>
                  </a:lnTo>
                  <a:lnTo>
                    <a:pt x="433" y="206"/>
                  </a:lnTo>
                  <a:lnTo>
                    <a:pt x="443" y="200"/>
                  </a:lnTo>
                  <a:lnTo>
                    <a:pt x="451" y="192"/>
                  </a:lnTo>
                  <a:lnTo>
                    <a:pt x="462" y="184"/>
                  </a:lnTo>
                  <a:lnTo>
                    <a:pt x="470" y="173"/>
                  </a:lnTo>
                  <a:lnTo>
                    <a:pt x="480" y="167"/>
                  </a:lnTo>
                  <a:lnTo>
                    <a:pt x="489" y="159"/>
                  </a:lnTo>
                  <a:lnTo>
                    <a:pt x="499" y="150"/>
                  </a:lnTo>
                  <a:lnTo>
                    <a:pt x="510" y="140"/>
                  </a:lnTo>
                  <a:lnTo>
                    <a:pt x="518" y="134"/>
                  </a:lnTo>
                  <a:lnTo>
                    <a:pt x="528" y="125"/>
                  </a:lnTo>
                  <a:lnTo>
                    <a:pt x="537" y="117"/>
                  </a:lnTo>
                  <a:lnTo>
                    <a:pt x="545" y="107"/>
                  </a:lnTo>
                  <a:lnTo>
                    <a:pt x="555" y="98"/>
                  </a:lnTo>
                  <a:lnTo>
                    <a:pt x="564" y="90"/>
                  </a:lnTo>
                  <a:lnTo>
                    <a:pt x="572" y="82"/>
                  </a:lnTo>
                  <a:lnTo>
                    <a:pt x="580" y="73"/>
                  </a:lnTo>
                  <a:lnTo>
                    <a:pt x="591" y="65"/>
                  </a:lnTo>
                  <a:lnTo>
                    <a:pt x="599" y="57"/>
                  </a:lnTo>
                  <a:lnTo>
                    <a:pt x="610" y="48"/>
                  </a:lnTo>
                  <a:lnTo>
                    <a:pt x="618" y="40"/>
                  </a:lnTo>
                  <a:lnTo>
                    <a:pt x="626" y="32"/>
                  </a:lnTo>
                  <a:lnTo>
                    <a:pt x="635" y="23"/>
                  </a:lnTo>
                  <a:lnTo>
                    <a:pt x="643" y="15"/>
                  </a:lnTo>
                  <a:lnTo>
                    <a:pt x="653" y="7"/>
                  </a:lnTo>
                  <a:lnTo>
                    <a:pt x="662" y="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5771828" y="2454300"/>
              <a:ext cx="458788" cy="1866900"/>
            </a:xfrm>
            <a:custGeom>
              <a:avLst/>
              <a:gdLst>
                <a:gd name="T0" fmla="*/ 281 w 289"/>
                <a:gd name="T1" fmla="*/ 14 h 1176"/>
                <a:gd name="T2" fmla="*/ 262 w 289"/>
                <a:gd name="T3" fmla="*/ 58 h 1176"/>
                <a:gd name="T4" fmla="*/ 241 w 289"/>
                <a:gd name="T5" fmla="*/ 104 h 1176"/>
                <a:gd name="T6" fmla="*/ 223 w 289"/>
                <a:gd name="T7" fmla="*/ 152 h 1176"/>
                <a:gd name="T8" fmla="*/ 204 w 289"/>
                <a:gd name="T9" fmla="*/ 202 h 1176"/>
                <a:gd name="T10" fmla="*/ 189 w 289"/>
                <a:gd name="T11" fmla="*/ 254 h 1176"/>
                <a:gd name="T12" fmla="*/ 170 w 289"/>
                <a:gd name="T13" fmla="*/ 306 h 1176"/>
                <a:gd name="T14" fmla="*/ 156 w 289"/>
                <a:gd name="T15" fmla="*/ 362 h 1176"/>
                <a:gd name="T16" fmla="*/ 139 w 289"/>
                <a:gd name="T17" fmla="*/ 418 h 1176"/>
                <a:gd name="T18" fmla="*/ 125 w 289"/>
                <a:gd name="T19" fmla="*/ 476 h 1176"/>
                <a:gd name="T20" fmla="*/ 112 w 289"/>
                <a:gd name="T21" fmla="*/ 535 h 1176"/>
                <a:gd name="T22" fmla="*/ 100 w 289"/>
                <a:gd name="T23" fmla="*/ 595 h 1176"/>
                <a:gd name="T24" fmla="*/ 87 w 289"/>
                <a:gd name="T25" fmla="*/ 653 h 1176"/>
                <a:gd name="T26" fmla="*/ 77 w 289"/>
                <a:gd name="T27" fmla="*/ 714 h 1176"/>
                <a:gd name="T28" fmla="*/ 66 w 289"/>
                <a:gd name="T29" fmla="*/ 772 h 1176"/>
                <a:gd name="T30" fmla="*/ 58 w 289"/>
                <a:gd name="T31" fmla="*/ 832 h 1176"/>
                <a:gd name="T32" fmla="*/ 50 w 289"/>
                <a:gd name="T33" fmla="*/ 893 h 1176"/>
                <a:gd name="T34" fmla="*/ 43 w 289"/>
                <a:gd name="T35" fmla="*/ 951 h 1176"/>
                <a:gd name="T36" fmla="*/ 37 w 289"/>
                <a:gd name="T37" fmla="*/ 1009 h 1176"/>
                <a:gd name="T38" fmla="*/ 33 w 289"/>
                <a:gd name="T39" fmla="*/ 1065 h 1176"/>
                <a:gd name="T40" fmla="*/ 31 w 289"/>
                <a:gd name="T41" fmla="*/ 1122 h 1176"/>
                <a:gd name="T42" fmla="*/ 31 w 289"/>
                <a:gd name="T43" fmla="*/ 1176 h 1176"/>
                <a:gd name="T44" fmla="*/ 14 w 289"/>
                <a:gd name="T45" fmla="*/ 1163 h 1176"/>
                <a:gd name="T46" fmla="*/ 4 w 289"/>
                <a:gd name="T47" fmla="*/ 1159 h 1176"/>
                <a:gd name="T48" fmla="*/ 2 w 289"/>
                <a:gd name="T49" fmla="*/ 1118 h 1176"/>
                <a:gd name="T50" fmla="*/ 0 w 289"/>
                <a:gd name="T51" fmla="*/ 1074 h 1176"/>
                <a:gd name="T52" fmla="*/ 2 w 289"/>
                <a:gd name="T53" fmla="*/ 1026 h 1176"/>
                <a:gd name="T54" fmla="*/ 8 w 289"/>
                <a:gd name="T55" fmla="*/ 976 h 1176"/>
                <a:gd name="T56" fmla="*/ 12 w 289"/>
                <a:gd name="T57" fmla="*/ 920 h 1176"/>
                <a:gd name="T58" fmla="*/ 19 w 289"/>
                <a:gd name="T59" fmla="*/ 864 h 1176"/>
                <a:gd name="T60" fmla="*/ 27 w 289"/>
                <a:gd name="T61" fmla="*/ 803 h 1176"/>
                <a:gd name="T62" fmla="*/ 39 w 289"/>
                <a:gd name="T63" fmla="*/ 743 h 1176"/>
                <a:gd name="T64" fmla="*/ 50 w 289"/>
                <a:gd name="T65" fmla="*/ 680 h 1176"/>
                <a:gd name="T66" fmla="*/ 62 w 289"/>
                <a:gd name="T67" fmla="*/ 618 h 1176"/>
                <a:gd name="T68" fmla="*/ 77 w 289"/>
                <a:gd name="T69" fmla="*/ 553 h 1176"/>
                <a:gd name="T70" fmla="*/ 91 w 289"/>
                <a:gd name="T71" fmla="*/ 491 h 1176"/>
                <a:gd name="T72" fmla="*/ 108 w 289"/>
                <a:gd name="T73" fmla="*/ 429 h 1176"/>
                <a:gd name="T74" fmla="*/ 123 w 289"/>
                <a:gd name="T75" fmla="*/ 366 h 1176"/>
                <a:gd name="T76" fmla="*/ 139 w 289"/>
                <a:gd name="T77" fmla="*/ 308 h 1176"/>
                <a:gd name="T78" fmla="*/ 158 w 289"/>
                <a:gd name="T79" fmla="*/ 252 h 1176"/>
                <a:gd name="T80" fmla="*/ 175 w 289"/>
                <a:gd name="T81" fmla="*/ 195 h 1176"/>
                <a:gd name="T82" fmla="*/ 191 w 289"/>
                <a:gd name="T83" fmla="*/ 143 h 1176"/>
                <a:gd name="T84" fmla="*/ 210 w 289"/>
                <a:gd name="T85" fmla="*/ 96 h 1176"/>
                <a:gd name="T86" fmla="*/ 229 w 289"/>
                <a:gd name="T87" fmla="*/ 52 h 1176"/>
                <a:gd name="T88" fmla="*/ 245 w 289"/>
                <a:gd name="T89" fmla="*/ 1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9" h="1176">
                  <a:moveTo>
                    <a:pt x="252" y="0"/>
                  </a:moveTo>
                  <a:lnTo>
                    <a:pt x="289" y="2"/>
                  </a:lnTo>
                  <a:lnTo>
                    <a:pt x="281" y="14"/>
                  </a:lnTo>
                  <a:lnTo>
                    <a:pt x="275" y="29"/>
                  </a:lnTo>
                  <a:lnTo>
                    <a:pt x="268" y="44"/>
                  </a:lnTo>
                  <a:lnTo>
                    <a:pt x="262" y="58"/>
                  </a:lnTo>
                  <a:lnTo>
                    <a:pt x="254" y="73"/>
                  </a:lnTo>
                  <a:lnTo>
                    <a:pt x="248" y="87"/>
                  </a:lnTo>
                  <a:lnTo>
                    <a:pt x="241" y="104"/>
                  </a:lnTo>
                  <a:lnTo>
                    <a:pt x="235" y="118"/>
                  </a:lnTo>
                  <a:lnTo>
                    <a:pt x="229" y="135"/>
                  </a:lnTo>
                  <a:lnTo>
                    <a:pt x="223" y="152"/>
                  </a:lnTo>
                  <a:lnTo>
                    <a:pt x="216" y="166"/>
                  </a:lnTo>
                  <a:lnTo>
                    <a:pt x="210" y="185"/>
                  </a:lnTo>
                  <a:lnTo>
                    <a:pt x="204" y="202"/>
                  </a:lnTo>
                  <a:lnTo>
                    <a:pt x="200" y="218"/>
                  </a:lnTo>
                  <a:lnTo>
                    <a:pt x="193" y="237"/>
                  </a:lnTo>
                  <a:lnTo>
                    <a:pt x="189" y="254"/>
                  </a:lnTo>
                  <a:lnTo>
                    <a:pt x="181" y="270"/>
                  </a:lnTo>
                  <a:lnTo>
                    <a:pt x="177" y="289"/>
                  </a:lnTo>
                  <a:lnTo>
                    <a:pt x="170" y="306"/>
                  </a:lnTo>
                  <a:lnTo>
                    <a:pt x="166" y="324"/>
                  </a:lnTo>
                  <a:lnTo>
                    <a:pt x="160" y="343"/>
                  </a:lnTo>
                  <a:lnTo>
                    <a:pt x="156" y="362"/>
                  </a:lnTo>
                  <a:lnTo>
                    <a:pt x="150" y="381"/>
                  </a:lnTo>
                  <a:lnTo>
                    <a:pt x="145" y="399"/>
                  </a:lnTo>
                  <a:lnTo>
                    <a:pt x="139" y="418"/>
                  </a:lnTo>
                  <a:lnTo>
                    <a:pt x="135" y="437"/>
                  </a:lnTo>
                  <a:lnTo>
                    <a:pt x="129" y="458"/>
                  </a:lnTo>
                  <a:lnTo>
                    <a:pt x="125" y="476"/>
                  </a:lnTo>
                  <a:lnTo>
                    <a:pt x="121" y="495"/>
                  </a:lnTo>
                  <a:lnTo>
                    <a:pt x="116" y="516"/>
                  </a:lnTo>
                  <a:lnTo>
                    <a:pt x="112" y="535"/>
                  </a:lnTo>
                  <a:lnTo>
                    <a:pt x="108" y="556"/>
                  </a:lnTo>
                  <a:lnTo>
                    <a:pt x="104" y="574"/>
                  </a:lnTo>
                  <a:lnTo>
                    <a:pt x="100" y="595"/>
                  </a:lnTo>
                  <a:lnTo>
                    <a:pt x="96" y="614"/>
                  </a:lnTo>
                  <a:lnTo>
                    <a:pt x="91" y="633"/>
                  </a:lnTo>
                  <a:lnTo>
                    <a:pt x="87" y="653"/>
                  </a:lnTo>
                  <a:lnTo>
                    <a:pt x="83" y="674"/>
                  </a:lnTo>
                  <a:lnTo>
                    <a:pt x="79" y="693"/>
                  </a:lnTo>
                  <a:lnTo>
                    <a:pt x="77" y="714"/>
                  </a:lnTo>
                  <a:lnTo>
                    <a:pt x="73" y="732"/>
                  </a:lnTo>
                  <a:lnTo>
                    <a:pt x="71" y="753"/>
                  </a:lnTo>
                  <a:lnTo>
                    <a:pt x="66" y="772"/>
                  </a:lnTo>
                  <a:lnTo>
                    <a:pt x="64" y="793"/>
                  </a:lnTo>
                  <a:lnTo>
                    <a:pt x="60" y="812"/>
                  </a:lnTo>
                  <a:lnTo>
                    <a:pt x="58" y="832"/>
                  </a:lnTo>
                  <a:lnTo>
                    <a:pt x="56" y="853"/>
                  </a:lnTo>
                  <a:lnTo>
                    <a:pt x="54" y="872"/>
                  </a:lnTo>
                  <a:lnTo>
                    <a:pt x="50" y="893"/>
                  </a:lnTo>
                  <a:lnTo>
                    <a:pt x="48" y="911"/>
                  </a:lnTo>
                  <a:lnTo>
                    <a:pt x="46" y="930"/>
                  </a:lnTo>
                  <a:lnTo>
                    <a:pt x="43" y="951"/>
                  </a:lnTo>
                  <a:lnTo>
                    <a:pt x="41" y="970"/>
                  </a:lnTo>
                  <a:lnTo>
                    <a:pt x="39" y="988"/>
                  </a:lnTo>
                  <a:lnTo>
                    <a:pt x="37" y="1009"/>
                  </a:lnTo>
                  <a:lnTo>
                    <a:pt x="37" y="1028"/>
                  </a:lnTo>
                  <a:lnTo>
                    <a:pt x="35" y="1047"/>
                  </a:lnTo>
                  <a:lnTo>
                    <a:pt x="33" y="1065"/>
                  </a:lnTo>
                  <a:lnTo>
                    <a:pt x="33" y="1084"/>
                  </a:lnTo>
                  <a:lnTo>
                    <a:pt x="33" y="1103"/>
                  </a:lnTo>
                  <a:lnTo>
                    <a:pt x="31" y="1122"/>
                  </a:lnTo>
                  <a:lnTo>
                    <a:pt x="31" y="1140"/>
                  </a:lnTo>
                  <a:lnTo>
                    <a:pt x="31" y="1157"/>
                  </a:lnTo>
                  <a:lnTo>
                    <a:pt x="31" y="1176"/>
                  </a:lnTo>
                  <a:lnTo>
                    <a:pt x="27" y="1176"/>
                  </a:lnTo>
                  <a:lnTo>
                    <a:pt x="19" y="1167"/>
                  </a:lnTo>
                  <a:lnTo>
                    <a:pt x="14" y="1163"/>
                  </a:lnTo>
                  <a:lnTo>
                    <a:pt x="10" y="1159"/>
                  </a:lnTo>
                  <a:lnTo>
                    <a:pt x="6" y="1159"/>
                  </a:lnTo>
                  <a:lnTo>
                    <a:pt x="4" y="1159"/>
                  </a:lnTo>
                  <a:lnTo>
                    <a:pt x="4" y="1145"/>
                  </a:lnTo>
                  <a:lnTo>
                    <a:pt x="2" y="1132"/>
                  </a:lnTo>
                  <a:lnTo>
                    <a:pt x="2" y="1118"/>
                  </a:lnTo>
                  <a:lnTo>
                    <a:pt x="2" y="1105"/>
                  </a:lnTo>
                  <a:lnTo>
                    <a:pt x="0" y="1088"/>
                  </a:lnTo>
                  <a:lnTo>
                    <a:pt x="0" y="1074"/>
                  </a:lnTo>
                  <a:lnTo>
                    <a:pt x="2" y="1059"/>
                  </a:lnTo>
                  <a:lnTo>
                    <a:pt x="2" y="1043"/>
                  </a:lnTo>
                  <a:lnTo>
                    <a:pt x="2" y="1026"/>
                  </a:lnTo>
                  <a:lnTo>
                    <a:pt x="4" y="1009"/>
                  </a:lnTo>
                  <a:lnTo>
                    <a:pt x="4" y="993"/>
                  </a:lnTo>
                  <a:lnTo>
                    <a:pt x="8" y="976"/>
                  </a:lnTo>
                  <a:lnTo>
                    <a:pt x="8" y="957"/>
                  </a:lnTo>
                  <a:lnTo>
                    <a:pt x="10" y="939"/>
                  </a:lnTo>
                  <a:lnTo>
                    <a:pt x="12" y="920"/>
                  </a:lnTo>
                  <a:lnTo>
                    <a:pt x="14" y="901"/>
                  </a:lnTo>
                  <a:lnTo>
                    <a:pt x="16" y="882"/>
                  </a:lnTo>
                  <a:lnTo>
                    <a:pt x="19" y="864"/>
                  </a:lnTo>
                  <a:lnTo>
                    <a:pt x="21" y="843"/>
                  </a:lnTo>
                  <a:lnTo>
                    <a:pt x="25" y="824"/>
                  </a:lnTo>
                  <a:lnTo>
                    <a:pt x="27" y="803"/>
                  </a:lnTo>
                  <a:lnTo>
                    <a:pt x="31" y="782"/>
                  </a:lnTo>
                  <a:lnTo>
                    <a:pt x="35" y="764"/>
                  </a:lnTo>
                  <a:lnTo>
                    <a:pt x="39" y="743"/>
                  </a:lnTo>
                  <a:lnTo>
                    <a:pt x="41" y="722"/>
                  </a:lnTo>
                  <a:lnTo>
                    <a:pt x="46" y="701"/>
                  </a:lnTo>
                  <a:lnTo>
                    <a:pt x="50" y="680"/>
                  </a:lnTo>
                  <a:lnTo>
                    <a:pt x="54" y="660"/>
                  </a:lnTo>
                  <a:lnTo>
                    <a:pt x="58" y="639"/>
                  </a:lnTo>
                  <a:lnTo>
                    <a:pt x="62" y="618"/>
                  </a:lnTo>
                  <a:lnTo>
                    <a:pt x="68" y="595"/>
                  </a:lnTo>
                  <a:lnTo>
                    <a:pt x="73" y="576"/>
                  </a:lnTo>
                  <a:lnTo>
                    <a:pt x="77" y="553"/>
                  </a:lnTo>
                  <a:lnTo>
                    <a:pt x="81" y="533"/>
                  </a:lnTo>
                  <a:lnTo>
                    <a:pt x="87" y="512"/>
                  </a:lnTo>
                  <a:lnTo>
                    <a:pt x="91" y="491"/>
                  </a:lnTo>
                  <a:lnTo>
                    <a:pt x="96" y="470"/>
                  </a:lnTo>
                  <a:lnTo>
                    <a:pt x="102" y="449"/>
                  </a:lnTo>
                  <a:lnTo>
                    <a:pt x="108" y="429"/>
                  </a:lnTo>
                  <a:lnTo>
                    <a:pt x="112" y="408"/>
                  </a:lnTo>
                  <a:lnTo>
                    <a:pt x="118" y="387"/>
                  </a:lnTo>
                  <a:lnTo>
                    <a:pt x="123" y="366"/>
                  </a:lnTo>
                  <a:lnTo>
                    <a:pt x="129" y="347"/>
                  </a:lnTo>
                  <a:lnTo>
                    <a:pt x="133" y="327"/>
                  </a:lnTo>
                  <a:lnTo>
                    <a:pt x="139" y="308"/>
                  </a:lnTo>
                  <a:lnTo>
                    <a:pt x="145" y="289"/>
                  </a:lnTo>
                  <a:lnTo>
                    <a:pt x="152" y="268"/>
                  </a:lnTo>
                  <a:lnTo>
                    <a:pt x="158" y="252"/>
                  </a:lnTo>
                  <a:lnTo>
                    <a:pt x="162" y="231"/>
                  </a:lnTo>
                  <a:lnTo>
                    <a:pt x="168" y="214"/>
                  </a:lnTo>
                  <a:lnTo>
                    <a:pt x="175" y="195"/>
                  </a:lnTo>
                  <a:lnTo>
                    <a:pt x="181" y="179"/>
                  </a:lnTo>
                  <a:lnTo>
                    <a:pt x="185" y="160"/>
                  </a:lnTo>
                  <a:lnTo>
                    <a:pt x="191" y="143"/>
                  </a:lnTo>
                  <a:lnTo>
                    <a:pt x="198" y="127"/>
                  </a:lnTo>
                  <a:lnTo>
                    <a:pt x="204" y="112"/>
                  </a:lnTo>
                  <a:lnTo>
                    <a:pt x="210" y="96"/>
                  </a:lnTo>
                  <a:lnTo>
                    <a:pt x="216" y="79"/>
                  </a:lnTo>
                  <a:lnTo>
                    <a:pt x="223" y="64"/>
                  </a:lnTo>
                  <a:lnTo>
                    <a:pt x="229" y="52"/>
                  </a:lnTo>
                  <a:lnTo>
                    <a:pt x="233" y="37"/>
                  </a:lnTo>
                  <a:lnTo>
                    <a:pt x="241" y="25"/>
                  </a:lnTo>
                  <a:lnTo>
                    <a:pt x="245" y="10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5420990" y="2457475"/>
              <a:ext cx="158750" cy="1735137"/>
            </a:xfrm>
            <a:custGeom>
              <a:avLst/>
              <a:gdLst>
                <a:gd name="T0" fmla="*/ 94 w 100"/>
                <a:gd name="T1" fmla="*/ 37 h 1093"/>
                <a:gd name="T2" fmla="*/ 83 w 100"/>
                <a:gd name="T3" fmla="*/ 94 h 1093"/>
                <a:gd name="T4" fmla="*/ 75 w 100"/>
                <a:gd name="T5" fmla="*/ 150 h 1093"/>
                <a:gd name="T6" fmla="*/ 69 w 100"/>
                <a:gd name="T7" fmla="*/ 204 h 1093"/>
                <a:gd name="T8" fmla="*/ 63 w 100"/>
                <a:gd name="T9" fmla="*/ 256 h 1093"/>
                <a:gd name="T10" fmla="*/ 56 w 100"/>
                <a:gd name="T11" fmla="*/ 306 h 1093"/>
                <a:gd name="T12" fmla="*/ 50 w 100"/>
                <a:gd name="T13" fmla="*/ 356 h 1093"/>
                <a:gd name="T14" fmla="*/ 46 w 100"/>
                <a:gd name="T15" fmla="*/ 404 h 1093"/>
                <a:gd name="T16" fmla="*/ 44 w 100"/>
                <a:gd name="T17" fmla="*/ 452 h 1093"/>
                <a:gd name="T18" fmla="*/ 40 w 100"/>
                <a:gd name="T19" fmla="*/ 499 h 1093"/>
                <a:gd name="T20" fmla="*/ 38 w 100"/>
                <a:gd name="T21" fmla="*/ 547 h 1093"/>
                <a:gd name="T22" fmla="*/ 35 w 100"/>
                <a:gd name="T23" fmla="*/ 593 h 1093"/>
                <a:gd name="T24" fmla="*/ 33 w 100"/>
                <a:gd name="T25" fmla="*/ 643 h 1093"/>
                <a:gd name="T26" fmla="*/ 31 w 100"/>
                <a:gd name="T27" fmla="*/ 689 h 1093"/>
                <a:gd name="T28" fmla="*/ 31 w 100"/>
                <a:gd name="T29" fmla="*/ 737 h 1093"/>
                <a:gd name="T30" fmla="*/ 31 w 100"/>
                <a:gd name="T31" fmla="*/ 787 h 1093"/>
                <a:gd name="T32" fmla="*/ 29 w 100"/>
                <a:gd name="T33" fmla="*/ 837 h 1093"/>
                <a:gd name="T34" fmla="*/ 29 w 100"/>
                <a:gd name="T35" fmla="*/ 889 h 1093"/>
                <a:gd name="T36" fmla="*/ 29 w 100"/>
                <a:gd name="T37" fmla="*/ 943 h 1093"/>
                <a:gd name="T38" fmla="*/ 29 w 100"/>
                <a:gd name="T39" fmla="*/ 997 h 1093"/>
                <a:gd name="T40" fmla="*/ 31 w 100"/>
                <a:gd name="T41" fmla="*/ 1053 h 1093"/>
                <a:gd name="T42" fmla="*/ 23 w 100"/>
                <a:gd name="T43" fmla="*/ 1093 h 1093"/>
                <a:gd name="T44" fmla="*/ 0 w 100"/>
                <a:gd name="T45" fmla="*/ 1091 h 1093"/>
                <a:gd name="T46" fmla="*/ 0 w 100"/>
                <a:gd name="T47" fmla="*/ 1036 h 1093"/>
                <a:gd name="T48" fmla="*/ 0 w 100"/>
                <a:gd name="T49" fmla="*/ 984 h 1093"/>
                <a:gd name="T50" fmla="*/ 2 w 100"/>
                <a:gd name="T51" fmla="*/ 932 h 1093"/>
                <a:gd name="T52" fmla="*/ 2 w 100"/>
                <a:gd name="T53" fmla="*/ 880 h 1093"/>
                <a:gd name="T54" fmla="*/ 2 w 100"/>
                <a:gd name="T55" fmla="*/ 828 h 1093"/>
                <a:gd name="T56" fmla="*/ 4 w 100"/>
                <a:gd name="T57" fmla="*/ 776 h 1093"/>
                <a:gd name="T58" fmla="*/ 4 w 100"/>
                <a:gd name="T59" fmla="*/ 724 h 1093"/>
                <a:gd name="T60" fmla="*/ 6 w 100"/>
                <a:gd name="T61" fmla="*/ 674 h 1093"/>
                <a:gd name="T62" fmla="*/ 8 w 100"/>
                <a:gd name="T63" fmla="*/ 622 h 1093"/>
                <a:gd name="T64" fmla="*/ 11 w 100"/>
                <a:gd name="T65" fmla="*/ 572 h 1093"/>
                <a:gd name="T66" fmla="*/ 13 w 100"/>
                <a:gd name="T67" fmla="*/ 522 h 1093"/>
                <a:gd name="T68" fmla="*/ 15 w 100"/>
                <a:gd name="T69" fmla="*/ 470 h 1093"/>
                <a:gd name="T70" fmla="*/ 17 w 100"/>
                <a:gd name="T71" fmla="*/ 418 h 1093"/>
                <a:gd name="T72" fmla="*/ 21 w 100"/>
                <a:gd name="T73" fmla="*/ 368 h 1093"/>
                <a:gd name="T74" fmla="*/ 25 w 100"/>
                <a:gd name="T75" fmla="*/ 318 h 1093"/>
                <a:gd name="T76" fmla="*/ 29 w 100"/>
                <a:gd name="T77" fmla="*/ 268 h 1093"/>
                <a:gd name="T78" fmla="*/ 33 w 100"/>
                <a:gd name="T79" fmla="*/ 216 h 1093"/>
                <a:gd name="T80" fmla="*/ 38 w 100"/>
                <a:gd name="T81" fmla="*/ 168 h 1093"/>
                <a:gd name="T82" fmla="*/ 44 w 100"/>
                <a:gd name="T83" fmla="*/ 116 h 1093"/>
                <a:gd name="T84" fmla="*/ 50 w 100"/>
                <a:gd name="T85" fmla="*/ 66 h 1093"/>
                <a:gd name="T86" fmla="*/ 58 w 100"/>
                <a:gd name="T87" fmla="*/ 17 h 1093"/>
                <a:gd name="T88" fmla="*/ 100 w 100"/>
                <a:gd name="T8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1093">
                  <a:moveTo>
                    <a:pt x="100" y="0"/>
                  </a:moveTo>
                  <a:lnTo>
                    <a:pt x="96" y="19"/>
                  </a:lnTo>
                  <a:lnTo>
                    <a:pt x="94" y="37"/>
                  </a:lnTo>
                  <a:lnTo>
                    <a:pt x="90" y="56"/>
                  </a:lnTo>
                  <a:lnTo>
                    <a:pt x="88" y="77"/>
                  </a:lnTo>
                  <a:lnTo>
                    <a:pt x="83" y="94"/>
                  </a:lnTo>
                  <a:lnTo>
                    <a:pt x="81" y="112"/>
                  </a:lnTo>
                  <a:lnTo>
                    <a:pt x="79" y="131"/>
                  </a:lnTo>
                  <a:lnTo>
                    <a:pt x="75" y="150"/>
                  </a:lnTo>
                  <a:lnTo>
                    <a:pt x="73" y="168"/>
                  </a:lnTo>
                  <a:lnTo>
                    <a:pt x="71" y="185"/>
                  </a:lnTo>
                  <a:lnTo>
                    <a:pt x="69" y="204"/>
                  </a:lnTo>
                  <a:lnTo>
                    <a:pt x="67" y="221"/>
                  </a:lnTo>
                  <a:lnTo>
                    <a:pt x="65" y="239"/>
                  </a:lnTo>
                  <a:lnTo>
                    <a:pt x="63" y="256"/>
                  </a:lnTo>
                  <a:lnTo>
                    <a:pt x="60" y="273"/>
                  </a:lnTo>
                  <a:lnTo>
                    <a:pt x="58" y="289"/>
                  </a:lnTo>
                  <a:lnTo>
                    <a:pt x="56" y="306"/>
                  </a:lnTo>
                  <a:lnTo>
                    <a:pt x="54" y="322"/>
                  </a:lnTo>
                  <a:lnTo>
                    <a:pt x="52" y="339"/>
                  </a:lnTo>
                  <a:lnTo>
                    <a:pt x="50" y="356"/>
                  </a:lnTo>
                  <a:lnTo>
                    <a:pt x="50" y="370"/>
                  </a:lnTo>
                  <a:lnTo>
                    <a:pt x="48" y="387"/>
                  </a:lnTo>
                  <a:lnTo>
                    <a:pt x="46" y="404"/>
                  </a:lnTo>
                  <a:lnTo>
                    <a:pt x="46" y="420"/>
                  </a:lnTo>
                  <a:lnTo>
                    <a:pt x="44" y="435"/>
                  </a:lnTo>
                  <a:lnTo>
                    <a:pt x="44" y="452"/>
                  </a:lnTo>
                  <a:lnTo>
                    <a:pt x="42" y="466"/>
                  </a:lnTo>
                  <a:lnTo>
                    <a:pt x="40" y="483"/>
                  </a:lnTo>
                  <a:lnTo>
                    <a:pt x="40" y="499"/>
                  </a:lnTo>
                  <a:lnTo>
                    <a:pt x="40" y="516"/>
                  </a:lnTo>
                  <a:lnTo>
                    <a:pt x="38" y="531"/>
                  </a:lnTo>
                  <a:lnTo>
                    <a:pt x="38" y="547"/>
                  </a:lnTo>
                  <a:lnTo>
                    <a:pt x="35" y="562"/>
                  </a:lnTo>
                  <a:lnTo>
                    <a:pt x="35" y="579"/>
                  </a:lnTo>
                  <a:lnTo>
                    <a:pt x="35" y="593"/>
                  </a:lnTo>
                  <a:lnTo>
                    <a:pt x="35" y="610"/>
                  </a:lnTo>
                  <a:lnTo>
                    <a:pt x="33" y="626"/>
                  </a:lnTo>
                  <a:lnTo>
                    <a:pt x="33" y="643"/>
                  </a:lnTo>
                  <a:lnTo>
                    <a:pt x="31" y="658"/>
                  </a:lnTo>
                  <a:lnTo>
                    <a:pt x="31" y="674"/>
                  </a:lnTo>
                  <a:lnTo>
                    <a:pt x="31" y="689"/>
                  </a:lnTo>
                  <a:lnTo>
                    <a:pt x="31" y="705"/>
                  </a:lnTo>
                  <a:lnTo>
                    <a:pt x="31" y="720"/>
                  </a:lnTo>
                  <a:lnTo>
                    <a:pt x="31" y="737"/>
                  </a:lnTo>
                  <a:lnTo>
                    <a:pt x="31" y="753"/>
                  </a:lnTo>
                  <a:lnTo>
                    <a:pt x="31" y="770"/>
                  </a:lnTo>
                  <a:lnTo>
                    <a:pt x="31" y="787"/>
                  </a:lnTo>
                  <a:lnTo>
                    <a:pt x="31" y="803"/>
                  </a:lnTo>
                  <a:lnTo>
                    <a:pt x="29" y="820"/>
                  </a:lnTo>
                  <a:lnTo>
                    <a:pt x="29" y="837"/>
                  </a:lnTo>
                  <a:lnTo>
                    <a:pt x="29" y="855"/>
                  </a:lnTo>
                  <a:lnTo>
                    <a:pt x="29" y="872"/>
                  </a:lnTo>
                  <a:lnTo>
                    <a:pt x="29" y="889"/>
                  </a:lnTo>
                  <a:lnTo>
                    <a:pt x="29" y="905"/>
                  </a:lnTo>
                  <a:lnTo>
                    <a:pt x="29" y="924"/>
                  </a:lnTo>
                  <a:lnTo>
                    <a:pt x="29" y="943"/>
                  </a:lnTo>
                  <a:lnTo>
                    <a:pt x="29" y="959"/>
                  </a:lnTo>
                  <a:lnTo>
                    <a:pt x="29" y="978"/>
                  </a:lnTo>
                  <a:lnTo>
                    <a:pt x="29" y="997"/>
                  </a:lnTo>
                  <a:lnTo>
                    <a:pt x="31" y="1016"/>
                  </a:lnTo>
                  <a:lnTo>
                    <a:pt x="31" y="1034"/>
                  </a:lnTo>
                  <a:lnTo>
                    <a:pt x="31" y="1053"/>
                  </a:lnTo>
                  <a:lnTo>
                    <a:pt x="31" y="1072"/>
                  </a:lnTo>
                  <a:lnTo>
                    <a:pt x="31" y="1093"/>
                  </a:lnTo>
                  <a:lnTo>
                    <a:pt x="23" y="1093"/>
                  </a:lnTo>
                  <a:lnTo>
                    <a:pt x="15" y="1091"/>
                  </a:lnTo>
                  <a:lnTo>
                    <a:pt x="8" y="1091"/>
                  </a:lnTo>
                  <a:lnTo>
                    <a:pt x="0" y="1091"/>
                  </a:lnTo>
                  <a:lnTo>
                    <a:pt x="0" y="1072"/>
                  </a:lnTo>
                  <a:lnTo>
                    <a:pt x="0" y="1053"/>
                  </a:lnTo>
                  <a:lnTo>
                    <a:pt x="0" y="1036"/>
                  </a:lnTo>
                  <a:lnTo>
                    <a:pt x="0" y="1018"/>
                  </a:lnTo>
                  <a:lnTo>
                    <a:pt x="0" y="1001"/>
                  </a:lnTo>
                  <a:lnTo>
                    <a:pt x="0" y="984"/>
                  </a:lnTo>
                  <a:lnTo>
                    <a:pt x="0" y="966"/>
                  </a:lnTo>
                  <a:lnTo>
                    <a:pt x="2" y="949"/>
                  </a:lnTo>
                  <a:lnTo>
                    <a:pt x="2" y="932"/>
                  </a:lnTo>
                  <a:lnTo>
                    <a:pt x="2" y="916"/>
                  </a:lnTo>
                  <a:lnTo>
                    <a:pt x="2" y="897"/>
                  </a:lnTo>
                  <a:lnTo>
                    <a:pt x="2" y="880"/>
                  </a:lnTo>
                  <a:lnTo>
                    <a:pt x="2" y="862"/>
                  </a:lnTo>
                  <a:lnTo>
                    <a:pt x="2" y="845"/>
                  </a:lnTo>
                  <a:lnTo>
                    <a:pt x="2" y="828"/>
                  </a:lnTo>
                  <a:lnTo>
                    <a:pt x="4" y="812"/>
                  </a:lnTo>
                  <a:lnTo>
                    <a:pt x="4" y="793"/>
                  </a:lnTo>
                  <a:lnTo>
                    <a:pt x="4" y="776"/>
                  </a:lnTo>
                  <a:lnTo>
                    <a:pt x="4" y="760"/>
                  </a:lnTo>
                  <a:lnTo>
                    <a:pt x="4" y="743"/>
                  </a:lnTo>
                  <a:lnTo>
                    <a:pt x="4" y="724"/>
                  </a:lnTo>
                  <a:lnTo>
                    <a:pt x="6" y="708"/>
                  </a:lnTo>
                  <a:lnTo>
                    <a:pt x="6" y="691"/>
                  </a:lnTo>
                  <a:lnTo>
                    <a:pt x="6" y="674"/>
                  </a:lnTo>
                  <a:lnTo>
                    <a:pt x="6" y="658"/>
                  </a:lnTo>
                  <a:lnTo>
                    <a:pt x="6" y="639"/>
                  </a:lnTo>
                  <a:lnTo>
                    <a:pt x="8" y="622"/>
                  </a:lnTo>
                  <a:lnTo>
                    <a:pt x="8" y="606"/>
                  </a:lnTo>
                  <a:lnTo>
                    <a:pt x="8" y="589"/>
                  </a:lnTo>
                  <a:lnTo>
                    <a:pt x="11" y="572"/>
                  </a:lnTo>
                  <a:lnTo>
                    <a:pt x="11" y="556"/>
                  </a:lnTo>
                  <a:lnTo>
                    <a:pt x="13" y="539"/>
                  </a:lnTo>
                  <a:lnTo>
                    <a:pt x="13" y="522"/>
                  </a:lnTo>
                  <a:lnTo>
                    <a:pt x="13" y="504"/>
                  </a:lnTo>
                  <a:lnTo>
                    <a:pt x="13" y="487"/>
                  </a:lnTo>
                  <a:lnTo>
                    <a:pt x="15" y="470"/>
                  </a:lnTo>
                  <a:lnTo>
                    <a:pt x="15" y="454"/>
                  </a:lnTo>
                  <a:lnTo>
                    <a:pt x="17" y="437"/>
                  </a:lnTo>
                  <a:lnTo>
                    <a:pt x="17" y="418"/>
                  </a:lnTo>
                  <a:lnTo>
                    <a:pt x="19" y="404"/>
                  </a:lnTo>
                  <a:lnTo>
                    <a:pt x="19" y="385"/>
                  </a:lnTo>
                  <a:lnTo>
                    <a:pt x="21" y="368"/>
                  </a:lnTo>
                  <a:lnTo>
                    <a:pt x="21" y="352"/>
                  </a:lnTo>
                  <a:lnTo>
                    <a:pt x="23" y="335"/>
                  </a:lnTo>
                  <a:lnTo>
                    <a:pt x="25" y="318"/>
                  </a:lnTo>
                  <a:lnTo>
                    <a:pt x="25" y="302"/>
                  </a:lnTo>
                  <a:lnTo>
                    <a:pt x="27" y="285"/>
                  </a:lnTo>
                  <a:lnTo>
                    <a:pt x="29" y="268"/>
                  </a:lnTo>
                  <a:lnTo>
                    <a:pt x="29" y="252"/>
                  </a:lnTo>
                  <a:lnTo>
                    <a:pt x="31" y="235"/>
                  </a:lnTo>
                  <a:lnTo>
                    <a:pt x="33" y="216"/>
                  </a:lnTo>
                  <a:lnTo>
                    <a:pt x="35" y="202"/>
                  </a:lnTo>
                  <a:lnTo>
                    <a:pt x="35" y="183"/>
                  </a:lnTo>
                  <a:lnTo>
                    <a:pt x="38" y="168"/>
                  </a:lnTo>
                  <a:lnTo>
                    <a:pt x="40" y="150"/>
                  </a:lnTo>
                  <a:lnTo>
                    <a:pt x="44" y="135"/>
                  </a:lnTo>
                  <a:lnTo>
                    <a:pt x="44" y="116"/>
                  </a:lnTo>
                  <a:lnTo>
                    <a:pt x="46" y="100"/>
                  </a:lnTo>
                  <a:lnTo>
                    <a:pt x="48" y="83"/>
                  </a:lnTo>
                  <a:lnTo>
                    <a:pt x="50" y="66"/>
                  </a:lnTo>
                  <a:lnTo>
                    <a:pt x="54" y="50"/>
                  </a:lnTo>
                  <a:lnTo>
                    <a:pt x="56" y="33"/>
                  </a:lnTo>
                  <a:lnTo>
                    <a:pt x="58" y="17"/>
                  </a:lnTo>
                  <a:lnTo>
                    <a:pt x="60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6517953" y="5576912"/>
              <a:ext cx="354013" cy="587375"/>
            </a:xfrm>
            <a:custGeom>
              <a:avLst/>
              <a:gdLst>
                <a:gd name="T0" fmla="*/ 29 w 223"/>
                <a:gd name="T1" fmla="*/ 14 h 370"/>
                <a:gd name="T2" fmla="*/ 38 w 223"/>
                <a:gd name="T3" fmla="*/ 31 h 370"/>
                <a:gd name="T4" fmla="*/ 48 w 223"/>
                <a:gd name="T5" fmla="*/ 50 h 370"/>
                <a:gd name="T6" fmla="*/ 56 w 223"/>
                <a:gd name="T7" fmla="*/ 64 h 370"/>
                <a:gd name="T8" fmla="*/ 67 w 223"/>
                <a:gd name="T9" fmla="*/ 83 h 370"/>
                <a:gd name="T10" fmla="*/ 77 w 223"/>
                <a:gd name="T11" fmla="*/ 100 h 370"/>
                <a:gd name="T12" fmla="*/ 86 w 223"/>
                <a:gd name="T13" fmla="*/ 116 h 370"/>
                <a:gd name="T14" fmla="*/ 96 w 223"/>
                <a:gd name="T15" fmla="*/ 133 h 370"/>
                <a:gd name="T16" fmla="*/ 104 w 223"/>
                <a:gd name="T17" fmla="*/ 152 h 370"/>
                <a:gd name="T18" fmla="*/ 115 w 223"/>
                <a:gd name="T19" fmla="*/ 168 h 370"/>
                <a:gd name="T20" fmla="*/ 125 w 223"/>
                <a:gd name="T21" fmla="*/ 187 h 370"/>
                <a:gd name="T22" fmla="*/ 133 w 223"/>
                <a:gd name="T23" fmla="*/ 202 h 370"/>
                <a:gd name="T24" fmla="*/ 142 w 223"/>
                <a:gd name="T25" fmla="*/ 220 h 370"/>
                <a:gd name="T26" fmla="*/ 152 w 223"/>
                <a:gd name="T27" fmla="*/ 237 h 370"/>
                <a:gd name="T28" fmla="*/ 161 w 223"/>
                <a:gd name="T29" fmla="*/ 254 h 370"/>
                <a:gd name="T30" fmla="*/ 171 w 223"/>
                <a:gd name="T31" fmla="*/ 272 h 370"/>
                <a:gd name="T32" fmla="*/ 179 w 223"/>
                <a:gd name="T33" fmla="*/ 289 h 370"/>
                <a:gd name="T34" fmla="*/ 188 w 223"/>
                <a:gd name="T35" fmla="*/ 306 h 370"/>
                <a:gd name="T36" fmla="*/ 198 w 223"/>
                <a:gd name="T37" fmla="*/ 324 h 370"/>
                <a:gd name="T38" fmla="*/ 206 w 223"/>
                <a:gd name="T39" fmla="*/ 339 h 370"/>
                <a:gd name="T40" fmla="*/ 217 w 223"/>
                <a:gd name="T41" fmla="*/ 358 h 370"/>
                <a:gd name="T42" fmla="*/ 219 w 223"/>
                <a:gd name="T43" fmla="*/ 370 h 370"/>
                <a:gd name="T44" fmla="*/ 204 w 223"/>
                <a:gd name="T45" fmla="*/ 370 h 370"/>
                <a:gd name="T46" fmla="*/ 192 w 223"/>
                <a:gd name="T47" fmla="*/ 370 h 370"/>
                <a:gd name="T48" fmla="*/ 181 w 223"/>
                <a:gd name="T49" fmla="*/ 358 h 370"/>
                <a:gd name="T50" fmla="*/ 171 w 223"/>
                <a:gd name="T51" fmla="*/ 343 h 370"/>
                <a:gd name="T52" fmla="*/ 163 w 223"/>
                <a:gd name="T53" fmla="*/ 326 h 370"/>
                <a:gd name="T54" fmla="*/ 152 w 223"/>
                <a:gd name="T55" fmla="*/ 308 h 370"/>
                <a:gd name="T56" fmla="*/ 144 w 223"/>
                <a:gd name="T57" fmla="*/ 291 h 370"/>
                <a:gd name="T58" fmla="*/ 136 w 223"/>
                <a:gd name="T59" fmla="*/ 274 h 370"/>
                <a:gd name="T60" fmla="*/ 127 w 223"/>
                <a:gd name="T61" fmla="*/ 258 h 370"/>
                <a:gd name="T62" fmla="*/ 117 w 223"/>
                <a:gd name="T63" fmla="*/ 239 h 370"/>
                <a:gd name="T64" fmla="*/ 109 w 223"/>
                <a:gd name="T65" fmla="*/ 220 h 370"/>
                <a:gd name="T66" fmla="*/ 98 w 223"/>
                <a:gd name="T67" fmla="*/ 204 h 370"/>
                <a:gd name="T68" fmla="*/ 90 w 223"/>
                <a:gd name="T69" fmla="*/ 187 h 370"/>
                <a:gd name="T70" fmla="*/ 79 w 223"/>
                <a:gd name="T71" fmla="*/ 168 h 370"/>
                <a:gd name="T72" fmla="*/ 71 w 223"/>
                <a:gd name="T73" fmla="*/ 150 h 370"/>
                <a:gd name="T74" fmla="*/ 61 w 223"/>
                <a:gd name="T75" fmla="*/ 133 h 370"/>
                <a:gd name="T76" fmla="*/ 52 w 223"/>
                <a:gd name="T77" fmla="*/ 116 h 370"/>
                <a:gd name="T78" fmla="*/ 44 w 223"/>
                <a:gd name="T79" fmla="*/ 98 h 370"/>
                <a:gd name="T80" fmla="*/ 36 w 223"/>
                <a:gd name="T81" fmla="*/ 81 h 370"/>
                <a:gd name="T82" fmla="*/ 27 w 223"/>
                <a:gd name="T83" fmla="*/ 62 h 370"/>
                <a:gd name="T84" fmla="*/ 19 w 223"/>
                <a:gd name="T85" fmla="*/ 46 h 370"/>
                <a:gd name="T86" fmla="*/ 11 w 223"/>
                <a:gd name="T87" fmla="*/ 29 h 370"/>
                <a:gd name="T88" fmla="*/ 4 w 223"/>
                <a:gd name="T89" fmla="*/ 12 h 370"/>
                <a:gd name="T90" fmla="*/ 2 w 223"/>
                <a:gd name="T91" fmla="*/ 0 h 370"/>
                <a:gd name="T92" fmla="*/ 19 w 223"/>
                <a:gd name="T93" fmla="*/ 6 h 370"/>
                <a:gd name="T94" fmla="*/ 23 w 223"/>
                <a:gd name="T95" fmla="*/ 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370">
                  <a:moveTo>
                    <a:pt x="23" y="4"/>
                  </a:moveTo>
                  <a:lnTo>
                    <a:pt x="25" y="8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6" y="25"/>
                  </a:lnTo>
                  <a:lnTo>
                    <a:pt x="38" y="31"/>
                  </a:lnTo>
                  <a:lnTo>
                    <a:pt x="42" y="37"/>
                  </a:lnTo>
                  <a:lnTo>
                    <a:pt x="44" y="41"/>
                  </a:lnTo>
                  <a:lnTo>
                    <a:pt x="48" y="50"/>
                  </a:lnTo>
                  <a:lnTo>
                    <a:pt x="50" y="54"/>
                  </a:lnTo>
                  <a:lnTo>
                    <a:pt x="54" y="60"/>
                  </a:lnTo>
                  <a:lnTo>
                    <a:pt x="56" y="64"/>
                  </a:lnTo>
                  <a:lnTo>
                    <a:pt x="61" y="70"/>
                  </a:lnTo>
                  <a:lnTo>
                    <a:pt x="65" y="77"/>
                  </a:lnTo>
                  <a:lnTo>
                    <a:pt x="67" y="83"/>
                  </a:lnTo>
                  <a:lnTo>
                    <a:pt x="71" y="87"/>
                  </a:lnTo>
                  <a:lnTo>
                    <a:pt x="75" y="93"/>
                  </a:lnTo>
                  <a:lnTo>
                    <a:pt x="77" y="100"/>
                  </a:lnTo>
                  <a:lnTo>
                    <a:pt x="79" y="106"/>
                  </a:lnTo>
                  <a:lnTo>
                    <a:pt x="84" y="110"/>
                  </a:lnTo>
                  <a:lnTo>
                    <a:pt x="86" y="116"/>
                  </a:lnTo>
                  <a:lnTo>
                    <a:pt x="90" y="123"/>
                  </a:lnTo>
                  <a:lnTo>
                    <a:pt x="92" y="127"/>
                  </a:lnTo>
                  <a:lnTo>
                    <a:pt x="96" y="133"/>
                  </a:lnTo>
                  <a:lnTo>
                    <a:pt x="100" y="139"/>
                  </a:lnTo>
                  <a:lnTo>
                    <a:pt x="102" y="145"/>
                  </a:lnTo>
                  <a:lnTo>
                    <a:pt x="104" y="152"/>
                  </a:lnTo>
                  <a:lnTo>
                    <a:pt x="109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17" y="175"/>
                  </a:lnTo>
                  <a:lnTo>
                    <a:pt x="121" y="179"/>
                  </a:lnTo>
                  <a:lnTo>
                    <a:pt x="125" y="187"/>
                  </a:lnTo>
                  <a:lnTo>
                    <a:pt x="127" y="191"/>
                  </a:lnTo>
                  <a:lnTo>
                    <a:pt x="129" y="197"/>
                  </a:lnTo>
                  <a:lnTo>
                    <a:pt x="133" y="202"/>
                  </a:lnTo>
                  <a:lnTo>
                    <a:pt x="138" y="208"/>
                  </a:lnTo>
                  <a:lnTo>
                    <a:pt x="140" y="214"/>
                  </a:lnTo>
                  <a:lnTo>
                    <a:pt x="142" y="220"/>
                  </a:lnTo>
                  <a:lnTo>
                    <a:pt x="146" y="225"/>
                  </a:lnTo>
                  <a:lnTo>
                    <a:pt x="148" y="231"/>
                  </a:lnTo>
                  <a:lnTo>
                    <a:pt x="152" y="237"/>
                  </a:lnTo>
                  <a:lnTo>
                    <a:pt x="154" y="243"/>
                  </a:lnTo>
                  <a:lnTo>
                    <a:pt x="158" y="247"/>
                  </a:lnTo>
                  <a:lnTo>
                    <a:pt x="161" y="254"/>
                  </a:lnTo>
                  <a:lnTo>
                    <a:pt x="163" y="260"/>
                  </a:lnTo>
                  <a:lnTo>
                    <a:pt x="167" y="266"/>
                  </a:lnTo>
                  <a:lnTo>
                    <a:pt x="171" y="272"/>
                  </a:lnTo>
                  <a:lnTo>
                    <a:pt x="173" y="279"/>
                  </a:lnTo>
                  <a:lnTo>
                    <a:pt x="175" y="283"/>
                  </a:lnTo>
                  <a:lnTo>
                    <a:pt x="179" y="289"/>
                  </a:lnTo>
                  <a:lnTo>
                    <a:pt x="181" y="295"/>
                  </a:lnTo>
                  <a:lnTo>
                    <a:pt x="186" y="299"/>
                  </a:lnTo>
                  <a:lnTo>
                    <a:pt x="188" y="306"/>
                  </a:lnTo>
                  <a:lnTo>
                    <a:pt x="192" y="312"/>
                  </a:lnTo>
                  <a:lnTo>
                    <a:pt x="194" y="318"/>
                  </a:lnTo>
                  <a:lnTo>
                    <a:pt x="198" y="324"/>
                  </a:lnTo>
                  <a:lnTo>
                    <a:pt x="200" y="329"/>
                  </a:lnTo>
                  <a:lnTo>
                    <a:pt x="204" y="335"/>
                  </a:lnTo>
                  <a:lnTo>
                    <a:pt x="206" y="339"/>
                  </a:lnTo>
                  <a:lnTo>
                    <a:pt x="211" y="347"/>
                  </a:lnTo>
                  <a:lnTo>
                    <a:pt x="213" y="351"/>
                  </a:lnTo>
                  <a:lnTo>
                    <a:pt x="217" y="358"/>
                  </a:lnTo>
                  <a:lnTo>
                    <a:pt x="219" y="364"/>
                  </a:lnTo>
                  <a:lnTo>
                    <a:pt x="223" y="370"/>
                  </a:lnTo>
                  <a:lnTo>
                    <a:pt x="219" y="370"/>
                  </a:lnTo>
                  <a:lnTo>
                    <a:pt x="215" y="370"/>
                  </a:lnTo>
                  <a:lnTo>
                    <a:pt x="208" y="370"/>
                  </a:lnTo>
                  <a:lnTo>
                    <a:pt x="204" y="370"/>
                  </a:lnTo>
                  <a:lnTo>
                    <a:pt x="200" y="370"/>
                  </a:lnTo>
                  <a:lnTo>
                    <a:pt x="196" y="370"/>
                  </a:lnTo>
                  <a:lnTo>
                    <a:pt x="192" y="370"/>
                  </a:lnTo>
                  <a:lnTo>
                    <a:pt x="188" y="370"/>
                  </a:lnTo>
                  <a:lnTo>
                    <a:pt x="183" y="364"/>
                  </a:lnTo>
                  <a:lnTo>
                    <a:pt x="181" y="358"/>
                  </a:lnTo>
                  <a:lnTo>
                    <a:pt x="177" y="354"/>
                  </a:lnTo>
                  <a:lnTo>
                    <a:pt x="175" y="347"/>
                  </a:lnTo>
                  <a:lnTo>
                    <a:pt x="171" y="343"/>
                  </a:lnTo>
                  <a:lnTo>
                    <a:pt x="169" y="337"/>
                  </a:lnTo>
                  <a:lnTo>
                    <a:pt x="165" y="331"/>
                  </a:lnTo>
                  <a:lnTo>
                    <a:pt x="163" y="326"/>
                  </a:lnTo>
                  <a:lnTo>
                    <a:pt x="161" y="320"/>
                  </a:lnTo>
                  <a:lnTo>
                    <a:pt x="156" y="314"/>
                  </a:lnTo>
                  <a:lnTo>
                    <a:pt x="152" y="308"/>
                  </a:lnTo>
                  <a:lnTo>
                    <a:pt x="150" y="304"/>
                  </a:lnTo>
                  <a:lnTo>
                    <a:pt x="148" y="297"/>
                  </a:lnTo>
                  <a:lnTo>
                    <a:pt x="144" y="291"/>
                  </a:lnTo>
                  <a:lnTo>
                    <a:pt x="142" y="285"/>
                  </a:lnTo>
                  <a:lnTo>
                    <a:pt x="138" y="281"/>
                  </a:lnTo>
                  <a:lnTo>
                    <a:pt x="136" y="274"/>
                  </a:lnTo>
                  <a:lnTo>
                    <a:pt x="131" y="268"/>
                  </a:lnTo>
                  <a:lnTo>
                    <a:pt x="129" y="262"/>
                  </a:lnTo>
                  <a:lnTo>
                    <a:pt x="127" y="258"/>
                  </a:lnTo>
                  <a:lnTo>
                    <a:pt x="123" y="249"/>
                  </a:lnTo>
                  <a:lnTo>
                    <a:pt x="119" y="245"/>
                  </a:lnTo>
                  <a:lnTo>
                    <a:pt x="117" y="239"/>
                  </a:lnTo>
                  <a:lnTo>
                    <a:pt x="115" y="233"/>
                  </a:lnTo>
                  <a:lnTo>
                    <a:pt x="111" y="227"/>
                  </a:lnTo>
                  <a:lnTo>
                    <a:pt x="109" y="220"/>
                  </a:lnTo>
                  <a:lnTo>
                    <a:pt x="104" y="216"/>
                  </a:lnTo>
                  <a:lnTo>
                    <a:pt x="102" y="210"/>
                  </a:lnTo>
                  <a:lnTo>
                    <a:pt x="98" y="204"/>
                  </a:lnTo>
                  <a:lnTo>
                    <a:pt x="96" y="197"/>
                  </a:lnTo>
                  <a:lnTo>
                    <a:pt x="92" y="191"/>
                  </a:lnTo>
                  <a:lnTo>
                    <a:pt x="90" y="187"/>
                  </a:lnTo>
                  <a:lnTo>
                    <a:pt x="86" y="181"/>
                  </a:lnTo>
                  <a:lnTo>
                    <a:pt x="81" y="175"/>
                  </a:lnTo>
                  <a:lnTo>
                    <a:pt x="79" y="168"/>
                  </a:lnTo>
                  <a:lnTo>
                    <a:pt x="77" y="162"/>
                  </a:lnTo>
                  <a:lnTo>
                    <a:pt x="73" y="156"/>
                  </a:lnTo>
                  <a:lnTo>
                    <a:pt x="71" y="150"/>
                  </a:lnTo>
                  <a:lnTo>
                    <a:pt x="67" y="145"/>
                  </a:lnTo>
                  <a:lnTo>
                    <a:pt x="65" y="139"/>
                  </a:lnTo>
                  <a:lnTo>
                    <a:pt x="61" y="133"/>
                  </a:lnTo>
                  <a:lnTo>
                    <a:pt x="59" y="127"/>
                  </a:lnTo>
                  <a:lnTo>
                    <a:pt x="54" y="120"/>
                  </a:lnTo>
                  <a:lnTo>
                    <a:pt x="52" y="116"/>
                  </a:lnTo>
                  <a:lnTo>
                    <a:pt x="48" y="108"/>
                  </a:lnTo>
                  <a:lnTo>
                    <a:pt x="46" y="104"/>
                  </a:lnTo>
                  <a:lnTo>
                    <a:pt x="44" y="98"/>
                  </a:lnTo>
                  <a:lnTo>
                    <a:pt x="42" y="93"/>
                  </a:lnTo>
                  <a:lnTo>
                    <a:pt x="38" y="87"/>
                  </a:lnTo>
                  <a:lnTo>
                    <a:pt x="36" y="81"/>
                  </a:lnTo>
                  <a:lnTo>
                    <a:pt x="31" y="75"/>
                  </a:lnTo>
                  <a:lnTo>
                    <a:pt x="29" y="68"/>
                  </a:lnTo>
                  <a:lnTo>
                    <a:pt x="27" y="62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19" y="46"/>
                  </a:lnTo>
                  <a:lnTo>
                    <a:pt x="15" y="41"/>
                  </a:lnTo>
                  <a:lnTo>
                    <a:pt x="13" y="35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7" y="18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6746553" y="5626125"/>
              <a:ext cx="330200" cy="544512"/>
            </a:xfrm>
            <a:custGeom>
              <a:avLst/>
              <a:gdLst>
                <a:gd name="T0" fmla="*/ 46 w 208"/>
                <a:gd name="T1" fmla="*/ 2 h 343"/>
                <a:gd name="T2" fmla="*/ 62 w 208"/>
                <a:gd name="T3" fmla="*/ 10 h 343"/>
                <a:gd name="T4" fmla="*/ 77 w 208"/>
                <a:gd name="T5" fmla="*/ 21 h 343"/>
                <a:gd name="T6" fmla="*/ 92 w 208"/>
                <a:gd name="T7" fmla="*/ 31 h 343"/>
                <a:gd name="T8" fmla="*/ 106 w 208"/>
                <a:gd name="T9" fmla="*/ 44 h 343"/>
                <a:gd name="T10" fmla="*/ 121 w 208"/>
                <a:gd name="T11" fmla="*/ 58 h 343"/>
                <a:gd name="T12" fmla="*/ 129 w 208"/>
                <a:gd name="T13" fmla="*/ 73 h 343"/>
                <a:gd name="T14" fmla="*/ 135 w 208"/>
                <a:gd name="T15" fmla="*/ 81 h 343"/>
                <a:gd name="T16" fmla="*/ 141 w 208"/>
                <a:gd name="T17" fmla="*/ 92 h 343"/>
                <a:gd name="T18" fmla="*/ 148 w 208"/>
                <a:gd name="T19" fmla="*/ 100 h 343"/>
                <a:gd name="T20" fmla="*/ 154 w 208"/>
                <a:gd name="T21" fmla="*/ 112 h 343"/>
                <a:gd name="T22" fmla="*/ 158 w 208"/>
                <a:gd name="T23" fmla="*/ 123 h 343"/>
                <a:gd name="T24" fmla="*/ 164 w 208"/>
                <a:gd name="T25" fmla="*/ 133 h 343"/>
                <a:gd name="T26" fmla="*/ 169 w 208"/>
                <a:gd name="T27" fmla="*/ 144 h 343"/>
                <a:gd name="T28" fmla="*/ 173 w 208"/>
                <a:gd name="T29" fmla="*/ 158 h 343"/>
                <a:gd name="T30" fmla="*/ 177 w 208"/>
                <a:gd name="T31" fmla="*/ 171 h 343"/>
                <a:gd name="T32" fmla="*/ 181 w 208"/>
                <a:gd name="T33" fmla="*/ 185 h 343"/>
                <a:gd name="T34" fmla="*/ 185 w 208"/>
                <a:gd name="T35" fmla="*/ 200 h 343"/>
                <a:gd name="T36" fmla="*/ 189 w 208"/>
                <a:gd name="T37" fmla="*/ 214 h 343"/>
                <a:gd name="T38" fmla="*/ 191 w 208"/>
                <a:gd name="T39" fmla="*/ 229 h 343"/>
                <a:gd name="T40" fmla="*/ 196 w 208"/>
                <a:gd name="T41" fmla="*/ 243 h 343"/>
                <a:gd name="T42" fmla="*/ 198 w 208"/>
                <a:gd name="T43" fmla="*/ 260 h 343"/>
                <a:gd name="T44" fmla="*/ 202 w 208"/>
                <a:gd name="T45" fmla="*/ 279 h 343"/>
                <a:gd name="T46" fmla="*/ 202 w 208"/>
                <a:gd name="T47" fmla="*/ 295 h 343"/>
                <a:gd name="T48" fmla="*/ 204 w 208"/>
                <a:gd name="T49" fmla="*/ 314 h 343"/>
                <a:gd name="T50" fmla="*/ 206 w 208"/>
                <a:gd name="T51" fmla="*/ 335 h 343"/>
                <a:gd name="T52" fmla="*/ 200 w 208"/>
                <a:gd name="T53" fmla="*/ 343 h 343"/>
                <a:gd name="T54" fmla="*/ 189 w 208"/>
                <a:gd name="T55" fmla="*/ 337 h 343"/>
                <a:gd name="T56" fmla="*/ 183 w 208"/>
                <a:gd name="T57" fmla="*/ 331 h 343"/>
                <a:gd name="T58" fmla="*/ 183 w 208"/>
                <a:gd name="T59" fmla="*/ 320 h 343"/>
                <a:gd name="T60" fmla="*/ 181 w 208"/>
                <a:gd name="T61" fmla="*/ 310 h 343"/>
                <a:gd name="T62" fmla="*/ 181 w 208"/>
                <a:gd name="T63" fmla="*/ 298 h 343"/>
                <a:gd name="T64" fmla="*/ 179 w 208"/>
                <a:gd name="T65" fmla="*/ 287 h 343"/>
                <a:gd name="T66" fmla="*/ 179 w 208"/>
                <a:gd name="T67" fmla="*/ 275 h 343"/>
                <a:gd name="T68" fmla="*/ 177 w 208"/>
                <a:gd name="T69" fmla="*/ 264 h 343"/>
                <a:gd name="T70" fmla="*/ 175 w 208"/>
                <a:gd name="T71" fmla="*/ 252 h 343"/>
                <a:gd name="T72" fmla="*/ 171 w 208"/>
                <a:gd name="T73" fmla="*/ 239 h 343"/>
                <a:gd name="T74" fmla="*/ 169 w 208"/>
                <a:gd name="T75" fmla="*/ 227 h 343"/>
                <a:gd name="T76" fmla="*/ 164 w 208"/>
                <a:gd name="T77" fmla="*/ 214 h 343"/>
                <a:gd name="T78" fmla="*/ 160 w 208"/>
                <a:gd name="T79" fmla="*/ 202 h 343"/>
                <a:gd name="T80" fmla="*/ 156 w 208"/>
                <a:gd name="T81" fmla="*/ 189 h 343"/>
                <a:gd name="T82" fmla="*/ 152 w 208"/>
                <a:gd name="T83" fmla="*/ 177 h 343"/>
                <a:gd name="T84" fmla="*/ 148 w 208"/>
                <a:gd name="T85" fmla="*/ 164 h 343"/>
                <a:gd name="T86" fmla="*/ 144 w 208"/>
                <a:gd name="T87" fmla="*/ 152 h 343"/>
                <a:gd name="T88" fmla="*/ 137 w 208"/>
                <a:gd name="T89" fmla="*/ 141 h 343"/>
                <a:gd name="T90" fmla="*/ 131 w 208"/>
                <a:gd name="T91" fmla="*/ 129 h 343"/>
                <a:gd name="T92" fmla="*/ 125 w 208"/>
                <a:gd name="T93" fmla="*/ 116 h 343"/>
                <a:gd name="T94" fmla="*/ 116 w 208"/>
                <a:gd name="T95" fmla="*/ 106 h 343"/>
                <a:gd name="T96" fmla="*/ 110 w 208"/>
                <a:gd name="T97" fmla="*/ 96 h 343"/>
                <a:gd name="T98" fmla="*/ 102 w 208"/>
                <a:gd name="T99" fmla="*/ 85 h 343"/>
                <a:gd name="T100" fmla="*/ 94 w 208"/>
                <a:gd name="T101" fmla="*/ 75 h 343"/>
                <a:gd name="T102" fmla="*/ 85 w 208"/>
                <a:gd name="T103" fmla="*/ 67 h 343"/>
                <a:gd name="T104" fmla="*/ 77 w 208"/>
                <a:gd name="T105" fmla="*/ 56 h 343"/>
                <a:gd name="T106" fmla="*/ 69 w 208"/>
                <a:gd name="T107" fmla="*/ 48 h 343"/>
                <a:gd name="T108" fmla="*/ 58 w 208"/>
                <a:gd name="T109" fmla="*/ 39 h 343"/>
                <a:gd name="T110" fmla="*/ 48 w 208"/>
                <a:gd name="T111" fmla="*/ 33 h 343"/>
                <a:gd name="T112" fmla="*/ 37 w 208"/>
                <a:gd name="T113" fmla="*/ 27 h 343"/>
                <a:gd name="T114" fmla="*/ 27 w 208"/>
                <a:gd name="T115" fmla="*/ 21 h 343"/>
                <a:gd name="T116" fmla="*/ 17 w 208"/>
                <a:gd name="T117" fmla="*/ 17 h 343"/>
                <a:gd name="T118" fmla="*/ 4 w 208"/>
                <a:gd name="T119" fmla="*/ 15 h 343"/>
                <a:gd name="T120" fmla="*/ 37 w 208"/>
                <a:gd name="T12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" h="343">
                  <a:moveTo>
                    <a:pt x="37" y="0"/>
                  </a:moveTo>
                  <a:lnTo>
                    <a:pt x="46" y="2"/>
                  </a:lnTo>
                  <a:lnTo>
                    <a:pt x="54" y="6"/>
                  </a:lnTo>
                  <a:lnTo>
                    <a:pt x="62" y="10"/>
                  </a:lnTo>
                  <a:lnTo>
                    <a:pt x="71" y="15"/>
                  </a:lnTo>
                  <a:lnTo>
                    <a:pt x="77" y="21"/>
                  </a:lnTo>
                  <a:lnTo>
                    <a:pt x="85" y="25"/>
                  </a:lnTo>
                  <a:lnTo>
                    <a:pt x="92" y="31"/>
                  </a:lnTo>
                  <a:lnTo>
                    <a:pt x="100" y="37"/>
                  </a:lnTo>
                  <a:lnTo>
                    <a:pt x="106" y="44"/>
                  </a:lnTo>
                  <a:lnTo>
                    <a:pt x="112" y="52"/>
                  </a:lnTo>
                  <a:lnTo>
                    <a:pt x="121" y="58"/>
                  </a:lnTo>
                  <a:lnTo>
                    <a:pt x="127" y="69"/>
                  </a:lnTo>
                  <a:lnTo>
                    <a:pt x="129" y="73"/>
                  </a:lnTo>
                  <a:lnTo>
                    <a:pt x="133" y="77"/>
                  </a:lnTo>
                  <a:lnTo>
                    <a:pt x="135" y="81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6" y="96"/>
                  </a:lnTo>
                  <a:lnTo>
                    <a:pt x="148" y="100"/>
                  </a:lnTo>
                  <a:lnTo>
                    <a:pt x="152" y="106"/>
                  </a:lnTo>
                  <a:lnTo>
                    <a:pt x="154" y="112"/>
                  </a:lnTo>
                  <a:lnTo>
                    <a:pt x="156" y="116"/>
                  </a:lnTo>
                  <a:lnTo>
                    <a:pt x="158" y="123"/>
                  </a:lnTo>
                  <a:lnTo>
                    <a:pt x="160" y="127"/>
                  </a:lnTo>
                  <a:lnTo>
                    <a:pt x="164" y="133"/>
                  </a:lnTo>
                  <a:lnTo>
                    <a:pt x="166" y="139"/>
                  </a:lnTo>
                  <a:lnTo>
                    <a:pt x="169" y="144"/>
                  </a:lnTo>
                  <a:lnTo>
                    <a:pt x="171" y="152"/>
                  </a:lnTo>
                  <a:lnTo>
                    <a:pt x="173" y="158"/>
                  </a:lnTo>
                  <a:lnTo>
                    <a:pt x="175" y="164"/>
                  </a:lnTo>
                  <a:lnTo>
                    <a:pt x="177" y="171"/>
                  </a:lnTo>
                  <a:lnTo>
                    <a:pt x="179" y="179"/>
                  </a:lnTo>
                  <a:lnTo>
                    <a:pt x="181" y="185"/>
                  </a:lnTo>
                  <a:lnTo>
                    <a:pt x="183" y="191"/>
                  </a:lnTo>
                  <a:lnTo>
                    <a:pt x="185" y="200"/>
                  </a:lnTo>
                  <a:lnTo>
                    <a:pt x="187" y="206"/>
                  </a:lnTo>
                  <a:lnTo>
                    <a:pt x="189" y="214"/>
                  </a:lnTo>
                  <a:lnTo>
                    <a:pt x="191" y="221"/>
                  </a:lnTo>
                  <a:lnTo>
                    <a:pt x="191" y="229"/>
                  </a:lnTo>
                  <a:lnTo>
                    <a:pt x="194" y="237"/>
                  </a:lnTo>
                  <a:lnTo>
                    <a:pt x="196" y="243"/>
                  </a:lnTo>
                  <a:lnTo>
                    <a:pt x="198" y="252"/>
                  </a:lnTo>
                  <a:lnTo>
                    <a:pt x="198" y="260"/>
                  </a:lnTo>
                  <a:lnTo>
                    <a:pt x="200" y="271"/>
                  </a:lnTo>
                  <a:lnTo>
                    <a:pt x="202" y="279"/>
                  </a:lnTo>
                  <a:lnTo>
                    <a:pt x="202" y="287"/>
                  </a:lnTo>
                  <a:lnTo>
                    <a:pt x="202" y="295"/>
                  </a:lnTo>
                  <a:lnTo>
                    <a:pt x="204" y="306"/>
                  </a:lnTo>
                  <a:lnTo>
                    <a:pt x="204" y="314"/>
                  </a:lnTo>
                  <a:lnTo>
                    <a:pt x="206" y="325"/>
                  </a:lnTo>
                  <a:lnTo>
                    <a:pt x="206" y="335"/>
                  </a:lnTo>
                  <a:lnTo>
                    <a:pt x="208" y="343"/>
                  </a:lnTo>
                  <a:lnTo>
                    <a:pt x="200" y="343"/>
                  </a:lnTo>
                  <a:lnTo>
                    <a:pt x="196" y="339"/>
                  </a:lnTo>
                  <a:lnTo>
                    <a:pt x="189" y="337"/>
                  </a:lnTo>
                  <a:lnTo>
                    <a:pt x="183" y="335"/>
                  </a:lnTo>
                  <a:lnTo>
                    <a:pt x="183" y="331"/>
                  </a:lnTo>
                  <a:lnTo>
                    <a:pt x="183" y="325"/>
                  </a:lnTo>
                  <a:lnTo>
                    <a:pt x="183" y="320"/>
                  </a:lnTo>
                  <a:lnTo>
                    <a:pt x="183" y="316"/>
                  </a:lnTo>
                  <a:lnTo>
                    <a:pt x="181" y="310"/>
                  </a:lnTo>
                  <a:lnTo>
                    <a:pt x="181" y="304"/>
                  </a:lnTo>
                  <a:lnTo>
                    <a:pt x="181" y="298"/>
                  </a:lnTo>
                  <a:lnTo>
                    <a:pt x="181" y="293"/>
                  </a:lnTo>
                  <a:lnTo>
                    <a:pt x="179" y="287"/>
                  </a:lnTo>
                  <a:lnTo>
                    <a:pt x="179" y="281"/>
                  </a:lnTo>
                  <a:lnTo>
                    <a:pt x="179" y="275"/>
                  </a:lnTo>
                  <a:lnTo>
                    <a:pt x="179" y="271"/>
                  </a:lnTo>
                  <a:lnTo>
                    <a:pt x="177" y="264"/>
                  </a:lnTo>
                  <a:lnTo>
                    <a:pt x="175" y="258"/>
                  </a:lnTo>
                  <a:lnTo>
                    <a:pt x="175" y="252"/>
                  </a:lnTo>
                  <a:lnTo>
                    <a:pt x="175" y="246"/>
                  </a:lnTo>
                  <a:lnTo>
                    <a:pt x="171" y="239"/>
                  </a:lnTo>
                  <a:lnTo>
                    <a:pt x="171" y="233"/>
                  </a:lnTo>
                  <a:lnTo>
                    <a:pt x="169" y="227"/>
                  </a:lnTo>
                  <a:lnTo>
                    <a:pt x="166" y="221"/>
                  </a:lnTo>
                  <a:lnTo>
                    <a:pt x="164" y="214"/>
                  </a:lnTo>
                  <a:lnTo>
                    <a:pt x="162" y="208"/>
                  </a:lnTo>
                  <a:lnTo>
                    <a:pt x="160" y="202"/>
                  </a:lnTo>
                  <a:lnTo>
                    <a:pt x="160" y="198"/>
                  </a:lnTo>
                  <a:lnTo>
                    <a:pt x="156" y="189"/>
                  </a:lnTo>
                  <a:lnTo>
                    <a:pt x="154" y="183"/>
                  </a:lnTo>
                  <a:lnTo>
                    <a:pt x="152" y="177"/>
                  </a:lnTo>
                  <a:lnTo>
                    <a:pt x="150" y="171"/>
                  </a:lnTo>
                  <a:lnTo>
                    <a:pt x="148" y="164"/>
                  </a:lnTo>
                  <a:lnTo>
                    <a:pt x="146" y="160"/>
                  </a:lnTo>
                  <a:lnTo>
                    <a:pt x="144" y="152"/>
                  </a:lnTo>
                  <a:lnTo>
                    <a:pt x="141" y="148"/>
                  </a:lnTo>
                  <a:lnTo>
                    <a:pt x="137" y="141"/>
                  </a:lnTo>
                  <a:lnTo>
                    <a:pt x="135" y="135"/>
                  </a:lnTo>
                  <a:lnTo>
                    <a:pt x="131" y="129"/>
                  </a:lnTo>
                  <a:lnTo>
                    <a:pt x="127" y="123"/>
                  </a:lnTo>
                  <a:lnTo>
                    <a:pt x="125" y="116"/>
                  </a:lnTo>
                  <a:lnTo>
                    <a:pt x="121" y="112"/>
                  </a:lnTo>
                  <a:lnTo>
                    <a:pt x="116" y="106"/>
                  </a:lnTo>
                  <a:lnTo>
                    <a:pt x="114" y="100"/>
                  </a:lnTo>
                  <a:lnTo>
                    <a:pt x="110" y="96"/>
                  </a:lnTo>
                  <a:lnTo>
                    <a:pt x="106" y="89"/>
                  </a:lnTo>
                  <a:lnTo>
                    <a:pt x="102" y="85"/>
                  </a:lnTo>
                  <a:lnTo>
                    <a:pt x="98" y="79"/>
                  </a:lnTo>
                  <a:lnTo>
                    <a:pt x="94" y="75"/>
                  </a:lnTo>
                  <a:lnTo>
                    <a:pt x="89" y="71"/>
                  </a:lnTo>
                  <a:lnTo>
                    <a:pt x="85" y="67"/>
                  </a:lnTo>
                  <a:lnTo>
                    <a:pt x="83" y="62"/>
                  </a:lnTo>
                  <a:lnTo>
                    <a:pt x="77" y="56"/>
                  </a:lnTo>
                  <a:lnTo>
                    <a:pt x="73" y="52"/>
                  </a:lnTo>
                  <a:lnTo>
                    <a:pt x="69" y="48"/>
                  </a:lnTo>
                  <a:lnTo>
                    <a:pt x="62" y="44"/>
                  </a:lnTo>
                  <a:lnTo>
                    <a:pt x="58" y="39"/>
                  </a:lnTo>
                  <a:lnTo>
                    <a:pt x="54" y="37"/>
                  </a:lnTo>
                  <a:lnTo>
                    <a:pt x="48" y="33"/>
                  </a:lnTo>
                  <a:lnTo>
                    <a:pt x="44" y="31"/>
                  </a:lnTo>
                  <a:lnTo>
                    <a:pt x="37" y="27"/>
                  </a:lnTo>
                  <a:lnTo>
                    <a:pt x="31" y="25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0" y="15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7287890" y="5745187"/>
              <a:ext cx="222250" cy="419100"/>
            </a:xfrm>
            <a:custGeom>
              <a:avLst/>
              <a:gdLst>
                <a:gd name="T0" fmla="*/ 27 w 140"/>
                <a:gd name="T1" fmla="*/ 2 h 264"/>
                <a:gd name="T2" fmla="*/ 29 w 140"/>
                <a:gd name="T3" fmla="*/ 12 h 264"/>
                <a:gd name="T4" fmla="*/ 34 w 140"/>
                <a:gd name="T5" fmla="*/ 25 h 264"/>
                <a:gd name="T6" fmla="*/ 38 w 140"/>
                <a:gd name="T7" fmla="*/ 39 h 264"/>
                <a:gd name="T8" fmla="*/ 44 w 140"/>
                <a:gd name="T9" fmla="*/ 56 h 264"/>
                <a:gd name="T10" fmla="*/ 48 w 140"/>
                <a:gd name="T11" fmla="*/ 69 h 264"/>
                <a:gd name="T12" fmla="*/ 50 w 140"/>
                <a:gd name="T13" fmla="*/ 79 h 264"/>
                <a:gd name="T14" fmla="*/ 54 w 140"/>
                <a:gd name="T15" fmla="*/ 89 h 264"/>
                <a:gd name="T16" fmla="*/ 57 w 140"/>
                <a:gd name="T17" fmla="*/ 100 h 264"/>
                <a:gd name="T18" fmla="*/ 61 w 140"/>
                <a:gd name="T19" fmla="*/ 108 h 264"/>
                <a:gd name="T20" fmla="*/ 65 w 140"/>
                <a:gd name="T21" fmla="*/ 119 h 264"/>
                <a:gd name="T22" fmla="*/ 69 w 140"/>
                <a:gd name="T23" fmla="*/ 129 h 264"/>
                <a:gd name="T24" fmla="*/ 73 w 140"/>
                <a:gd name="T25" fmla="*/ 139 h 264"/>
                <a:gd name="T26" fmla="*/ 77 w 140"/>
                <a:gd name="T27" fmla="*/ 148 h 264"/>
                <a:gd name="T28" fmla="*/ 82 w 140"/>
                <a:gd name="T29" fmla="*/ 158 h 264"/>
                <a:gd name="T30" fmla="*/ 86 w 140"/>
                <a:gd name="T31" fmla="*/ 166 h 264"/>
                <a:gd name="T32" fmla="*/ 90 w 140"/>
                <a:gd name="T33" fmla="*/ 177 h 264"/>
                <a:gd name="T34" fmla="*/ 94 w 140"/>
                <a:gd name="T35" fmla="*/ 187 h 264"/>
                <a:gd name="T36" fmla="*/ 100 w 140"/>
                <a:gd name="T37" fmla="*/ 196 h 264"/>
                <a:gd name="T38" fmla="*/ 106 w 140"/>
                <a:gd name="T39" fmla="*/ 210 h 264"/>
                <a:gd name="T40" fmla="*/ 117 w 140"/>
                <a:gd name="T41" fmla="*/ 227 h 264"/>
                <a:gd name="T42" fmla="*/ 125 w 140"/>
                <a:gd name="T43" fmla="*/ 243 h 264"/>
                <a:gd name="T44" fmla="*/ 136 w 140"/>
                <a:gd name="T45" fmla="*/ 256 h 264"/>
                <a:gd name="T46" fmla="*/ 136 w 140"/>
                <a:gd name="T47" fmla="*/ 264 h 264"/>
                <a:gd name="T48" fmla="*/ 127 w 140"/>
                <a:gd name="T49" fmla="*/ 264 h 264"/>
                <a:gd name="T50" fmla="*/ 121 w 140"/>
                <a:gd name="T51" fmla="*/ 264 h 264"/>
                <a:gd name="T52" fmla="*/ 113 w 140"/>
                <a:gd name="T53" fmla="*/ 264 h 264"/>
                <a:gd name="T54" fmla="*/ 104 w 140"/>
                <a:gd name="T55" fmla="*/ 260 h 264"/>
                <a:gd name="T56" fmla="*/ 96 w 140"/>
                <a:gd name="T57" fmla="*/ 248 h 264"/>
                <a:gd name="T58" fmla="*/ 88 w 140"/>
                <a:gd name="T59" fmla="*/ 235 h 264"/>
                <a:gd name="T60" fmla="*/ 79 w 140"/>
                <a:gd name="T61" fmla="*/ 220 h 264"/>
                <a:gd name="T62" fmla="*/ 71 w 140"/>
                <a:gd name="T63" fmla="*/ 204 h 264"/>
                <a:gd name="T64" fmla="*/ 65 w 140"/>
                <a:gd name="T65" fmla="*/ 187 h 264"/>
                <a:gd name="T66" fmla="*/ 59 w 140"/>
                <a:gd name="T67" fmla="*/ 175 h 264"/>
                <a:gd name="T68" fmla="*/ 54 w 140"/>
                <a:gd name="T69" fmla="*/ 166 h 264"/>
                <a:gd name="T70" fmla="*/ 50 w 140"/>
                <a:gd name="T71" fmla="*/ 156 h 264"/>
                <a:gd name="T72" fmla="*/ 48 w 140"/>
                <a:gd name="T73" fmla="*/ 148 h 264"/>
                <a:gd name="T74" fmla="*/ 44 w 140"/>
                <a:gd name="T75" fmla="*/ 139 h 264"/>
                <a:gd name="T76" fmla="*/ 40 w 140"/>
                <a:gd name="T77" fmla="*/ 129 h 264"/>
                <a:gd name="T78" fmla="*/ 36 w 140"/>
                <a:gd name="T79" fmla="*/ 121 h 264"/>
                <a:gd name="T80" fmla="*/ 32 w 140"/>
                <a:gd name="T81" fmla="*/ 110 h 264"/>
                <a:gd name="T82" fmla="*/ 27 w 140"/>
                <a:gd name="T83" fmla="*/ 98 h 264"/>
                <a:gd name="T84" fmla="*/ 21 w 140"/>
                <a:gd name="T85" fmla="*/ 81 h 264"/>
                <a:gd name="T86" fmla="*/ 15 w 140"/>
                <a:gd name="T87" fmla="*/ 66 h 264"/>
                <a:gd name="T88" fmla="*/ 9 w 140"/>
                <a:gd name="T89" fmla="*/ 52 h 264"/>
                <a:gd name="T90" fmla="*/ 4 w 140"/>
                <a:gd name="T91" fmla="*/ 39 h 264"/>
                <a:gd name="T92" fmla="*/ 0 w 140"/>
                <a:gd name="T93" fmla="*/ 29 h 264"/>
                <a:gd name="T94" fmla="*/ 27 w 140"/>
                <a:gd name="T9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64">
                  <a:moveTo>
                    <a:pt x="27" y="0"/>
                  </a:moveTo>
                  <a:lnTo>
                    <a:pt x="27" y="2"/>
                  </a:lnTo>
                  <a:lnTo>
                    <a:pt x="27" y="8"/>
                  </a:lnTo>
                  <a:lnTo>
                    <a:pt x="29" y="12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6" y="33"/>
                  </a:lnTo>
                  <a:lnTo>
                    <a:pt x="38" y="39"/>
                  </a:lnTo>
                  <a:lnTo>
                    <a:pt x="42" y="50"/>
                  </a:lnTo>
                  <a:lnTo>
                    <a:pt x="44" y="56"/>
                  </a:lnTo>
                  <a:lnTo>
                    <a:pt x="46" y="66"/>
                  </a:lnTo>
                  <a:lnTo>
                    <a:pt x="48" y="69"/>
                  </a:lnTo>
                  <a:lnTo>
                    <a:pt x="50" y="75"/>
                  </a:lnTo>
                  <a:lnTo>
                    <a:pt x="50" y="79"/>
                  </a:lnTo>
                  <a:lnTo>
                    <a:pt x="52" y="85"/>
                  </a:lnTo>
                  <a:lnTo>
                    <a:pt x="54" y="89"/>
                  </a:lnTo>
                  <a:lnTo>
                    <a:pt x="57" y="94"/>
                  </a:lnTo>
                  <a:lnTo>
                    <a:pt x="57" y="100"/>
                  </a:lnTo>
                  <a:lnTo>
                    <a:pt x="61" y="104"/>
                  </a:lnTo>
                  <a:lnTo>
                    <a:pt x="61" y="108"/>
                  </a:lnTo>
                  <a:lnTo>
                    <a:pt x="63" y="114"/>
                  </a:lnTo>
                  <a:lnTo>
                    <a:pt x="65" y="119"/>
                  </a:lnTo>
                  <a:lnTo>
                    <a:pt x="67" y="125"/>
                  </a:lnTo>
                  <a:lnTo>
                    <a:pt x="69" y="129"/>
                  </a:lnTo>
                  <a:lnTo>
                    <a:pt x="71" y="133"/>
                  </a:lnTo>
                  <a:lnTo>
                    <a:pt x="73" y="139"/>
                  </a:lnTo>
                  <a:lnTo>
                    <a:pt x="75" y="143"/>
                  </a:lnTo>
                  <a:lnTo>
                    <a:pt x="77" y="148"/>
                  </a:lnTo>
                  <a:lnTo>
                    <a:pt x="79" y="154"/>
                  </a:lnTo>
                  <a:lnTo>
                    <a:pt x="82" y="158"/>
                  </a:lnTo>
                  <a:lnTo>
                    <a:pt x="84" y="162"/>
                  </a:lnTo>
                  <a:lnTo>
                    <a:pt x="86" y="166"/>
                  </a:lnTo>
                  <a:lnTo>
                    <a:pt x="88" y="173"/>
                  </a:lnTo>
                  <a:lnTo>
                    <a:pt x="90" y="177"/>
                  </a:lnTo>
                  <a:lnTo>
                    <a:pt x="92" y="181"/>
                  </a:lnTo>
                  <a:lnTo>
                    <a:pt x="94" y="187"/>
                  </a:lnTo>
                  <a:lnTo>
                    <a:pt x="98" y="191"/>
                  </a:lnTo>
                  <a:lnTo>
                    <a:pt x="100" y="196"/>
                  </a:lnTo>
                  <a:lnTo>
                    <a:pt x="102" y="202"/>
                  </a:lnTo>
                  <a:lnTo>
                    <a:pt x="106" y="210"/>
                  </a:lnTo>
                  <a:lnTo>
                    <a:pt x="111" y="218"/>
                  </a:lnTo>
                  <a:lnTo>
                    <a:pt x="117" y="227"/>
                  </a:lnTo>
                  <a:lnTo>
                    <a:pt x="121" y="235"/>
                  </a:lnTo>
                  <a:lnTo>
                    <a:pt x="125" y="243"/>
                  </a:lnTo>
                  <a:lnTo>
                    <a:pt x="131" y="250"/>
                  </a:lnTo>
                  <a:lnTo>
                    <a:pt x="136" y="256"/>
                  </a:lnTo>
                  <a:lnTo>
                    <a:pt x="140" y="264"/>
                  </a:lnTo>
                  <a:lnTo>
                    <a:pt x="136" y="264"/>
                  </a:lnTo>
                  <a:lnTo>
                    <a:pt x="131" y="264"/>
                  </a:lnTo>
                  <a:lnTo>
                    <a:pt x="127" y="264"/>
                  </a:lnTo>
                  <a:lnTo>
                    <a:pt x="125" y="264"/>
                  </a:lnTo>
                  <a:lnTo>
                    <a:pt x="121" y="264"/>
                  </a:lnTo>
                  <a:lnTo>
                    <a:pt x="119" y="264"/>
                  </a:lnTo>
                  <a:lnTo>
                    <a:pt x="113" y="264"/>
                  </a:lnTo>
                  <a:lnTo>
                    <a:pt x="109" y="264"/>
                  </a:lnTo>
                  <a:lnTo>
                    <a:pt x="104" y="260"/>
                  </a:lnTo>
                  <a:lnTo>
                    <a:pt x="102" y="254"/>
                  </a:lnTo>
                  <a:lnTo>
                    <a:pt x="96" y="248"/>
                  </a:lnTo>
                  <a:lnTo>
                    <a:pt x="94" y="241"/>
                  </a:lnTo>
                  <a:lnTo>
                    <a:pt x="88" y="235"/>
                  </a:lnTo>
                  <a:lnTo>
                    <a:pt x="86" y="229"/>
                  </a:lnTo>
                  <a:lnTo>
                    <a:pt x="79" y="220"/>
                  </a:lnTo>
                  <a:lnTo>
                    <a:pt x="77" y="214"/>
                  </a:lnTo>
                  <a:lnTo>
                    <a:pt x="71" y="204"/>
                  </a:lnTo>
                  <a:lnTo>
                    <a:pt x="69" y="196"/>
                  </a:lnTo>
                  <a:lnTo>
                    <a:pt x="65" y="187"/>
                  </a:lnTo>
                  <a:lnTo>
                    <a:pt x="61" y="179"/>
                  </a:lnTo>
                  <a:lnTo>
                    <a:pt x="59" y="175"/>
                  </a:lnTo>
                  <a:lnTo>
                    <a:pt x="57" y="171"/>
                  </a:lnTo>
                  <a:lnTo>
                    <a:pt x="54" y="166"/>
                  </a:lnTo>
                  <a:lnTo>
                    <a:pt x="52" y="162"/>
                  </a:lnTo>
                  <a:lnTo>
                    <a:pt x="50" y="156"/>
                  </a:lnTo>
                  <a:lnTo>
                    <a:pt x="50" y="152"/>
                  </a:lnTo>
                  <a:lnTo>
                    <a:pt x="48" y="148"/>
                  </a:lnTo>
                  <a:lnTo>
                    <a:pt x="46" y="143"/>
                  </a:lnTo>
                  <a:lnTo>
                    <a:pt x="44" y="139"/>
                  </a:lnTo>
                  <a:lnTo>
                    <a:pt x="42" y="133"/>
                  </a:lnTo>
                  <a:lnTo>
                    <a:pt x="40" y="129"/>
                  </a:lnTo>
                  <a:lnTo>
                    <a:pt x="38" y="125"/>
                  </a:lnTo>
                  <a:lnTo>
                    <a:pt x="36" y="121"/>
                  </a:lnTo>
                  <a:lnTo>
                    <a:pt x="34" y="116"/>
                  </a:lnTo>
                  <a:lnTo>
                    <a:pt x="32" y="110"/>
                  </a:lnTo>
                  <a:lnTo>
                    <a:pt x="32" y="106"/>
                  </a:lnTo>
                  <a:lnTo>
                    <a:pt x="27" y="98"/>
                  </a:lnTo>
                  <a:lnTo>
                    <a:pt x="23" y="89"/>
                  </a:lnTo>
                  <a:lnTo>
                    <a:pt x="21" y="81"/>
                  </a:lnTo>
                  <a:lnTo>
                    <a:pt x="19" y="73"/>
                  </a:lnTo>
                  <a:lnTo>
                    <a:pt x="15" y="66"/>
                  </a:lnTo>
                  <a:lnTo>
                    <a:pt x="13" y="58"/>
                  </a:lnTo>
                  <a:lnTo>
                    <a:pt x="9" y="52"/>
                  </a:lnTo>
                  <a:lnTo>
                    <a:pt x="7" y="46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519665" y="5864250"/>
              <a:ext cx="320675" cy="306387"/>
            </a:xfrm>
            <a:custGeom>
              <a:avLst/>
              <a:gdLst>
                <a:gd name="T0" fmla="*/ 29 w 202"/>
                <a:gd name="T1" fmla="*/ 2 h 193"/>
                <a:gd name="T2" fmla="*/ 38 w 202"/>
                <a:gd name="T3" fmla="*/ 6 h 193"/>
                <a:gd name="T4" fmla="*/ 48 w 202"/>
                <a:gd name="T5" fmla="*/ 12 h 193"/>
                <a:gd name="T6" fmla="*/ 58 w 202"/>
                <a:gd name="T7" fmla="*/ 21 h 193"/>
                <a:gd name="T8" fmla="*/ 71 w 202"/>
                <a:gd name="T9" fmla="*/ 29 h 193"/>
                <a:gd name="T10" fmla="*/ 81 w 202"/>
                <a:gd name="T11" fmla="*/ 39 h 193"/>
                <a:gd name="T12" fmla="*/ 94 w 202"/>
                <a:gd name="T13" fmla="*/ 50 h 193"/>
                <a:gd name="T14" fmla="*/ 104 w 202"/>
                <a:gd name="T15" fmla="*/ 60 h 193"/>
                <a:gd name="T16" fmla="*/ 117 w 202"/>
                <a:gd name="T17" fmla="*/ 73 h 193"/>
                <a:gd name="T18" fmla="*/ 127 w 202"/>
                <a:gd name="T19" fmla="*/ 87 h 193"/>
                <a:gd name="T20" fmla="*/ 140 w 202"/>
                <a:gd name="T21" fmla="*/ 100 h 193"/>
                <a:gd name="T22" fmla="*/ 152 w 202"/>
                <a:gd name="T23" fmla="*/ 116 h 193"/>
                <a:gd name="T24" fmla="*/ 162 w 202"/>
                <a:gd name="T25" fmla="*/ 131 h 193"/>
                <a:gd name="T26" fmla="*/ 171 w 202"/>
                <a:gd name="T27" fmla="*/ 143 h 193"/>
                <a:gd name="T28" fmla="*/ 177 w 202"/>
                <a:gd name="T29" fmla="*/ 152 h 193"/>
                <a:gd name="T30" fmla="*/ 185 w 202"/>
                <a:gd name="T31" fmla="*/ 166 h 193"/>
                <a:gd name="T32" fmla="*/ 194 w 202"/>
                <a:gd name="T33" fmla="*/ 179 h 193"/>
                <a:gd name="T34" fmla="*/ 200 w 202"/>
                <a:gd name="T35" fmla="*/ 189 h 193"/>
                <a:gd name="T36" fmla="*/ 198 w 202"/>
                <a:gd name="T37" fmla="*/ 193 h 193"/>
                <a:gd name="T38" fmla="*/ 187 w 202"/>
                <a:gd name="T39" fmla="*/ 193 h 193"/>
                <a:gd name="T40" fmla="*/ 179 w 202"/>
                <a:gd name="T41" fmla="*/ 193 h 193"/>
                <a:gd name="T42" fmla="*/ 169 w 202"/>
                <a:gd name="T43" fmla="*/ 193 h 193"/>
                <a:gd name="T44" fmla="*/ 160 w 202"/>
                <a:gd name="T45" fmla="*/ 185 h 193"/>
                <a:gd name="T46" fmla="*/ 150 w 202"/>
                <a:gd name="T47" fmla="*/ 170 h 193"/>
                <a:gd name="T48" fmla="*/ 140 w 202"/>
                <a:gd name="T49" fmla="*/ 154 h 193"/>
                <a:gd name="T50" fmla="*/ 129 w 202"/>
                <a:gd name="T51" fmla="*/ 139 h 193"/>
                <a:gd name="T52" fmla="*/ 119 w 202"/>
                <a:gd name="T53" fmla="*/ 125 h 193"/>
                <a:gd name="T54" fmla="*/ 108 w 202"/>
                <a:gd name="T55" fmla="*/ 112 h 193"/>
                <a:gd name="T56" fmla="*/ 98 w 202"/>
                <a:gd name="T57" fmla="*/ 100 h 193"/>
                <a:gd name="T58" fmla="*/ 87 w 202"/>
                <a:gd name="T59" fmla="*/ 89 h 193"/>
                <a:gd name="T60" fmla="*/ 77 w 202"/>
                <a:gd name="T61" fmla="*/ 77 h 193"/>
                <a:gd name="T62" fmla="*/ 67 w 202"/>
                <a:gd name="T63" fmla="*/ 66 h 193"/>
                <a:gd name="T64" fmla="*/ 54 w 202"/>
                <a:gd name="T65" fmla="*/ 58 h 193"/>
                <a:gd name="T66" fmla="*/ 44 w 202"/>
                <a:gd name="T67" fmla="*/ 48 h 193"/>
                <a:gd name="T68" fmla="*/ 33 w 202"/>
                <a:gd name="T69" fmla="*/ 39 h 193"/>
                <a:gd name="T70" fmla="*/ 23 w 202"/>
                <a:gd name="T71" fmla="*/ 31 h 193"/>
                <a:gd name="T72" fmla="*/ 15 w 202"/>
                <a:gd name="T73" fmla="*/ 25 h 193"/>
                <a:gd name="T74" fmla="*/ 4 w 202"/>
                <a:gd name="T75" fmla="*/ 19 h 193"/>
                <a:gd name="T76" fmla="*/ 25 w 202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193">
                  <a:moveTo>
                    <a:pt x="25" y="0"/>
                  </a:moveTo>
                  <a:lnTo>
                    <a:pt x="29" y="2"/>
                  </a:lnTo>
                  <a:lnTo>
                    <a:pt x="33" y="4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4" y="16"/>
                  </a:lnTo>
                  <a:lnTo>
                    <a:pt x="58" y="21"/>
                  </a:lnTo>
                  <a:lnTo>
                    <a:pt x="65" y="25"/>
                  </a:lnTo>
                  <a:lnTo>
                    <a:pt x="71" y="29"/>
                  </a:lnTo>
                  <a:lnTo>
                    <a:pt x="77" y="33"/>
                  </a:lnTo>
                  <a:lnTo>
                    <a:pt x="81" y="39"/>
                  </a:lnTo>
                  <a:lnTo>
                    <a:pt x="87" y="44"/>
                  </a:lnTo>
                  <a:lnTo>
                    <a:pt x="94" y="50"/>
                  </a:lnTo>
                  <a:lnTo>
                    <a:pt x="100" y="54"/>
                  </a:lnTo>
                  <a:lnTo>
                    <a:pt x="104" y="60"/>
                  </a:lnTo>
                  <a:lnTo>
                    <a:pt x="110" y="68"/>
                  </a:lnTo>
                  <a:lnTo>
                    <a:pt x="117" y="73"/>
                  </a:lnTo>
                  <a:lnTo>
                    <a:pt x="123" y="81"/>
                  </a:lnTo>
                  <a:lnTo>
                    <a:pt x="127" y="87"/>
                  </a:lnTo>
                  <a:lnTo>
                    <a:pt x="133" y="93"/>
                  </a:lnTo>
                  <a:lnTo>
                    <a:pt x="140" y="100"/>
                  </a:lnTo>
                  <a:lnTo>
                    <a:pt x="146" y="108"/>
                  </a:lnTo>
                  <a:lnTo>
                    <a:pt x="152" y="116"/>
                  </a:lnTo>
                  <a:lnTo>
                    <a:pt x="158" y="125"/>
                  </a:lnTo>
                  <a:lnTo>
                    <a:pt x="162" y="131"/>
                  </a:lnTo>
                  <a:lnTo>
                    <a:pt x="169" y="139"/>
                  </a:lnTo>
                  <a:lnTo>
                    <a:pt x="171" y="143"/>
                  </a:lnTo>
                  <a:lnTo>
                    <a:pt x="175" y="148"/>
                  </a:lnTo>
                  <a:lnTo>
                    <a:pt x="177" y="152"/>
                  </a:lnTo>
                  <a:lnTo>
                    <a:pt x="179" y="158"/>
                  </a:lnTo>
                  <a:lnTo>
                    <a:pt x="185" y="166"/>
                  </a:lnTo>
                  <a:lnTo>
                    <a:pt x="192" y="175"/>
                  </a:lnTo>
                  <a:lnTo>
                    <a:pt x="194" y="179"/>
                  </a:lnTo>
                  <a:lnTo>
                    <a:pt x="196" y="185"/>
                  </a:lnTo>
                  <a:lnTo>
                    <a:pt x="200" y="189"/>
                  </a:lnTo>
                  <a:lnTo>
                    <a:pt x="202" y="193"/>
                  </a:lnTo>
                  <a:lnTo>
                    <a:pt x="198" y="193"/>
                  </a:lnTo>
                  <a:lnTo>
                    <a:pt x="194" y="193"/>
                  </a:lnTo>
                  <a:lnTo>
                    <a:pt x="187" y="193"/>
                  </a:lnTo>
                  <a:lnTo>
                    <a:pt x="183" y="193"/>
                  </a:lnTo>
                  <a:lnTo>
                    <a:pt x="179" y="193"/>
                  </a:lnTo>
                  <a:lnTo>
                    <a:pt x="175" y="193"/>
                  </a:lnTo>
                  <a:lnTo>
                    <a:pt x="169" y="193"/>
                  </a:lnTo>
                  <a:lnTo>
                    <a:pt x="165" y="193"/>
                  </a:lnTo>
                  <a:lnTo>
                    <a:pt x="160" y="185"/>
                  </a:lnTo>
                  <a:lnTo>
                    <a:pt x="154" y="177"/>
                  </a:lnTo>
                  <a:lnTo>
                    <a:pt x="150" y="170"/>
                  </a:lnTo>
                  <a:lnTo>
                    <a:pt x="144" y="162"/>
                  </a:lnTo>
                  <a:lnTo>
                    <a:pt x="140" y="154"/>
                  </a:lnTo>
                  <a:lnTo>
                    <a:pt x="135" y="148"/>
                  </a:lnTo>
                  <a:lnTo>
                    <a:pt x="129" y="139"/>
                  </a:lnTo>
                  <a:lnTo>
                    <a:pt x="125" y="133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08" y="112"/>
                  </a:lnTo>
                  <a:lnTo>
                    <a:pt x="104" y="106"/>
                  </a:lnTo>
                  <a:lnTo>
                    <a:pt x="98" y="100"/>
                  </a:lnTo>
                  <a:lnTo>
                    <a:pt x="92" y="96"/>
                  </a:lnTo>
                  <a:lnTo>
                    <a:pt x="87" y="89"/>
                  </a:lnTo>
                  <a:lnTo>
                    <a:pt x="83" y="85"/>
                  </a:lnTo>
                  <a:lnTo>
                    <a:pt x="77" y="77"/>
                  </a:lnTo>
                  <a:lnTo>
                    <a:pt x="71" y="73"/>
                  </a:lnTo>
                  <a:lnTo>
                    <a:pt x="67" y="66"/>
                  </a:lnTo>
                  <a:lnTo>
                    <a:pt x="60" y="62"/>
                  </a:lnTo>
                  <a:lnTo>
                    <a:pt x="54" y="58"/>
                  </a:lnTo>
                  <a:lnTo>
                    <a:pt x="50" y="52"/>
                  </a:lnTo>
                  <a:lnTo>
                    <a:pt x="44" y="48"/>
                  </a:lnTo>
                  <a:lnTo>
                    <a:pt x="40" y="44"/>
                  </a:lnTo>
                  <a:lnTo>
                    <a:pt x="33" y="39"/>
                  </a:lnTo>
                  <a:lnTo>
                    <a:pt x="29" y="35"/>
                  </a:lnTo>
                  <a:lnTo>
                    <a:pt x="23" y="31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5982965" y="3894162"/>
              <a:ext cx="779463" cy="779462"/>
            </a:xfrm>
            <a:custGeom>
              <a:avLst/>
              <a:gdLst>
                <a:gd name="T0" fmla="*/ 248 w 491"/>
                <a:gd name="T1" fmla="*/ 21 h 491"/>
                <a:gd name="T2" fmla="*/ 187 w 491"/>
                <a:gd name="T3" fmla="*/ 29 h 491"/>
                <a:gd name="T4" fmla="*/ 137 w 491"/>
                <a:gd name="T5" fmla="*/ 54 h 491"/>
                <a:gd name="T6" fmla="*/ 92 w 491"/>
                <a:gd name="T7" fmla="*/ 92 h 491"/>
                <a:gd name="T8" fmla="*/ 58 w 491"/>
                <a:gd name="T9" fmla="*/ 142 h 491"/>
                <a:gd name="T10" fmla="*/ 37 w 491"/>
                <a:gd name="T11" fmla="*/ 196 h 491"/>
                <a:gd name="T12" fmla="*/ 29 w 491"/>
                <a:gd name="T13" fmla="*/ 254 h 491"/>
                <a:gd name="T14" fmla="*/ 33 w 491"/>
                <a:gd name="T15" fmla="*/ 310 h 491"/>
                <a:gd name="T16" fmla="*/ 54 w 491"/>
                <a:gd name="T17" fmla="*/ 365 h 491"/>
                <a:gd name="T18" fmla="*/ 90 w 491"/>
                <a:gd name="T19" fmla="*/ 410 h 491"/>
                <a:gd name="T20" fmla="*/ 146 w 491"/>
                <a:gd name="T21" fmla="*/ 446 h 491"/>
                <a:gd name="T22" fmla="*/ 198 w 491"/>
                <a:gd name="T23" fmla="*/ 462 h 491"/>
                <a:gd name="T24" fmla="*/ 248 w 491"/>
                <a:gd name="T25" fmla="*/ 467 h 491"/>
                <a:gd name="T26" fmla="*/ 298 w 491"/>
                <a:gd name="T27" fmla="*/ 458 h 491"/>
                <a:gd name="T28" fmla="*/ 346 w 491"/>
                <a:gd name="T29" fmla="*/ 439 h 491"/>
                <a:gd name="T30" fmla="*/ 387 w 491"/>
                <a:gd name="T31" fmla="*/ 410 h 491"/>
                <a:gd name="T32" fmla="*/ 423 w 491"/>
                <a:gd name="T33" fmla="*/ 373 h 491"/>
                <a:gd name="T34" fmla="*/ 448 w 491"/>
                <a:gd name="T35" fmla="*/ 329 h 491"/>
                <a:gd name="T36" fmla="*/ 464 w 491"/>
                <a:gd name="T37" fmla="*/ 283 h 491"/>
                <a:gd name="T38" fmla="*/ 466 w 491"/>
                <a:gd name="T39" fmla="*/ 233 h 491"/>
                <a:gd name="T40" fmla="*/ 454 w 491"/>
                <a:gd name="T41" fmla="*/ 186 h 491"/>
                <a:gd name="T42" fmla="*/ 431 w 491"/>
                <a:gd name="T43" fmla="*/ 138 h 491"/>
                <a:gd name="T44" fmla="*/ 400 w 491"/>
                <a:gd name="T45" fmla="*/ 106 h 491"/>
                <a:gd name="T46" fmla="*/ 377 w 491"/>
                <a:gd name="T47" fmla="*/ 73 h 491"/>
                <a:gd name="T48" fmla="*/ 396 w 491"/>
                <a:gd name="T49" fmla="*/ 69 h 491"/>
                <a:gd name="T50" fmla="*/ 429 w 491"/>
                <a:gd name="T51" fmla="*/ 94 h 491"/>
                <a:gd name="T52" fmla="*/ 450 w 491"/>
                <a:gd name="T53" fmla="*/ 121 h 491"/>
                <a:gd name="T54" fmla="*/ 466 w 491"/>
                <a:gd name="T55" fmla="*/ 150 h 491"/>
                <a:gd name="T56" fmla="*/ 479 w 491"/>
                <a:gd name="T57" fmla="*/ 181 h 491"/>
                <a:gd name="T58" fmla="*/ 487 w 491"/>
                <a:gd name="T59" fmla="*/ 215 h 491"/>
                <a:gd name="T60" fmla="*/ 489 w 491"/>
                <a:gd name="T61" fmla="*/ 250 h 491"/>
                <a:gd name="T62" fmla="*/ 489 w 491"/>
                <a:gd name="T63" fmla="*/ 283 h 491"/>
                <a:gd name="T64" fmla="*/ 483 w 491"/>
                <a:gd name="T65" fmla="*/ 317 h 491"/>
                <a:gd name="T66" fmla="*/ 473 w 491"/>
                <a:gd name="T67" fmla="*/ 348 h 491"/>
                <a:gd name="T68" fmla="*/ 452 w 491"/>
                <a:gd name="T69" fmla="*/ 387 h 491"/>
                <a:gd name="T70" fmla="*/ 408 w 491"/>
                <a:gd name="T71" fmla="*/ 435 h 491"/>
                <a:gd name="T72" fmla="*/ 356 w 491"/>
                <a:gd name="T73" fmla="*/ 469 h 491"/>
                <a:gd name="T74" fmla="*/ 298 w 491"/>
                <a:gd name="T75" fmla="*/ 485 h 491"/>
                <a:gd name="T76" fmla="*/ 237 w 491"/>
                <a:gd name="T77" fmla="*/ 489 h 491"/>
                <a:gd name="T78" fmla="*/ 177 w 491"/>
                <a:gd name="T79" fmla="*/ 481 h 491"/>
                <a:gd name="T80" fmla="*/ 119 w 491"/>
                <a:gd name="T81" fmla="*/ 456 h 491"/>
                <a:gd name="T82" fmla="*/ 71 w 491"/>
                <a:gd name="T83" fmla="*/ 423 h 491"/>
                <a:gd name="T84" fmla="*/ 31 w 491"/>
                <a:gd name="T85" fmla="*/ 377 h 491"/>
                <a:gd name="T86" fmla="*/ 8 w 491"/>
                <a:gd name="T87" fmla="*/ 323 h 491"/>
                <a:gd name="T88" fmla="*/ 2 w 491"/>
                <a:gd name="T89" fmla="*/ 258 h 491"/>
                <a:gd name="T90" fmla="*/ 4 w 491"/>
                <a:gd name="T91" fmla="*/ 213 h 491"/>
                <a:gd name="T92" fmla="*/ 8 w 491"/>
                <a:gd name="T93" fmla="*/ 177 h 491"/>
                <a:gd name="T94" fmla="*/ 21 w 491"/>
                <a:gd name="T95" fmla="*/ 148 h 491"/>
                <a:gd name="T96" fmla="*/ 37 w 491"/>
                <a:gd name="T97" fmla="*/ 115 h 491"/>
                <a:gd name="T98" fmla="*/ 58 w 491"/>
                <a:gd name="T99" fmla="*/ 88 h 491"/>
                <a:gd name="T100" fmla="*/ 102 w 491"/>
                <a:gd name="T101" fmla="*/ 46 h 491"/>
                <a:gd name="T102" fmla="*/ 131 w 491"/>
                <a:gd name="T103" fmla="*/ 27 h 491"/>
                <a:gd name="T104" fmla="*/ 162 w 491"/>
                <a:gd name="T105" fmla="*/ 13 h 491"/>
                <a:gd name="T106" fmla="*/ 194 w 491"/>
                <a:gd name="T107" fmla="*/ 2 h 491"/>
                <a:gd name="T108" fmla="*/ 225 w 491"/>
                <a:gd name="T10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1" h="491">
                  <a:moveTo>
                    <a:pt x="237" y="0"/>
                  </a:moveTo>
                  <a:lnTo>
                    <a:pt x="291" y="27"/>
                  </a:lnTo>
                  <a:lnTo>
                    <a:pt x="279" y="25"/>
                  </a:lnTo>
                  <a:lnTo>
                    <a:pt x="269" y="23"/>
                  </a:lnTo>
                  <a:lnTo>
                    <a:pt x="256" y="21"/>
                  </a:lnTo>
                  <a:lnTo>
                    <a:pt x="248" y="21"/>
                  </a:lnTo>
                  <a:lnTo>
                    <a:pt x="237" y="21"/>
                  </a:lnTo>
                  <a:lnTo>
                    <a:pt x="227" y="21"/>
                  </a:lnTo>
                  <a:lnTo>
                    <a:pt x="217" y="23"/>
                  </a:lnTo>
                  <a:lnTo>
                    <a:pt x="208" y="25"/>
                  </a:lnTo>
                  <a:lnTo>
                    <a:pt x="198" y="27"/>
                  </a:lnTo>
                  <a:lnTo>
                    <a:pt x="187" y="29"/>
                  </a:lnTo>
                  <a:lnTo>
                    <a:pt x="179" y="32"/>
                  </a:lnTo>
                  <a:lnTo>
                    <a:pt x="171" y="36"/>
                  </a:lnTo>
                  <a:lnTo>
                    <a:pt x="160" y="40"/>
                  </a:lnTo>
                  <a:lnTo>
                    <a:pt x="152" y="44"/>
                  </a:lnTo>
                  <a:lnTo>
                    <a:pt x="144" y="50"/>
                  </a:lnTo>
                  <a:lnTo>
                    <a:pt x="137" y="54"/>
                  </a:lnTo>
                  <a:lnTo>
                    <a:pt x="127" y="61"/>
                  </a:lnTo>
                  <a:lnTo>
                    <a:pt x="121" y="65"/>
                  </a:lnTo>
                  <a:lnTo>
                    <a:pt x="112" y="71"/>
                  </a:lnTo>
                  <a:lnTo>
                    <a:pt x="106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5" y="100"/>
                  </a:lnTo>
                  <a:lnTo>
                    <a:pt x="81" y="109"/>
                  </a:lnTo>
                  <a:lnTo>
                    <a:pt x="75" y="115"/>
                  </a:lnTo>
                  <a:lnTo>
                    <a:pt x="69" y="123"/>
                  </a:lnTo>
                  <a:lnTo>
                    <a:pt x="65" y="131"/>
                  </a:lnTo>
                  <a:lnTo>
                    <a:pt x="58" y="142"/>
                  </a:lnTo>
                  <a:lnTo>
                    <a:pt x="54" y="150"/>
                  </a:lnTo>
                  <a:lnTo>
                    <a:pt x="50" y="158"/>
                  </a:lnTo>
                  <a:lnTo>
                    <a:pt x="46" y="169"/>
                  </a:lnTo>
                  <a:lnTo>
                    <a:pt x="44" y="177"/>
                  </a:lnTo>
                  <a:lnTo>
                    <a:pt x="40" y="188"/>
                  </a:lnTo>
                  <a:lnTo>
                    <a:pt x="37" y="196"/>
                  </a:lnTo>
                  <a:lnTo>
                    <a:pt x="35" y="206"/>
                  </a:lnTo>
                  <a:lnTo>
                    <a:pt x="33" y="215"/>
                  </a:lnTo>
                  <a:lnTo>
                    <a:pt x="29" y="225"/>
                  </a:lnTo>
                  <a:lnTo>
                    <a:pt x="29" y="233"/>
                  </a:lnTo>
                  <a:lnTo>
                    <a:pt x="29" y="244"/>
                  </a:lnTo>
                  <a:lnTo>
                    <a:pt x="29" y="254"/>
                  </a:lnTo>
                  <a:lnTo>
                    <a:pt x="27" y="263"/>
                  </a:lnTo>
                  <a:lnTo>
                    <a:pt x="27" y="273"/>
                  </a:lnTo>
                  <a:lnTo>
                    <a:pt x="29" y="281"/>
                  </a:lnTo>
                  <a:lnTo>
                    <a:pt x="29" y="292"/>
                  </a:lnTo>
                  <a:lnTo>
                    <a:pt x="31" y="300"/>
                  </a:lnTo>
                  <a:lnTo>
                    <a:pt x="33" y="310"/>
                  </a:lnTo>
                  <a:lnTo>
                    <a:pt x="35" y="321"/>
                  </a:lnTo>
                  <a:lnTo>
                    <a:pt x="40" y="329"/>
                  </a:lnTo>
                  <a:lnTo>
                    <a:pt x="42" y="337"/>
                  </a:lnTo>
                  <a:lnTo>
                    <a:pt x="46" y="348"/>
                  </a:lnTo>
                  <a:lnTo>
                    <a:pt x="48" y="356"/>
                  </a:lnTo>
                  <a:lnTo>
                    <a:pt x="54" y="365"/>
                  </a:lnTo>
                  <a:lnTo>
                    <a:pt x="58" y="373"/>
                  </a:lnTo>
                  <a:lnTo>
                    <a:pt x="65" y="381"/>
                  </a:lnTo>
                  <a:lnTo>
                    <a:pt x="69" y="387"/>
                  </a:lnTo>
                  <a:lnTo>
                    <a:pt x="77" y="396"/>
                  </a:lnTo>
                  <a:lnTo>
                    <a:pt x="83" y="402"/>
                  </a:lnTo>
                  <a:lnTo>
                    <a:pt x="90" y="410"/>
                  </a:lnTo>
                  <a:lnTo>
                    <a:pt x="98" y="417"/>
                  </a:lnTo>
                  <a:lnTo>
                    <a:pt x="106" y="423"/>
                  </a:lnTo>
                  <a:lnTo>
                    <a:pt x="115" y="429"/>
                  </a:lnTo>
                  <a:lnTo>
                    <a:pt x="125" y="435"/>
                  </a:lnTo>
                  <a:lnTo>
                    <a:pt x="135" y="439"/>
                  </a:lnTo>
                  <a:lnTo>
                    <a:pt x="146" y="446"/>
                  </a:lnTo>
                  <a:lnTo>
                    <a:pt x="154" y="450"/>
                  </a:lnTo>
                  <a:lnTo>
                    <a:pt x="162" y="454"/>
                  </a:lnTo>
                  <a:lnTo>
                    <a:pt x="171" y="456"/>
                  </a:lnTo>
                  <a:lnTo>
                    <a:pt x="179" y="458"/>
                  </a:lnTo>
                  <a:lnTo>
                    <a:pt x="187" y="460"/>
                  </a:lnTo>
                  <a:lnTo>
                    <a:pt x="198" y="462"/>
                  </a:lnTo>
                  <a:lnTo>
                    <a:pt x="204" y="464"/>
                  </a:lnTo>
                  <a:lnTo>
                    <a:pt x="214" y="467"/>
                  </a:lnTo>
                  <a:lnTo>
                    <a:pt x="223" y="467"/>
                  </a:lnTo>
                  <a:lnTo>
                    <a:pt x="231" y="467"/>
                  </a:lnTo>
                  <a:lnTo>
                    <a:pt x="239" y="467"/>
                  </a:lnTo>
                  <a:lnTo>
                    <a:pt x="248" y="467"/>
                  </a:lnTo>
                  <a:lnTo>
                    <a:pt x="256" y="467"/>
                  </a:lnTo>
                  <a:lnTo>
                    <a:pt x="264" y="464"/>
                  </a:lnTo>
                  <a:lnTo>
                    <a:pt x="273" y="464"/>
                  </a:lnTo>
                  <a:lnTo>
                    <a:pt x="281" y="464"/>
                  </a:lnTo>
                  <a:lnTo>
                    <a:pt x="289" y="460"/>
                  </a:lnTo>
                  <a:lnTo>
                    <a:pt x="298" y="458"/>
                  </a:lnTo>
                  <a:lnTo>
                    <a:pt x="306" y="456"/>
                  </a:lnTo>
                  <a:lnTo>
                    <a:pt x="314" y="454"/>
                  </a:lnTo>
                  <a:lnTo>
                    <a:pt x="323" y="450"/>
                  </a:lnTo>
                  <a:lnTo>
                    <a:pt x="331" y="446"/>
                  </a:lnTo>
                  <a:lnTo>
                    <a:pt x="337" y="442"/>
                  </a:lnTo>
                  <a:lnTo>
                    <a:pt x="346" y="439"/>
                  </a:lnTo>
                  <a:lnTo>
                    <a:pt x="352" y="435"/>
                  </a:lnTo>
                  <a:lnTo>
                    <a:pt x="360" y="431"/>
                  </a:lnTo>
                  <a:lnTo>
                    <a:pt x="366" y="425"/>
                  </a:lnTo>
                  <a:lnTo>
                    <a:pt x="375" y="421"/>
                  </a:lnTo>
                  <a:lnTo>
                    <a:pt x="381" y="414"/>
                  </a:lnTo>
                  <a:lnTo>
                    <a:pt x="387" y="410"/>
                  </a:lnTo>
                  <a:lnTo>
                    <a:pt x="393" y="404"/>
                  </a:lnTo>
                  <a:lnTo>
                    <a:pt x="402" y="400"/>
                  </a:lnTo>
                  <a:lnTo>
                    <a:pt x="406" y="394"/>
                  </a:lnTo>
                  <a:lnTo>
                    <a:pt x="412" y="385"/>
                  </a:lnTo>
                  <a:lnTo>
                    <a:pt x="416" y="379"/>
                  </a:lnTo>
                  <a:lnTo>
                    <a:pt x="423" y="373"/>
                  </a:lnTo>
                  <a:lnTo>
                    <a:pt x="427" y="367"/>
                  </a:lnTo>
                  <a:lnTo>
                    <a:pt x="433" y="360"/>
                  </a:lnTo>
                  <a:lnTo>
                    <a:pt x="437" y="352"/>
                  </a:lnTo>
                  <a:lnTo>
                    <a:pt x="441" y="346"/>
                  </a:lnTo>
                  <a:lnTo>
                    <a:pt x="446" y="337"/>
                  </a:lnTo>
                  <a:lnTo>
                    <a:pt x="448" y="329"/>
                  </a:lnTo>
                  <a:lnTo>
                    <a:pt x="452" y="323"/>
                  </a:lnTo>
                  <a:lnTo>
                    <a:pt x="456" y="315"/>
                  </a:lnTo>
                  <a:lnTo>
                    <a:pt x="456" y="306"/>
                  </a:lnTo>
                  <a:lnTo>
                    <a:pt x="460" y="300"/>
                  </a:lnTo>
                  <a:lnTo>
                    <a:pt x="462" y="292"/>
                  </a:lnTo>
                  <a:lnTo>
                    <a:pt x="464" y="283"/>
                  </a:lnTo>
                  <a:lnTo>
                    <a:pt x="464" y="275"/>
                  </a:lnTo>
                  <a:lnTo>
                    <a:pt x="466" y="267"/>
                  </a:lnTo>
                  <a:lnTo>
                    <a:pt x="466" y="258"/>
                  </a:lnTo>
                  <a:lnTo>
                    <a:pt x="466" y="250"/>
                  </a:lnTo>
                  <a:lnTo>
                    <a:pt x="466" y="242"/>
                  </a:lnTo>
                  <a:lnTo>
                    <a:pt x="466" y="233"/>
                  </a:lnTo>
                  <a:lnTo>
                    <a:pt x="464" y="225"/>
                  </a:lnTo>
                  <a:lnTo>
                    <a:pt x="464" y="219"/>
                  </a:lnTo>
                  <a:lnTo>
                    <a:pt x="462" y="208"/>
                  </a:lnTo>
                  <a:lnTo>
                    <a:pt x="460" y="200"/>
                  </a:lnTo>
                  <a:lnTo>
                    <a:pt x="456" y="192"/>
                  </a:lnTo>
                  <a:lnTo>
                    <a:pt x="454" y="186"/>
                  </a:lnTo>
                  <a:lnTo>
                    <a:pt x="450" y="175"/>
                  </a:lnTo>
                  <a:lnTo>
                    <a:pt x="448" y="167"/>
                  </a:lnTo>
                  <a:lnTo>
                    <a:pt x="441" y="158"/>
                  </a:lnTo>
                  <a:lnTo>
                    <a:pt x="437" y="152"/>
                  </a:lnTo>
                  <a:lnTo>
                    <a:pt x="435" y="144"/>
                  </a:lnTo>
                  <a:lnTo>
                    <a:pt x="431" y="138"/>
                  </a:lnTo>
                  <a:lnTo>
                    <a:pt x="427" y="131"/>
                  </a:lnTo>
                  <a:lnTo>
                    <a:pt x="421" y="125"/>
                  </a:lnTo>
                  <a:lnTo>
                    <a:pt x="416" y="121"/>
                  </a:lnTo>
                  <a:lnTo>
                    <a:pt x="410" y="115"/>
                  </a:lnTo>
                  <a:lnTo>
                    <a:pt x="404" y="111"/>
                  </a:lnTo>
                  <a:lnTo>
                    <a:pt x="400" y="106"/>
                  </a:lnTo>
                  <a:lnTo>
                    <a:pt x="393" y="100"/>
                  </a:lnTo>
                  <a:lnTo>
                    <a:pt x="389" y="94"/>
                  </a:lnTo>
                  <a:lnTo>
                    <a:pt x="385" y="90"/>
                  </a:lnTo>
                  <a:lnTo>
                    <a:pt x="383" y="86"/>
                  </a:lnTo>
                  <a:lnTo>
                    <a:pt x="379" y="79"/>
                  </a:lnTo>
                  <a:lnTo>
                    <a:pt x="377" y="73"/>
                  </a:lnTo>
                  <a:lnTo>
                    <a:pt x="377" y="67"/>
                  </a:lnTo>
                  <a:lnTo>
                    <a:pt x="377" y="61"/>
                  </a:lnTo>
                  <a:lnTo>
                    <a:pt x="381" y="61"/>
                  </a:lnTo>
                  <a:lnTo>
                    <a:pt x="385" y="63"/>
                  </a:lnTo>
                  <a:lnTo>
                    <a:pt x="391" y="65"/>
                  </a:lnTo>
                  <a:lnTo>
                    <a:pt x="396" y="69"/>
                  </a:lnTo>
                  <a:lnTo>
                    <a:pt x="400" y="71"/>
                  </a:lnTo>
                  <a:lnTo>
                    <a:pt x="404" y="73"/>
                  </a:lnTo>
                  <a:lnTo>
                    <a:pt x="408" y="77"/>
                  </a:lnTo>
                  <a:lnTo>
                    <a:pt x="414" y="81"/>
                  </a:lnTo>
                  <a:lnTo>
                    <a:pt x="423" y="88"/>
                  </a:lnTo>
                  <a:lnTo>
                    <a:pt x="429" y="94"/>
                  </a:lnTo>
                  <a:lnTo>
                    <a:pt x="433" y="98"/>
                  </a:lnTo>
                  <a:lnTo>
                    <a:pt x="437" y="102"/>
                  </a:lnTo>
                  <a:lnTo>
                    <a:pt x="441" y="106"/>
                  </a:lnTo>
                  <a:lnTo>
                    <a:pt x="446" y="113"/>
                  </a:lnTo>
                  <a:lnTo>
                    <a:pt x="448" y="117"/>
                  </a:lnTo>
                  <a:lnTo>
                    <a:pt x="450" y="121"/>
                  </a:lnTo>
                  <a:lnTo>
                    <a:pt x="454" y="125"/>
                  </a:lnTo>
                  <a:lnTo>
                    <a:pt x="456" y="129"/>
                  </a:lnTo>
                  <a:lnTo>
                    <a:pt x="460" y="136"/>
                  </a:lnTo>
                  <a:lnTo>
                    <a:pt x="462" y="140"/>
                  </a:lnTo>
                  <a:lnTo>
                    <a:pt x="464" y="144"/>
                  </a:lnTo>
                  <a:lnTo>
                    <a:pt x="466" y="150"/>
                  </a:lnTo>
                  <a:lnTo>
                    <a:pt x="468" y="154"/>
                  </a:lnTo>
                  <a:lnTo>
                    <a:pt x="470" y="161"/>
                  </a:lnTo>
                  <a:lnTo>
                    <a:pt x="475" y="165"/>
                  </a:lnTo>
                  <a:lnTo>
                    <a:pt x="477" y="171"/>
                  </a:lnTo>
                  <a:lnTo>
                    <a:pt x="479" y="175"/>
                  </a:lnTo>
                  <a:lnTo>
                    <a:pt x="479" y="181"/>
                  </a:lnTo>
                  <a:lnTo>
                    <a:pt x="481" y="188"/>
                  </a:lnTo>
                  <a:lnTo>
                    <a:pt x="483" y="194"/>
                  </a:lnTo>
                  <a:lnTo>
                    <a:pt x="485" y="198"/>
                  </a:lnTo>
                  <a:lnTo>
                    <a:pt x="485" y="204"/>
                  </a:lnTo>
                  <a:lnTo>
                    <a:pt x="485" y="211"/>
                  </a:lnTo>
                  <a:lnTo>
                    <a:pt x="487" y="215"/>
                  </a:lnTo>
                  <a:lnTo>
                    <a:pt x="487" y="221"/>
                  </a:lnTo>
                  <a:lnTo>
                    <a:pt x="489" y="225"/>
                  </a:lnTo>
                  <a:lnTo>
                    <a:pt x="489" y="231"/>
                  </a:lnTo>
                  <a:lnTo>
                    <a:pt x="489" y="238"/>
                  </a:lnTo>
                  <a:lnTo>
                    <a:pt x="489" y="244"/>
                  </a:lnTo>
                  <a:lnTo>
                    <a:pt x="489" y="250"/>
                  </a:lnTo>
                  <a:lnTo>
                    <a:pt x="489" y="254"/>
                  </a:lnTo>
                  <a:lnTo>
                    <a:pt x="491" y="260"/>
                  </a:lnTo>
                  <a:lnTo>
                    <a:pt x="489" y="267"/>
                  </a:lnTo>
                  <a:lnTo>
                    <a:pt x="489" y="273"/>
                  </a:lnTo>
                  <a:lnTo>
                    <a:pt x="489" y="277"/>
                  </a:lnTo>
                  <a:lnTo>
                    <a:pt x="489" y="283"/>
                  </a:lnTo>
                  <a:lnTo>
                    <a:pt x="489" y="290"/>
                  </a:lnTo>
                  <a:lnTo>
                    <a:pt x="487" y="294"/>
                  </a:lnTo>
                  <a:lnTo>
                    <a:pt x="487" y="300"/>
                  </a:lnTo>
                  <a:lnTo>
                    <a:pt x="485" y="306"/>
                  </a:lnTo>
                  <a:lnTo>
                    <a:pt x="485" y="310"/>
                  </a:lnTo>
                  <a:lnTo>
                    <a:pt x="483" y="317"/>
                  </a:lnTo>
                  <a:lnTo>
                    <a:pt x="481" y="323"/>
                  </a:lnTo>
                  <a:lnTo>
                    <a:pt x="481" y="327"/>
                  </a:lnTo>
                  <a:lnTo>
                    <a:pt x="479" y="333"/>
                  </a:lnTo>
                  <a:lnTo>
                    <a:pt x="477" y="337"/>
                  </a:lnTo>
                  <a:lnTo>
                    <a:pt x="475" y="342"/>
                  </a:lnTo>
                  <a:lnTo>
                    <a:pt x="473" y="348"/>
                  </a:lnTo>
                  <a:lnTo>
                    <a:pt x="470" y="352"/>
                  </a:lnTo>
                  <a:lnTo>
                    <a:pt x="468" y="358"/>
                  </a:lnTo>
                  <a:lnTo>
                    <a:pt x="466" y="362"/>
                  </a:lnTo>
                  <a:lnTo>
                    <a:pt x="464" y="367"/>
                  </a:lnTo>
                  <a:lnTo>
                    <a:pt x="456" y="377"/>
                  </a:lnTo>
                  <a:lnTo>
                    <a:pt x="452" y="387"/>
                  </a:lnTo>
                  <a:lnTo>
                    <a:pt x="446" y="396"/>
                  </a:lnTo>
                  <a:lnTo>
                    <a:pt x="437" y="404"/>
                  </a:lnTo>
                  <a:lnTo>
                    <a:pt x="431" y="412"/>
                  </a:lnTo>
                  <a:lnTo>
                    <a:pt x="423" y="421"/>
                  </a:lnTo>
                  <a:lnTo>
                    <a:pt x="416" y="429"/>
                  </a:lnTo>
                  <a:lnTo>
                    <a:pt x="408" y="435"/>
                  </a:lnTo>
                  <a:lnTo>
                    <a:pt x="400" y="442"/>
                  </a:lnTo>
                  <a:lnTo>
                    <a:pt x="391" y="448"/>
                  </a:lnTo>
                  <a:lnTo>
                    <a:pt x="383" y="454"/>
                  </a:lnTo>
                  <a:lnTo>
                    <a:pt x="375" y="460"/>
                  </a:lnTo>
                  <a:lnTo>
                    <a:pt x="364" y="464"/>
                  </a:lnTo>
                  <a:lnTo>
                    <a:pt x="356" y="469"/>
                  </a:lnTo>
                  <a:lnTo>
                    <a:pt x="348" y="473"/>
                  </a:lnTo>
                  <a:lnTo>
                    <a:pt x="337" y="477"/>
                  </a:lnTo>
                  <a:lnTo>
                    <a:pt x="327" y="479"/>
                  </a:lnTo>
                  <a:lnTo>
                    <a:pt x="319" y="481"/>
                  </a:lnTo>
                  <a:lnTo>
                    <a:pt x="308" y="483"/>
                  </a:lnTo>
                  <a:lnTo>
                    <a:pt x="298" y="485"/>
                  </a:lnTo>
                  <a:lnTo>
                    <a:pt x="287" y="487"/>
                  </a:lnTo>
                  <a:lnTo>
                    <a:pt x="279" y="489"/>
                  </a:lnTo>
                  <a:lnTo>
                    <a:pt x="266" y="489"/>
                  </a:lnTo>
                  <a:lnTo>
                    <a:pt x="258" y="491"/>
                  </a:lnTo>
                  <a:lnTo>
                    <a:pt x="248" y="489"/>
                  </a:lnTo>
                  <a:lnTo>
                    <a:pt x="237" y="489"/>
                  </a:lnTo>
                  <a:lnTo>
                    <a:pt x="227" y="489"/>
                  </a:lnTo>
                  <a:lnTo>
                    <a:pt x="217" y="487"/>
                  </a:lnTo>
                  <a:lnTo>
                    <a:pt x="206" y="485"/>
                  </a:lnTo>
                  <a:lnTo>
                    <a:pt x="198" y="485"/>
                  </a:lnTo>
                  <a:lnTo>
                    <a:pt x="187" y="483"/>
                  </a:lnTo>
                  <a:lnTo>
                    <a:pt x="177" y="481"/>
                  </a:lnTo>
                  <a:lnTo>
                    <a:pt x="167" y="477"/>
                  </a:lnTo>
                  <a:lnTo>
                    <a:pt x="156" y="473"/>
                  </a:lnTo>
                  <a:lnTo>
                    <a:pt x="148" y="469"/>
                  </a:lnTo>
                  <a:lnTo>
                    <a:pt x="137" y="467"/>
                  </a:lnTo>
                  <a:lnTo>
                    <a:pt x="129" y="460"/>
                  </a:lnTo>
                  <a:lnTo>
                    <a:pt x="119" y="456"/>
                  </a:lnTo>
                  <a:lnTo>
                    <a:pt x="110" y="452"/>
                  </a:lnTo>
                  <a:lnTo>
                    <a:pt x="102" y="448"/>
                  </a:lnTo>
                  <a:lnTo>
                    <a:pt x="94" y="442"/>
                  </a:lnTo>
                  <a:lnTo>
                    <a:pt x="85" y="435"/>
                  </a:lnTo>
                  <a:lnTo>
                    <a:pt x="77" y="429"/>
                  </a:lnTo>
                  <a:lnTo>
                    <a:pt x="71" y="423"/>
                  </a:lnTo>
                  <a:lnTo>
                    <a:pt x="65" y="417"/>
                  </a:lnTo>
                  <a:lnTo>
                    <a:pt x="56" y="408"/>
                  </a:lnTo>
                  <a:lnTo>
                    <a:pt x="50" y="400"/>
                  </a:lnTo>
                  <a:lnTo>
                    <a:pt x="44" y="394"/>
                  </a:lnTo>
                  <a:lnTo>
                    <a:pt x="37" y="385"/>
                  </a:lnTo>
                  <a:lnTo>
                    <a:pt x="31" y="377"/>
                  </a:lnTo>
                  <a:lnTo>
                    <a:pt x="27" y="369"/>
                  </a:lnTo>
                  <a:lnTo>
                    <a:pt x="23" y="360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0" y="331"/>
                  </a:lnTo>
                  <a:lnTo>
                    <a:pt x="8" y="323"/>
                  </a:lnTo>
                  <a:lnTo>
                    <a:pt x="6" y="310"/>
                  </a:lnTo>
                  <a:lnTo>
                    <a:pt x="4" y="302"/>
                  </a:lnTo>
                  <a:lnTo>
                    <a:pt x="2" y="292"/>
                  </a:lnTo>
                  <a:lnTo>
                    <a:pt x="2" y="281"/>
                  </a:lnTo>
                  <a:lnTo>
                    <a:pt x="0" y="269"/>
                  </a:lnTo>
                  <a:lnTo>
                    <a:pt x="2" y="258"/>
                  </a:lnTo>
                  <a:lnTo>
                    <a:pt x="2" y="246"/>
                  </a:lnTo>
                  <a:lnTo>
                    <a:pt x="4" y="235"/>
                  </a:lnTo>
                  <a:lnTo>
                    <a:pt x="4" y="229"/>
                  </a:lnTo>
                  <a:lnTo>
                    <a:pt x="2" y="223"/>
                  </a:lnTo>
                  <a:lnTo>
                    <a:pt x="2" y="217"/>
                  </a:lnTo>
                  <a:lnTo>
                    <a:pt x="4" y="213"/>
                  </a:lnTo>
                  <a:lnTo>
                    <a:pt x="4" y="206"/>
                  </a:lnTo>
                  <a:lnTo>
                    <a:pt x="4" y="200"/>
                  </a:lnTo>
                  <a:lnTo>
                    <a:pt x="4" y="194"/>
                  </a:lnTo>
                  <a:lnTo>
                    <a:pt x="6" y="190"/>
                  </a:lnTo>
                  <a:lnTo>
                    <a:pt x="8" y="183"/>
                  </a:lnTo>
                  <a:lnTo>
                    <a:pt x="8" y="177"/>
                  </a:lnTo>
                  <a:lnTo>
                    <a:pt x="10" y="173"/>
                  </a:lnTo>
                  <a:lnTo>
                    <a:pt x="12" y="167"/>
                  </a:lnTo>
                  <a:lnTo>
                    <a:pt x="15" y="163"/>
                  </a:lnTo>
                  <a:lnTo>
                    <a:pt x="17" y="156"/>
                  </a:lnTo>
                  <a:lnTo>
                    <a:pt x="19" y="152"/>
                  </a:lnTo>
                  <a:lnTo>
                    <a:pt x="21" y="148"/>
                  </a:lnTo>
                  <a:lnTo>
                    <a:pt x="23" y="142"/>
                  </a:lnTo>
                  <a:lnTo>
                    <a:pt x="27" y="136"/>
                  </a:lnTo>
                  <a:lnTo>
                    <a:pt x="29" y="129"/>
                  </a:lnTo>
                  <a:lnTo>
                    <a:pt x="31" y="125"/>
                  </a:lnTo>
                  <a:lnTo>
                    <a:pt x="33" y="121"/>
                  </a:lnTo>
                  <a:lnTo>
                    <a:pt x="37" y="115"/>
                  </a:lnTo>
                  <a:lnTo>
                    <a:pt x="42" y="111"/>
                  </a:lnTo>
                  <a:lnTo>
                    <a:pt x="46" y="106"/>
                  </a:lnTo>
                  <a:lnTo>
                    <a:pt x="48" y="102"/>
                  </a:lnTo>
                  <a:lnTo>
                    <a:pt x="52" y="96"/>
                  </a:lnTo>
                  <a:lnTo>
                    <a:pt x="56" y="92"/>
                  </a:lnTo>
                  <a:lnTo>
                    <a:pt x="58" y="88"/>
                  </a:lnTo>
                  <a:lnTo>
                    <a:pt x="67" y="77"/>
                  </a:lnTo>
                  <a:lnTo>
                    <a:pt x="77" y="71"/>
                  </a:lnTo>
                  <a:lnTo>
                    <a:pt x="85" y="61"/>
                  </a:lnTo>
                  <a:lnTo>
                    <a:pt x="94" y="54"/>
                  </a:lnTo>
                  <a:lnTo>
                    <a:pt x="98" y="50"/>
                  </a:lnTo>
                  <a:lnTo>
                    <a:pt x="102" y="46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7" y="36"/>
                  </a:lnTo>
                  <a:lnTo>
                    <a:pt x="123" y="32"/>
                  </a:lnTo>
                  <a:lnTo>
                    <a:pt x="127" y="29"/>
                  </a:lnTo>
                  <a:lnTo>
                    <a:pt x="131" y="27"/>
                  </a:lnTo>
                  <a:lnTo>
                    <a:pt x="137" y="23"/>
                  </a:lnTo>
                  <a:lnTo>
                    <a:pt x="142" y="21"/>
                  </a:lnTo>
                  <a:lnTo>
                    <a:pt x="148" y="19"/>
                  </a:lnTo>
                  <a:lnTo>
                    <a:pt x="152" y="17"/>
                  </a:lnTo>
                  <a:lnTo>
                    <a:pt x="158" y="15"/>
                  </a:lnTo>
                  <a:lnTo>
                    <a:pt x="162" y="13"/>
                  </a:lnTo>
                  <a:lnTo>
                    <a:pt x="167" y="11"/>
                  </a:lnTo>
                  <a:lnTo>
                    <a:pt x="173" y="9"/>
                  </a:lnTo>
                  <a:lnTo>
                    <a:pt x="179" y="7"/>
                  </a:lnTo>
                  <a:lnTo>
                    <a:pt x="183" y="7"/>
                  </a:lnTo>
                  <a:lnTo>
                    <a:pt x="189" y="4"/>
                  </a:lnTo>
                  <a:lnTo>
                    <a:pt x="194" y="2"/>
                  </a:lnTo>
                  <a:lnTo>
                    <a:pt x="200" y="2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6240140" y="3894162"/>
              <a:ext cx="476250" cy="215900"/>
            </a:xfrm>
            <a:custGeom>
              <a:avLst/>
              <a:gdLst>
                <a:gd name="T0" fmla="*/ 50 w 300"/>
                <a:gd name="T1" fmla="*/ 2 h 136"/>
                <a:gd name="T2" fmla="*/ 67 w 300"/>
                <a:gd name="T3" fmla="*/ 0 h 136"/>
                <a:gd name="T4" fmla="*/ 84 w 300"/>
                <a:gd name="T5" fmla="*/ 0 h 136"/>
                <a:gd name="T6" fmla="*/ 100 w 300"/>
                <a:gd name="T7" fmla="*/ 2 h 136"/>
                <a:gd name="T8" fmla="*/ 117 w 300"/>
                <a:gd name="T9" fmla="*/ 4 h 136"/>
                <a:gd name="T10" fmla="*/ 134 w 300"/>
                <a:gd name="T11" fmla="*/ 9 h 136"/>
                <a:gd name="T12" fmla="*/ 152 w 300"/>
                <a:gd name="T13" fmla="*/ 13 h 136"/>
                <a:gd name="T14" fmla="*/ 169 w 300"/>
                <a:gd name="T15" fmla="*/ 19 h 136"/>
                <a:gd name="T16" fmla="*/ 186 w 300"/>
                <a:gd name="T17" fmla="*/ 25 h 136"/>
                <a:gd name="T18" fmla="*/ 202 w 300"/>
                <a:gd name="T19" fmla="*/ 36 h 136"/>
                <a:gd name="T20" fmla="*/ 219 w 300"/>
                <a:gd name="T21" fmla="*/ 44 h 136"/>
                <a:gd name="T22" fmla="*/ 236 w 300"/>
                <a:gd name="T23" fmla="*/ 56 h 136"/>
                <a:gd name="T24" fmla="*/ 250 w 300"/>
                <a:gd name="T25" fmla="*/ 71 h 136"/>
                <a:gd name="T26" fmla="*/ 261 w 300"/>
                <a:gd name="T27" fmla="*/ 84 h 136"/>
                <a:gd name="T28" fmla="*/ 267 w 300"/>
                <a:gd name="T29" fmla="*/ 92 h 136"/>
                <a:gd name="T30" fmla="*/ 275 w 300"/>
                <a:gd name="T31" fmla="*/ 100 h 136"/>
                <a:gd name="T32" fmla="*/ 281 w 300"/>
                <a:gd name="T33" fmla="*/ 111 h 136"/>
                <a:gd name="T34" fmla="*/ 290 w 300"/>
                <a:gd name="T35" fmla="*/ 121 h 136"/>
                <a:gd name="T36" fmla="*/ 296 w 300"/>
                <a:gd name="T37" fmla="*/ 131 h 136"/>
                <a:gd name="T38" fmla="*/ 248 w 300"/>
                <a:gd name="T39" fmla="*/ 117 h 136"/>
                <a:gd name="T40" fmla="*/ 242 w 300"/>
                <a:gd name="T41" fmla="*/ 106 h 136"/>
                <a:gd name="T42" fmla="*/ 236 w 300"/>
                <a:gd name="T43" fmla="*/ 98 h 136"/>
                <a:gd name="T44" fmla="*/ 223 w 300"/>
                <a:gd name="T45" fmla="*/ 84 h 136"/>
                <a:gd name="T46" fmla="*/ 209 w 300"/>
                <a:gd name="T47" fmla="*/ 71 h 136"/>
                <a:gd name="T48" fmla="*/ 192 w 300"/>
                <a:gd name="T49" fmla="*/ 61 h 136"/>
                <a:gd name="T50" fmla="*/ 184 w 300"/>
                <a:gd name="T51" fmla="*/ 56 h 136"/>
                <a:gd name="T52" fmla="*/ 175 w 300"/>
                <a:gd name="T53" fmla="*/ 52 h 136"/>
                <a:gd name="T54" fmla="*/ 165 w 300"/>
                <a:gd name="T55" fmla="*/ 46 h 136"/>
                <a:gd name="T56" fmla="*/ 157 w 300"/>
                <a:gd name="T57" fmla="*/ 44 h 136"/>
                <a:gd name="T58" fmla="*/ 146 w 300"/>
                <a:gd name="T59" fmla="*/ 42 h 136"/>
                <a:gd name="T60" fmla="*/ 138 w 300"/>
                <a:gd name="T61" fmla="*/ 40 h 136"/>
                <a:gd name="T62" fmla="*/ 127 w 300"/>
                <a:gd name="T63" fmla="*/ 36 h 136"/>
                <a:gd name="T64" fmla="*/ 119 w 300"/>
                <a:gd name="T65" fmla="*/ 36 h 136"/>
                <a:gd name="T66" fmla="*/ 109 w 300"/>
                <a:gd name="T67" fmla="*/ 32 h 136"/>
                <a:gd name="T68" fmla="*/ 98 w 300"/>
                <a:gd name="T69" fmla="*/ 32 h 136"/>
                <a:gd name="T70" fmla="*/ 90 w 300"/>
                <a:gd name="T71" fmla="*/ 29 h 136"/>
                <a:gd name="T72" fmla="*/ 79 w 300"/>
                <a:gd name="T73" fmla="*/ 29 h 136"/>
                <a:gd name="T74" fmla="*/ 69 w 300"/>
                <a:gd name="T75" fmla="*/ 27 h 136"/>
                <a:gd name="T76" fmla="*/ 61 w 300"/>
                <a:gd name="T77" fmla="*/ 27 h 136"/>
                <a:gd name="T78" fmla="*/ 46 w 300"/>
                <a:gd name="T79" fmla="*/ 27 h 136"/>
                <a:gd name="T80" fmla="*/ 30 w 300"/>
                <a:gd name="T81" fmla="*/ 29 h 136"/>
                <a:gd name="T82" fmla="*/ 17 w 300"/>
                <a:gd name="T83" fmla="*/ 32 h 136"/>
                <a:gd name="T84" fmla="*/ 7 w 300"/>
                <a:gd name="T85" fmla="*/ 36 h 136"/>
                <a:gd name="T86" fmla="*/ 0 w 300"/>
                <a:gd name="T87" fmla="*/ 40 h 136"/>
                <a:gd name="T88" fmla="*/ 7 w 300"/>
                <a:gd name="T89" fmla="*/ 32 h 136"/>
                <a:gd name="T90" fmla="*/ 21 w 300"/>
                <a:gd name="T91" fmla="*/ 21 h 136"/>
                <a:gd name="T92" fmla="*/ 36 w 300"/>
                <a:gd name="T93" fmla="*/ 9 h 136"/>
                <a:gd name="T94" fmla="*/ 44 w 300"/>
                <a:gd name="T95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0" h="136">
                  <a:moveTo>
                    <a:pt x="44" y="2"/>
                  </a:moveTo>
                  <a:lnTo>
                    <a:pt x="50" y="2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2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7" y="7"/>
                  </a:lnTo>
                  <a:lnTo>
                    <a:pt x="134" y="9"/>
                  </a:lnTo>
                  <a:lnTo>
                    <a:pt x="144" y="11"/>
                  </a:lnTo>
                  <a:lnTo>
                    <a:pt x="152" y="13"/>
                  </a:lnTo>
                  <a:lnTo>
                    <a:pt x="161" y="15"/>
                  </a:lnTo>
                  <a:lnTo>
                    <a:pt x="169" y="19"/>
                  </a:lnTo>
                  <a:lnTo>
                    <a:pt x="177" y="23"/>
                  </a:lnTo>
                  <a:lnTo>
                    <a:pt x="186" y="25"/>
                  </a:lnTo>
                  <a:lnTo>
                    <a:pt x="194" y="29"/>
                  </a:lnTo>
                  <a:lnTo>
                    <a:pt x="202" y="36"/>
                  </a:lnTo>
                  <a:lnTo>
                    <a:pt x="211" y="40"/>
                  </a:lnTo>
                  <a:lnTo>
                    <a:pt x="219" y="44"/>
                  </a:lnTo>
                  <a:lnTo>
                    <a:pt x="227" y="50"/>
                  </a:lnTo>
                  <a:lnTo>
                    <a:pt x="236" y="56"/>
                  </a:lnTo>
                  <a:lnTo>
                    <a:pt x="242" y="65"/>
                  </a:lnTo>
                  <a:lnTo>
                    <a:pt x="250" y="71"/>
                  </a:lnTo>
                  <a:lnTo>
                    <a:pt x="256" y="79"/>
                  </a:lnTo>
                  <a:lnTo>
                    <a:pt x="261" y="84"/>
                  </a:lnTo>
                  <a:lnTo>
                    <a:pt x="265" y="88"/>
                  </a:lnTo>
                  <a:lnTo>
                    <a:pt x="267" y="92"/>
                  </a:lnTo>
                  <a:lnTo>
                    <a:pt x="273" y="96"/>
                  </a:lnTo>
                  <a:lnTo>
                    <a:pt x="275" y="100"/>
                  </a:lnTo>
                  <a:lnTo>
                    <a:pt x="279" y="104"/>
                  </a:lnTo>
                  <a:lnTo>
                    <a:pt x="281" y="111"/>
                  </a:lnTo>
                  <a:lnTo>
                    <a:pt x="286" y="115"/>
                  </a:lnTo>
                  <a:lnTo>
                    <a:pt x="290" y="121"/>
                  </a:lnTo>
                  <a:lnTo>
                    <a:pt x="292" y="125"/>
                  </a:lnTo>
                  <a:lnTo>
                    <a:pt x="296" y="131"/>
                  </a:lnTo>
                  <a:lnTo>
                    <a:pt x="300" y="136"/>
                  </a:lnTo>
                  <a:lnTo>
                    <a:pt x="248" y="117"/>
                  </a:lnTo>
                  <a:lnTo>
                    <a:pt x="244" y="111"/>
                  </a:lnTo>
                  <a:lnTo>
                    <a:pt x="242" y="106"/>
                  </a:lnTo>
                  <a:lnTo>
                    <a:pt x="240" y="102"/>
                  </a:lnTo>
                  <a:lnTo>
                    <a:pt x="236" y="98"/>
                  </a:lnTo>
                  <a:lnTo>
                    <a:pt x="229" y="92"/>
                  </a:lnTo>
                  <a:lnTo>
                    <a:pt x="223" y="84"/>
                  </a:lnTo>
                  <a:lnTo>
                    <a:pt x="217" y="77"/>
                  </a:lnTo>
                  <a:lnTo>
                    <a:pt x="209" y="71"/>
                  </a:lnTo>
                  <a:lnTo>
                    <a:pt x="200" y="67"/>
                  </a:lnTo>
                  <a:lnTo>
                    <a:pt x="192" y="61"/>
                  </a:lnTo>
                  <a:lnTo>
                    <a:pt x="188" y="59"/>
                  </a:lnTo>
                  <a:lnTo>
                    <a:pt x="184" y="56"/>
                  </a:lnTo>
                  <a:lnTo>
                    <a:pt x="179" y="54"/>
                  </a:lnTo>
                  <a:lnTo>
                    <a:pt x="175" y="52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1" y="46"/>
                  </a:lnTo>
                  <a:lnTo>
                    <a:pt x="157" y="44"/>
                  </a:lnTo>
                  <a:lnTo>
                    <a:pt x="150" y="42"/>
                  </a:lnTo>
                  <a:lnTo>
                    <a:pt x="146" y="42"/>
                  </a:lnTo>
                  <a:lnTo>
                    <a:pt x="142" y="40"/>
                  </a:lnTo>
                  <a:lnTo>
                    <a:pt x="138" y="40"/>
                  </a:lnTo>
                  <a:lnTo>
                    <a:pt x="132" y="38"/>
                  </a:lnTo>
                  <a:lnTo>
                    <a:pt x="127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3" y="34"/>
                  </a:lnTo>
                  <a:lnTo>
                    <a:pt x="109" y="32"/>
                  </a:lnTo>
                  <a:lnTo>
                    <a:pt x="104" y="32"/>
                  </a:lnTo>
                  <a:lnTo>
                    <a:pt x="98" y="32"/>
                  </a:lnTo>
                  <a:lnTo>
                    <a:pt x="94" y="29"/>
                  </a:lnTo>
                  <a:lnTo>
                    <a:pt x="90" y="29"/>
                  </a:lnTo>
                  <a:lnTo>
                    <a:pt x="84" y="29"/>
                  </a:lnTo>
                  <a:lnTo>
                    <a:pt x="79" y="29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61" y="27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7" y="32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7" y="32"/>
                  </a:lnTo>
                  <a:lnTo>
                    <a:pt x="13" y="25"/>
                  </a:lnTo>
                  <a:lnTo>
                    <a:pt x="21" y="21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6808465" y="2447950"/>
              <a:ext cx="979488" cy="2243137"/>
            </a:xfrm>
            <a:custGeom>
              <a:avLst/>
              <a:gdLst>
                <a:gd name="T0" fmla="*/ 608 w 617"/>
                <a:gd name="T1" fmla="*/ 14 h 1413"/>
                <a:gd name="T2" fmla="*/ 581 w 617"/>
                <a:gd name="T3" fmla="*/ 60 h 1413"/>
                <a:gd name="T4" fmla="*/ 550 w 617"/>
                <a:gd name="T5" fmla="*/ 110 h 1413"/>
                <a:gd name="T6" fmla="*/ 519 w 617"/>
                <a:gd name="T7" fmla="*/ 168 h 1413"/>
                <a:gd name="T8" fmla="*/ 488 w 617"/>
                <a:gd name="T9" fmla="*/ 229 h 1413"/>
                <a:gd name="T10" fmla="*/ 454 w 617"/>
                <a:gd name="T11" fmla="*/ 295 h 1413"/>
                <a:gd name="T12" fmla="*/ 419 w 617"/>
                <a:gd name="T13" fmla="*/ 364 h 1413"/>
                <a:gd name="T14" fmla="*/ 386 w 617"/>
                <a:gd name="T15" fmla="*/ 435 h 1413"/>
                <a:gd name="T16" fmla="*/ 350 w 617"/>
                <a:gd name="T17" fmla="*/ 510 h 1413"/>
                <a:gd name="T18" fmla="*/ 315 w 617"/>
                <a:gd name="T19" fmla="*/ 585 h 1413"/>
                <a:gd name="T20" fmla="*/ 281 w 617"/>
                <a:gd name="T21" fmla="*/ 662 h 1413"/>
                <a:gd name="T22" fmla="*/ 248 w 617"/>
                <a:gd name="T23" fmla="*/ 736 h 1413"/>
                <a:gd name="T24" fmla="*/ 215 w 617"/>
                <a:gd name="T25" fmla="*/ 813 h 1413"/>
                <a:gd name="T26" fmla="*/ 184 w 617"/>
                <a:gd name="T27" fmla="*/ 890 h 1413"/>
                <a:gd name="T28" fmla="*/ 155 w 617"/>
                <a:gd name="T29" fmla="*/ 965 h 1413"/>
                <a:gd name="T30" fmla="*/ 130 w 617"/>
                <a:gd name="T31" fmla="*/ 1040 h 1413"/>
                <a:gd name="T32" fmla="*/ 102 w 617"/>
                <a:gd name="T33" fmla="*/ 1111 h 1413"/>
                <a:gd name="T34" fmla="*/ 82 w 617"/>
                <a:gd name="T35" fmla="*/ 1178 h 1413"/>
                <a:gd name="T36" fmla="*/ 63 w 617"/>
                <a:gd name="T37" fmla="*/ 1244 h 1413"/>
                <a:gd name="T38" fmla="*/ 46 w 617"/>
                <a:gd name="T39" fmla="*/ 1305 h 1413"/>
                <a:gd name="T40" fmla="*/ 34 w 617"/>
                <a:gd name="T41" fmla="*/ 1361 h 1413"/>
                <a:gd name="T42" fmla="*/ 28 w 617"/>
                <a:gd name="T43" fmla="*/ 1413 h 1413"/>
                <a:gd name="T44" fmla="*/ 7 w 617"/>
                <a:gd name="T45" fmla="*/ 1407 h 1413"/>
                <a:gd name="T46" fmla="*/ 5 w 617"/>
                <a:gd name="T47" fmla="*/ 1373 h 1413"/>
                <a:gd name="T48" fmla="*/ 13 w 617"/>
                <a:gd name="T49" fmla="*/ 1319 h 1413"/>
                <a:gd name="T50" fmla="*/ 28 w 617"/>
                <a:gd name="T51" fmla="*/ 1261 h 1413"/>
                <a:gd name="T52" fmla="*/ 44 w 617"/>
                <a:gd name="T53" fmla="*/ 1199 h 1413"/>
                <a:gd name="T54" fmla="*/ 63 w 617"/>
                <a:gd name="T55" fmla="*/ 1134 h 1413"/>
                <a:gd name="T56" fmla="*/ 86 w 617"/>
                <a:gd name="T57" fmla="*/ 1065 h 1413"/>
                <a:gd name="T58" fmla="*/ 111 w 617"/>
                <a:gd name="T59" fmla="*/ 995 h 1413"/>
                <a:gd name="T60" fmla="*/ 140 w 617"/>
                <a:gd name="T61" fmla="*/ 922 h 1413"/>
                <a:gd name="T62" fmla="*/ 169 w 617"/>
                <a:gd name="T63" fmla="*/ 849 h 1413"/>
                <a:gd name="T64" fmla="*/ 200 w 617"/>
                <a:gd name="T65" fmla="*/ 774 h 1413"/>
                <a:gd name="T66" fmla="*/ 234 w 617"/>
                <a:gd name="T67" fmla="*/ 701 h 1413"/>
                <a:gd name="T68" fmla="*/ 267 w 617"/>
                <a:gd name="T69" fmla="*/ 624 h 1413"/>
                <a:gd name="T70" fmla="*/ 300 w 617"/>
                <a:gd name="T71" fmla="*/ 551 h 1413"/>
                <a:gd name="T72" fmla="*/ 334 w 617"/>
                <a:gd name="T73" fmla="*/ 476 h 1413"/>
                <a:gd name="T74" fmla="*/ 369 w 617"/>
                <a:gd name="T75" fmla="*/ 406 h 1413"/>
                <a:gd name="T76" fmla="*/ 402 w 617"/>
                <a:gd name="T77" fmla="*/ 335 h 1413"/>
                <a:gd name="T78" fmla="*/ 436 w 617"/>
                <a:gd name="T79" fmla="*/ 268 h 1413"/>
                <a:gd name="T80" fmla="*/ 467 w 617"/>
                <a:gd name="T81" fmla="*/ 204 h 1413"/>
                <a:gd name="T82" fmla="*/ 500 w 617"/>
                <a:gd name="T83" fmla="*/ 145 h 1413"/>
                <a:gd name="T84" fmla="*/ 527 w 617"/>
                <a:gd name="T85" fmla="*/ 87 h 1413"/>
                <a:gd name="T86" fmla="*/ 556 w 617"/>
                <a:gd name="T87" fmla="*/ 35 h 1413"/>
                <a:gd name="T88" fmla="*/ 573 w 617"/>
                <a:gd name="T89" fmla="*/ 4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7" h="1413">
                  <a:moveTo>
                    <a:pt x="573" y="4"/>
                  </a:moveTo>
                  <a:lnTo>
                    <a:pt x="617" y="0"/>
                  </a:lnTo>
                  <a:lnTo>
                    <a:pt x="608" y="14"/>
                  </a:lnTo>
                  <a:lnTo>
                    <a:pt x="600" y="29"/>
                  </a:lnTo>
                  <a:lnTo>
                    <a:pt x="590" y="43"/>
                  </a:lnTo>
                  <a:lnTo>
                    <a:pt x="581" y="60"/>
                  </a:lnTo>
                  <a:lnTo>
                    <a:pt x="571" y="75"/>
                  </a:lnTo>
                  <a:lnTo>
                    <a:pt x="560" y="93"/>
                  </a:lnTo>
                  <a:lnTo>
                    <a:pt x="550" y="110"/>
                  </a:lnTo>
                  <a:lnTo>
                    <a:pt x="540" y="131"/>
                  </a:lnTo>
                  <a:lnTo>
                    <a:pt x="529" y="149"/>
                  </a:lnTo>
                  <a:lnTo>
                    <a:pt x="519" y="168"/>
                  </a:lnTo>
                  <a:lnTo>
                    <a:pt x="508" y="187"/>
                  </a:lnTo>
                  <a:lnTo>
                    <a:pt x="498" y="208"/>
                  </a:lnTo>
                  <a:lnTo>
                    <a:pt x="488" y="229"/>
                  </a:lnTo>
                  <a:lnTo>
                    <a:pt x="477" y="251"/>
                  </a:lnTo>
                  <a:lnTo>
                    <a:pt x="465" y="272"/>
                  </a:lnTo>
                  <a:lnTo>
                    <a:pt x="454" y="295"/>
                  </a:lnTo>
                  <a:lnTo>
                    <a:pt x="442" y="318"/>
                  </a:lnTo>
                  <a:lnTo>
                    <a:pt x="431" y="341"/>
                  </a:lnTo>
                  <a:lnTo>
                    <a:pt x="419" y="364"/>
                  </a:lnTo>
                  <a:lnTo>
                    <a:pt x="408" y="387"/>
                  </a:lnTo>
                  <a:lnTo>
                    <a:pt x="396" y="410"/>
                  </a:lnTo>
                  <a:lnTo>
                    <a:pt x="386" y="435"/>
                  </a:lnTo>
                  <a:lnTo>
                    <a:pt x="373" y="460"/>
                  </a:lnTo>
                  <a:lnTo>
                    <a:pt x="363" y="485"/>
                  </a:lnTo>
                  <a:lnTo>
                    <a:pt x="350" y="510"/>
                  </a:lnTo>
                  <a:lnTo>
                    <a:pt x="338" y="532"/>
                  </a:lnTo>
                  <a:lnTo>
                    <a:pt x="327" y="560"/>
                  </a:lnTo>
                  <a:lnTo>
                    <a:pt x="315" y="585"/>
                  </a:lnTo>
                  <a:lnTo>
                    <a:pt x="302" y="609"/>
                  </a:lnTo>
                  <a:lnTo>
                    <a:pt x="292" y="637"/>
                  </a:lnTo>
                  <a:lnTo>
                    <a:pt x="281" y="662"/>
                  </a:lnTo>
                  <a:lnTo>
                    <a:pt x="271" y="686"/>
                  </a:lnTo>
                  <a:lnTo>
                    <a:pt x="259" y="711"/>
                  </a:lnTo>
                  <a:lnTo>
                    <a:pt x="248" y="736"/>
                  </a:lnTo>
                  <a:lnTo>
                    <a:pt x="236" y="764"/>
                  </a:lnTo>
                  <a:lnTo>
                    <a:pt x="225" y="788"/>
                  </a:lnTo>
                  <a:lnTo>
                    <a:pt x="215" y="813"/>
                  </a:lnTo>
                  <a:lnTo>
                    <a:pt x="204" y="841"/>
                  </a:lnTo>
                  <a:lnTo>
                    <a:pt x="194" y="865"/>
                  </a:lnTo>
                  <a:lnTo>
                    <a:pt x="184" y="890"/>
                  </a:lnTo>
                  <a:lnTo>
                    <a:pt x="173" y="915"/>
                  </a:lnTo>
                  <a:lnTo>
                    <a:pt x="165" y="940"/>
                  </a:lnTo>
                  <a:lnTo>
                    <a:pt x="155" y="965"/>
                  </a:lnTo>
                  <a:lnTo>
                    <a:pt x="146" y="990"/>
                  </a:lnTo>
                  <a:lnTo>
                    <a:pt x="136" y="1015"/>
                  </a:lnTo>
                  <a:lnTo>
                    <a:pt x="130" y="1040"/>
                  </a:lnTo>
                  <a:lnTo>
                    <a:pt x="119" y="1063"/>
                  </a:lnTo>
                  <a:lnTo>
                    <a:pt x="113" y="1088"/>
                  </a:lnTo>
                  <a:lnTo>
                    <a:pt x="102" y="1111"/>
                  </a:lnTo>
                  <a:lnTo>
                    <a:pt x="96" y="1134"/>
                  </a:lnTo>
                  <a:lnTo>
                    <a:pt x="88" y="1155"/>
                  </a:lnTo>
                  <a:lnTo>
                    <a:pt x="82" y="1178"/>
                  </a:lnTo>
                  <a:lnTo>
                    <a:pt x="73" y="1201"/>
                  </a:lnTo>
                  <a:lnTo>
                    <a:pt x="69" y="1221"/>
                  </a:lnTo>
                  <a:lnTo>
                    <a:pt x="63" y="1244"/>
                  </a:lnTo>
                  <a:lnTo>
                    <a:pt x="57" y="1265"/>
                  </a:lnTo>
                  <a:lnTo>
                    <a:pt x="50" y="1284"/>
                  </a:lnTo>
                  <a:lnTo>
                    <a:pt x="46" y="1305"/>
                  </a:lnTo>
                  <a:lnTo>
                    <a:pt x="42" y="1323"/>
                  </a:lnTo>
                  <a:lnTo>
                    <a:pt x="38" y="1342"/>
                  </a:lnTo>
                  <a:lnTo>
                    <a:pt x="34" y="1361"/>
                  </a:lnTo>
                  <a:lnTo>
                    <a:pt x="32" y="1380"/>
                  </a:lnTo>
                  <a:lnTo>
                    <a:pt x="30" y="1396"/>
                  </a:lnTo>
                  <a:lnTo>
                    <a:pt x="28" y="1413"/>
                  </a:lnTo>
                  <a:lnTo>
                    <a:pt x="21" y="1413"/>
                  </a:lnTo>
                  <a:lnTo>
                    <a:pt x="15" y="1409"/>
                  </a:lnTo>
                  <a:lnTo>
                    <a:pt x="7" y="1407"/>
                  </a:lnTo>
                  <a:lnTo>
                    <a:pt x="0" y="1409"/>
                  </a:lnTo>
                  <a:lnTo>
                    <a:pt x="3" y="1390"/>
                  </a:lnTo>
                  <a:lnTo>
                    <a:pt x="5" y="1373"/>
                  </a:lnTo>
                  <a:lnTo>
                    <a:pt x="7" y="1357"/>
                  </a:lnTo>
                  <a:lnTo>
                    <a:pt x="11" y="1338"/>
                  </a:lnTo>
                  <a:lnTo>
                    <a:pt x="13" y="1319"/>
                  </a:lnTo>
                  <a:lnTo>
                    <a:pt x="17" y="1301"/>
                  </a:lnTo>
                  <a:lnTo>
                    <a:pt x="21" y="1280"/>
                  </a:lnTo>
                  <a:lnTo>
                    <a:pt x="28" y="1261"/>
                  </a:lnTo>
                  <a:lnTo>
                    <a:pt x="32" y="1240"/>
                  </a:lnTo>
                  <a:lnTo>
                    <a:pt x="38" y="1219"/>
                  </a:lnTo>
                  <a:lnTo>
                    <a:pt x="44" y="1199"/>
                  </a:lnTo>
                  <a:lnTo>
                    <a:pt x="50" y="1178"/>
                  </a:lnTo>
                  <a:lnTo>
                    <a:pt x="57" y="1155"/>
                  </a:lnTo>
                  <a:lnTo>
                    <a:pt x="63" y="1134"/>
                  </a:lnTo>
                  <a:lnTo>
                    <a:pt x="71" y="1111"/>
                  </a:lnTo>
                  <a:lnTo>
                    <a:pt x="80" y="1088"/>
                  </a:lnTo>
                  <a:lnTo>
                    <a:pt x="86" y="1065"/>
                  </a:lnTo>
                  <a:lnTo>
                    <a:pt x="94" y="1040"/>
                  </a:lnTo>
                  <a:lnTo>
                    <a:pt x="102" y="1017"/>
                  </a:lnTo>
                  <a:lnTo>
                    <a:pt x="111" y="995"/>
                  </a:lnTo>
                  <a:lnTo>
                    <a:pt x="121" y="970"/>
                  </a:lnTo>
                  <a:lnTo>
                    <a:pt x="130" y="947"/>
                  </a:lnTo>
                  <a:lnTo>
                    <a:pt x="140" y="922"/>
                  </a:lnTo>
                  <a:lnTo>
                    <a:pt x="150" y="899"/>
                  </a:lnTo>
                  <a:lnTo>
                    <a:pt x="159" y="872"/>
                  </a:lnTo>
                  <a:lnTo>
                    <a:pt x="169" y="849"/>
                  </a:lnTo>
                  <a:lnTo>
                    <a:pt x="179" y="824"/>
                  </a:lnTo>
                  <a:lnTo>
                    <a:pt x="190" y="799"/>
                  </a:lnTo>
                  <a:lnTo>
                    <a:pt x="200" y="774"/>
                  </a:lnTo>
                  <a:lnTo>
                    <a:pt x="211" y="749"/>
                  </a:lnTo>
                  <a:lnTo>
                    <a:pt x="221" y="724"/>
                  </a:lnTo>
                  <a:lnTo>
                    <a:pt x="234" y="701"/>
                  </a:lnTo>
                  <a:lnTo>
                    <a:pt x="244" y="674"/>
                  </a:lnTo>
                  <a:lnTo>
                    <a:pt x="254" y="649"/>
                  </a:lnTo>
                  <a:lnTo>
                    <a:pt x="267" y="624"/>
                  </a:lnTo>
                  <a:lnTo>
                    <a:pt x="277" y="599"/>
                  </a:lnTo>
                  <a:lnTo>
                    <a:pt x="288" y="574"/>
                  </a:lnTo>
                  <a:lnTo>
                    <a:pt x="300" y="551"/>
                  </a:lnTo>
                  <a:lnTo>
                    <a:pt x="311" y="526"/>
                  </a:lnTo>
                  <a:lnTo>
                    <a:pt x="323" y="501"/>
                  </a:lnTo>
                  <a:lnTo>
                    <a:pt x="334" y="476"/>
                  </a:lnTo>
                  <a:lnTo>
                    <a:pt x="346" y="453"/>
                  </a:lnTo>
                  <a:lnTo>
                    <a:pt x="356" y="428"/>
                  </a:lnTo>
                  <a:lnTo>
                    <a:pt x="369" y="406"/>
                  </a:lnTo>
                  <a:lnTo>
                    <a:pt x="379" y="381"/>
                  </a:lnTo>
                  <a:lnTo>
                    <a:pt x="392" y="358"/>
                  </a:lnTo>
                  <a:lnTo>
                    <a:pt x="402" y="335"/>
                  </a:lnTo>
                  <a:lnTo>
                    <a:pt x="415" y="314"/>
                  </a:lnTo>
                  <a:lnTo>
                    <a:pt x="425" y="291"/>
                  </a:lnTo>
                  <a:lnTo>
                    <a:pt x="436" y="268"/>
                  </a:lnTo>
                  <a:lnTo>
                    <a:pt x="446" y="247"/>
                  </a:lnTo>
                  <a:lnTo>
                    <a:pt x="456" y="227"/>
                  </a:lnTo>
                  <a:lnTo>
                    <a:pt x="467" y="204"/>
                  </a:lnTo>
                  <a:lnTo>
                    <a:pt x="477" y="183"/>
                  </a:lnTo>
                  <a:lnTo>
                    <a:pt x="488" y="164"/>
                  </a:lnTo>
                  <a:lnTo>
                    <a:pt x="500" y="145"/>
                  </a:lnTo>
                  <a:lnTo>
                    <a:pt x="508" y="125"/>
                  </a:lnTo>
                  <a:lnTo>
                    <a:pt x="519" y="106"/>
                  </a:lnTo>
                  <a:lnTo>
                    <a:pt x="527" y="87"/>
                  </a:lnTo>
                  <a:lnTo>
                    <a:pt x="538" y="70"/>
                  </a:lnTo>
                  <a:lnTo>
                    <a:pt x="546" y="52"/>
                  </a:lnTo>
                  <a:lnTo>
                    <a:pt x="556" y="35"/>
                  </a:lnTo>
                  <a:lnTo>
                    <a:pt x="565" y="18"/>
                  </a:lnTo>
                  <a:lnTo>
                    <a:pt x="573" y="4"/>
                  </a:lnTo>
                  <a:lnTo>
                    <a:pt x="57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7853040" y="3157562"/>
              <a:ext cx="258763" cy="546100"/>
            </a:xfrm>
            <a:custGeom>
              <a:avLst/>
              <a:gdLst>
                <a:gd name="T0" fmla="*/ 163 w 163"/>
                <a:gd name="T1" fmla="*/ 0 h 344"/>
                <a:gd name="T2" fmla="*/ 161 w 163"/>
                <a:gd name="T3" fmla="*/ 6 h 344"/>
                <a:gd name="T4" fmla="*/ 161 w 163"/>
                <a:gd name="T5" fmla="*/ 15 h 344"/>
                <a:gd name="T6" fmla="*/ 159 w 163"/>
                <a:gd name="T7" fmla="*/ 29 h 344"/>
                <a:gd name="T8" fmla="*/ 154 w 163"/>
                <a:gd name="T9" fmla="*/ 40 h 344"/>
                <a:gd name="T10" fmla="*/ 152 w 163"/>
                <a:gd name="T11" fmla="*/ 50 h 344"/>
                <a:gd name="T12" fmla="*/ 150 w 163"/>
                <a:gd name="T13" fmla="*/ 63 h 344"/>
                <a:gd name="T14" fmla="*/ 146 w 163"/>
                <a:gd name="T15" fmla="*/ 75 h 344"/>
                <a:gd name="T16" fmla="*/ 140 w 163"/>
                <a:gd name="T17" fmla="*/ 90 h 344"/>
                <a:gd name="T18" fmla="*/ 136 w 163"/>
                <a:gd name="T19" fmla="*/ 100 h 344"/>
                <a:gd name="T20" fmla="*/ 134 w 163"/>
                <a:gd name="T21" fmla="*/ 108 h 344"/>
                <a:gd name="T22" fmla="*/ 129 w 163"/>
                <a:gd name="T23" fmla="*/ 123 h 344"/>
                <a:gd name="T24" fmla="*/ 123 w 163"/>
                <a:gd name="T25" fmla="*/ 135 h 344"/>
                <a:gd name="T26" fmla="*/ 119 w 163"/>
                <a:gd name="T27" fmla="*/ 146 h 344"/>
                <a:gd name="T28" fmla="*/ 117 w 163"/>
                <a:gd name="T29" fmla="*/ 156 h 344"/>
                <a:gd name="T30" fmla="*/ 113 w 163"/>
                <a:gd name="T31" fmla="*/ 165 h 344"/>
                <a:gd name="T32" fmla="*/ 111 w 163"/>
                <a:gd name="T33" fmla="*/ 175 h 344"/>
                <a:gd name="T34" fmla="*/ 106 w 163"/>
                <a:gd name="T35" fmla="*/ 185 h 344"/>
                <a:gd name="T36" fmla="*/ 104 w 163"/>
                <a:gd name="T37" fmla="*/ 196 h 344"/>
                <a:gd name="T38" fmla="*/ 100 w 163"/>
                <a:gd name="T39" fmla="*/ 206 h 344"/>
                <a:gd name="T40" fmla="*/ 98 w 163"/>
                <a:gd name="T41" fmla="*/ 215 h 344"/>
                <a:gd name="T42" fmla="*/ 94 w 163"/>
                <a:gd name="T43" fmla="*/ 225 h 344"/>
                <a:gd name="T44" fmla="*/ 90 w 163"/>
                <a:gd name="T45" fmla="*/ 235 h 344"/>
                <a:gd name="T46" fmla="*/ 88 w 163"/>
                <a:gd name="T47" fmla="*/ 246 h 344"/>
                <a:gd name="T48" fmla="*/ 84 w 163"/>
                <a:gd name="T49" fmla="*/ 254 h 344"/>
                <a:gd name="T50" fmla="*/ 81 w 163"/>
                <a:gd name="T51" fmla="*/ 264 h 344"/>
                <a:gd name="T52" fmla="*/ 75 w 163"/>
                <a:gd name="T53" fmla="*/ 277 h 344"/>
                <a:gd name="T54" fmla="*/ 69 w 163"/>
                <a:gd name="T55" fmla="*/ 294 h 344"/>
                <a:gd name="T56" fmla="*/ 63 w 163"/>
                <a:gd name="T57" fmla="*/ 308 h 344"/>
                <a:gd name="T58" fmla="*/ 57 w 163"/>
                <a:gd name="T59" fmla="*/ 321 h 344"/>
                <a:gd name="T60" fmla="*/ 50 w 163"/>
                <a:gd name="T61" fmla="*/ 331 h 344"/>
                <a:gd name="T62" fmla="*/ 44 w 163"/>
                <a:gd name="T63" fmla="*/ 337 h 344"/>
                <a:gd name="T64" fmla="*/ 34 w 163"/>
                <a:gd name="T65" fmla="*/ 344 h 344"/>
                <a:gd name="T66" fmla="*/ 23 w 163"/>
                <a:gd name="T67" fmla="*/ 339 h 344"/>
                <a:gd name="T68" fmla="*/ 19 w 163"/>
                <a:gd name="T69" fmla="*/ 331 h 344"/>
                <a:gd name="T70" fmla="*/ 15 w 163"/>
                <a:gd name="T71" fmla="*/ 319 h 344"/>
                <a:gd name="T72" fmla="*/ 11 w 163"/>
                <a:gd name="T73" fmla="*/ 304 h 344"/>
                <a:gd name="T74" fmla="*/ 7 w 163"/>
                <a:gd name="T75" fmla="*/ 289 h 344"/>
                <a:gd name="T76" fmla="*/ 4 w 163"/>
                <a:gd name="T77" fmla="*/ 281 h 344"/>
                <a:gd name="T78" fmla="*/ 4 w 163"/>
                <a:gd name="T79" fmla="*/ 271 h 344"/>
                <a:gd name="T80" fmla="*/ 4 w 163"/>
                <a:gd name="T81" fmla="*/ 260 h 344"/>
                <a:gd name="T82" fmla="*/ 2 w 163"/>
                <a:gd name="T83" fmla="*/ 250 h 344"/>
                <a:gd name="T84" fmla="*/ 2 w 163"/>
                <a:gd name="T85" fmla="*/ 239 h 344"/>
                <a:gd name="T86" fmla="*/ 2 w 163"/>
                <a:gd name="T87" fmla="*/ 227 h 344"/>
                <a:gd name="T88" fmla="*/ 2 w 163"/>
                <a:gd name="T89" fmla="*/ 217 h 344"/>
                <a:gd name="T90" fmla="*/ 0 w 163"/>
                <a:gd name="T91" fmla="*/ 206 h 344"/>
                <a:gd name="T92" fmla="*/ 0 w 163"/>
                <a:gd name="T93" fmla="*/ 196 h 344"/>
                <a:gd name="T94" fmla="*/ 0 w 163"/>
                <a:gd name="T95" fmla="*/ 185 h 344"/>
                <a:gd name="T96" fmla="*/ 0 w 163"/>
                <a:gd name="T97" fmla="*/ 175 h 344"/>
                <a:gd name="T98" fmla="*/ 0 w 163"/>
                <a:gd name="T99" fmla="*/ 165 h 344"/>
                <a:gd name="T100" fmla="*/ 0 w 163"/>
                <a:gd name="T101" fmla="*/ 154 h 344"/>
                <a:gd name="T102" fmla="*/ 0 w 163"/>
                <a:gd name="T103" fmla="*/ 142 h 344"/>
                <a:gd name="T104" fmla="*/ 0 w 163"/>
                <a:gd name="T105" fmla="*/ 125 h 344"/>
                <a:gd name="T106" fmla="*/ 0 w 163"/>
                <a:gd name="T107" fmla="*/ 113 h 344"/>
                <a:gd name="T108" fmla="*/ 0 w 163"/>
                <a:gd name="T109" fmla="*/ 100 h 344"/>
                <a:gd name="T110" fmla="*/ 163 w 163"/>
                <a:gd name="T1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344">
                  <a:moveTo>
                    <a:pt x="163" y="0"/>
                  </a:moveTo>
                  <a:lnTo>
                    <a:pt x="163" y="0"/>
                  </a:lnTo>
                  <a:lnTo>
                    <a:pt x="163" y="4"/>
                  </a:lnTo>
                  <a:lnTo>
                    <a:pt x="161" y="6"/>
                  </a:lnTo>
                  <a:lnTo>
                    <a:pt x="161" y="11"/>
                  </a:lnTo>
                  <a:lnTo>
                    <a:pt x="161" y="15"/>
                  </a:lnTo>
                  <a:lnTo>
                    <a:pt x="161" y="21"/>
                  </a:lnTo>
                  <a:lnTo>
                    <a:pt x="159" y="29"/>
                  </a:lnTo>
                  <a:lnTo>
                    <a:pt x="156" y="38"/>
                  </a:lnTo>
                  <a:lnTo>
                    <a:pt x="154" y="40"/>
                  </a:lnTo>
                  <a:lnTo>
                    <a:pt x="154" y="46"/>
                  </a:lnTo>
                  <a:lnTo>
                    <a:pt x="152" y="50"/>
                  </a:lnTo>
                  <a:lnTo>
                    <a:pt x="152" y="56"/>
                  </a:lnTo>
                  <a:lnTo>
                    <a:pt x="150" y="63"/>
                  </a:lnTo>
                  <a:lnTo>
                    <a:pt x="148" y="69"/>
                  </a:lnTo>
                  <a:lnTo>
                    <a:pt x="146" y="75"/>
                  </a:lnTo>
                  <a:lnTo>
                    <a:pt x="144" y="81"/>
                  </a:lnTo>
                  <a:lnTo>
                    <a:pt x="140" y="90"/>
                  </a:lnTo>
                  <a:lnTo>
                    <a:pt x="138" y="96"/>
                  </a:lnTo>
                  <a:lnTo>
                    <a:pt x="136" y="100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4" y="115"/>
                  </a:lnTo>
                  <a:lnTo>
                    <a:pt x="129" y="123"/>
                  </a:lnTo>
                  <a:lnTo>
                    <a:pt x="125" y="131"/>
                  </a:lnTo>
                  <a:lnTo>
                    <a:pt x="123" y="135"/>
                  </a:lnTo>
                  <a:lnTo>
                    <a:pt x="123" y="142"/>
                  </a:lnTo>
                  <a:lnTo>
                    <a:pt x="119" y="146"/>
                  </a:lnTo>
                  <a:lnTo>
                    <a:pt x="119" y="150"/>
                  </a:lnTo>
                  <a:lnTo>
                    <a:pt x="117" y="156"/>
                  </a:lnTo>
                  <a:lnTo>
                    <a:pt x="115" y="160"/>
                  </a:lnTo>
                  <a:lnTo>
                    <a:pt x="113" y="165"/>
                  </a:lnTo>
                  <a:lnTo>
                    <a:pt x="113" y="171"/>
                  </a:lnTo>
                  <a:lnTo>
                    <a:pt x="111" y="175"/>
                  </a:lnTo>
                  <a:lnTo>
                    <a:pt x="109" y="179"/>
                  </a:lnTo>
                  <a:lnTo>
                    <a:pt x="106" y="185"/>
                  </a:lnTo>
                  <a:lnTo>
                    <a:pt x="106" y="190"/>
                  </a:lnTo>
                  <a:lnTo>
                    <a:pt x="104" y="196"/>
                  </a:lnTo>
                  <a:lnTo>
                    <a:pt x="102" y="200"/>
                  </a:lnTo>
                  <a:lnTo>
                    <a:pt x="100" y="206"/>
                  </a:lnTo>
                  <a:lnTo>
                    <a:pt x="100" y="210"/>
                  </a:lnTo>
                  <a:lnTo>
                    <a:pt x="98" y="215"/>
                  </a:lnTo>
                  <a:lnTo>
                    <a:pt x="96" y="221"/>
                  </a:lnTo>
                  <a:lnTo>
                    <a:pt x="94" y="225"/>
                  </a:lnTo>
                  <a:lnTo>
                    <a:pt x="94" y="231"/>
                  </a:lnTo>
                  <a:lnTo>
                    <a:pt x="90" y="235"/>
                  </a:lnTo>
                  <a:lnTo>
                    <a:pt x="90" y="239"/>
                  </a:lnTo>
                  <a:lnTo>
                    <a:pt x="88" y="246"/>
                  </a:lnTo>
                  <a:lnTo>
                    <a:pt x="86" y="250"/>
                  </a:lnTo>
                  <a:lnTo>
                    <a:pt x="84" y="254"/>
                  </a:lnTo>
                  <a:lnTo>
                    <a:pt x="84" y="260"/>
                  </a:lnTo>
                  <a:lnTo>
                    <a:pt x="81" y="264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3" y="285"/>
                  </a:lnTo>
                  <a:lnTo>
                    <a:pt x="69" y="294"/>
                  </a:lnTo>
                  <a:lnTo>
                    <a:pt x="67" y="302"/>
                  </a:lnTo>
                  <a:lnTo>
                    <a:pt x="63" y="308"/>
                  </a:lnTo>
                  <a:lnTo>
                    <a:pt x="61" y="314"/>
                  </a:lnTo>
                  <a:lnTo>
                    <a:pt x="57" y="321"/>
                  </a:lnTo>
                  <a:lnTo>
                    <a:pt x="54" y="327"/>
                  </a:lnTo>
                  <a:lnTo>
                    <a:pt x="50" y="331"/>
                  </a:lnTo>
                  <a:lnTo>
                    <a:pt x="46" y="335"/>
                  </a:lnTo>
                  <a:lnTo>
                    <a:pt x="44" y="337"/>
                  </a:lnTo>
                  <a:lnTo>
                    <a:pt x="40" y="341"/>
                  </a:lnTo>
                  <a:lnTo>
                    <a:pt x="34" y="344"/>
                  </a:lnTo>
                  <a:lnTo>
                    <a:pt x="27" y="344"/>
                  </a:lnTo>
                  <a:lnTo>
                    <a:pt x="23" y="339"/>
                  </a:lnTo>
                  <a:lnTo>
                    <a:pt x="21" y="335"/>
                  </a:lnTo>
                  <a:lnTo>
                    <a:pt x="19" y="331"/>
                  </a:lnTo>
                  <a:lnTo>
                    <a:pt x="17" y="325"/>
                  </a:lnTo>
                  <a:lnTo>
                    <a:pt x="15" y="319"/>
                  </a:lnTo>
                  <a:lnTo>
                    <a:pt x="13" y="312"/>
                  </a:lnTo>
                  <a:lnTo>
                    <a:pt x="11" y="304"/>
                  </a:lnTo>
                  <a:lnTo>
                    <a:pt x="9" y="296"/>
                  </a:lnTo>
                  <a:lnTo>
                    <a:pt x="7" y="289"/>
                  </a:lnTo>
                  <a:lnTo>
                    <a:pt x="7" y="285"/>
                  </a:lnTo>
                  <a:lnTo>
                    <a:pt x="4" y="281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4" y="256"/>
                  </a:lnTo>
                  <a:lnTo>
                    <a:pt x="2" y="250"/>
                  </a:lnTo>
                  <a:lnTo>
                    <a:pt x="2" y="244"/>
                  </a:lnTo>
                  <a:lnTo>
                    <a:pt x="2" y="239"/>
                  </a:lnTo>
                  <a:lnTo>
                    <a:pt x="2" y="233"/>
                  </a:lnTo>
                  <a:lnTo>
                    <a:pt x="2" y="227"/>
                  </a:lnTo>
                  <a:lnTo>
                    <a:pt x="2" y="223"/>
                  </a:lnTo>
                  <a:lnTo>
                    <a:pt x="2" y="217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B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7776840" y="2754337"/>
              <a:ext cx="393700" cy="338137"/>
            </a:xfrm>
            <a:custGeom>
              <a:avLst/>
              <a:gdLst>
                <a:gd name="T0" fmla="*/ 5 w 248"/>
                <a:gd name="T1" fmla="*/ 0 h 213"/>
                <a:gd name="T2" fmla="*/ 0 w 248"/>
                <a:gd name="T3" fmla="*/ 56 h 213"/>
                <a:gd name="T4" fmla="*/ 227 w 248"/>
                <a:gd name="T5" fmla="*/ 213 h 213"/>
                <a:gd name="T6" fmla="*/ 248 w 248"/>
                <a:gd name="T7" fmla="*/ 19 h 213"/>
                <a:gd name="T8" fmla="*/ 142 w 248"/>
                <a:gd name="T9" fmla="*/ 0 h 213"/>
                <a:gd name="T10" fmla="*/ 5 w 248"/>
                <a:gd name="T11" fmla="*/ 0 h 213"/>
                <a:gd name="T12" fmla="*/ 5 w 248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13">
                  <a:moveTo>
                    <a:pt x="5" y="0"/>
                  </a:moveTo>
                  <a:lnTo>
                    <a:pt x="0" y="56"/>
                  </a:lnTo>
                  <a:lnTo>
                    <a:pt x="227" y="213"/>
                  </a:lnTo>
                  <a:lnTo>
                    <a:pt x="248" y="19"/>
                  </a:lnTo>
                  <a:lnTo>
                    <a:pt x="14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7794303" y="2833712"/>
              <a:ext cx="134938" cy="485775"/>
            </a:xfrm>
            <a:custGeom>
              <a:avLst/>
              <a:gdLst>
                <a:gd name="T0" fmla="*/ 85 w 85"/>
                <a:gd name="T1" fmla="*/ 31 h 306"/>
                <a:gd name="T2" fmla="*/ 75 w 85"/>
                <a:gd name="T3" fmla="*/ 285 h 306"/>
                <a:gd name="T4" fmla="*/ 27 w 85"/>
                <a:gd name="T5" fmla="*/ 306 h 306"/>
                <a:gd name="T6" fmla="*/ 25 w 85"/>
                <a:gd name="T7" fmla="*/ 304 h 306"/>
                <a:gd name="T8" fmla="*/ 25 w 85"/>
                <a:gd name="T9" fmla="*/ 300 h 306"/>
                <a:gd name="T10" fmla="*/ 23 w 85"/>
                <a:gd name="T11" fmla="*/ 296 h 306"/>
                <a:gd name="T12" fmla="*/ 23 w 85"/>
                <a:gd name="T13" fmla="*/ 289 h 306"/>
                <a:gd name="T14" fmla="*/ 23 w 85"/>
                <a:gd name="T15" fmla="*/ 283 h 306"/>
                <a:gd name="T16" fmla="*/ 21 w 85"/>
                <a:gd name="T17" fmla="*/ 279 h 306"/>
                <a:gd name="T18" fmla="*/ 21 w 85"/>
                <a:gd name="T19" fmla="*/ 275 h 306"/>
                <a:gd name="T20" fmla="*/ 21 w 85"/>
                <a:gd name="T21" fmla="*/ 271 h 306"/>
                <a:gd name="T22" fmla="*/ 19 w 85"/>
                <a:gd name="T23" fmla="*/ 264 h 306"/>
                <a:gd name="T24" fmla="*/ 19 w 85"/>
                <a:gd name="T25" fmla="*/ 260 h 306"/>
                <a:gd name="T26" fmla="*/ 16 w 85"/>
                <a:gd name="T27" fmla="*/ 254 h 306"/>
                <a:gd name="T28" fmla="*/ 16 w 85"/>
                <a:gd name="T29" fmla="*/ 248 h 306"/>
                <a:gd name="T30" fmla="*/ 16 w 85"/>
                <a:gd name="T31" fmla="*/ 242 h 306"/>
                <a:gd name="T32" fmla="*/ 14 w 85"/>
                <a:gd name="T33" fmla="*/ 235 h 306"/>
                <a:gd name="T34" fmla="*/ 14 w 85"/>
                <a:gd name="T35" fmla="*/ 229 h 306"/>
                <a:gd name="T36" fmla="*/ 12 w 85"/>
                <a:gd name="T37" fmla="*/ 223 h 306"/>
                <a:gd name="T38" fmla="*/ 12 w 85"/>
                <a:gd name="T39" fmla="*/ 215 h 306"/>
                <a:gd name="T40" fmla="*/ 12 w 85"/>
                <a:gd name="T41" fmla="*/ 208 h 306"/>
                <a:gd name="T42" fmla="*/ 10 w 85"/>
                <a:gd name="T43" fmla="*/ 200 h 306"/>
                <a:gd name="T44" fmla="*/ 10 w 85"/>
                <a:gd name="T45" fmla="*/ 194 h 306"/>
                <a:gd name="T46" fmla="*/ 8 w 85"/>
                <a:gd name="T47" fmla="*/ 187 h 306"/>
                <a:gd name="T48" fmla="*/ 8 w 85"/>
                <a:gd name="T49" fmla="*/ 179 h 306"/>
                <a:gd name="T50" fmla="*/ 6 w 85"/>
                <a:gd name="T51" fmla="*/ 173 h 306"/>
                <a:gd name="T52" fmla="*/ 6 w 85"/>
                <a:gd name="T53" fmla="*/ 167 h 306"/>
                <a:gd name="T54" fmla="*/ 6 w 85"/>
                <a:gd name="T55" fmla="*/ 158 h 306"/>
                <a:gd name="T56" fmla="*/ 4 w 85"/>
                <a:gd name="T57" fmla="*/ 152 h 306"/>
                <a:gd name="T58" fmla="*/ 4 w 85"/>
                <a:gd name="T59" fmla="*/ 146 h 306"/>
                <a:gd name="T60" fmla="*/ 4 w 85"/>
                <a:gd name="T61" fmla="*/ 140 h 306"/>
                <a:gd name="T62" fmla="*/ 2 w 85"/>
                <a:gd name="T63" fmla="*/ 133 h 306"/>
                <a:gd name="T64" fmla="*/ 2 w 85"/>
                <a:gd name="T65" fmla="*/ 125 h 306"/>
                <a:gd name="T66" fmla="*/ 2 w 85"/>
                <a:gd name="T67" fmla="*/ 119 h 306"/>
                <a:gd name="T68" fmla="*/ 2 w 85"/>
                <a:gd name="T69" fmla="*/ 113 h 306"/>
                <a:gd name="T70" fmla="*/ 0 w 85"/>
                <a:gd name="T71" fmla="*/ 106 h 306"/>
                <a:gd name="T72" fmla="*/ 0 w 85"/>
                <a:gd name="T73" fmla="*/ 100 h 306"/>
                <a:gd name="T74" fmla="*/ 0 w 85"/>
                <a:gd name="T75" fmla="*/ 94 h 306"/>
                <a:gd name="T76" fmla="*/ 0 w 85"/>
                <a:gd name="T77" fmla="*/ 88 h 306"/>
                <a:gd name="T78" fmla="*/ 0 w 85"/>
                <a:gd name="T79" fmla="*/ 81 h 306"/>
                <a:gd name="T80" fmla="*/ 0 w 85"/>
                <a:gd name="T81" fmla="*/ 75 h 306"/>
                <a:gd name="T82" fmla="*/ 0 w 85"/>
                <a:gd name="T83" fmla="*/ 69 h 306"/>
                <a:gd name="T84" fmla="*/ 0 w 85"/>
                <a:gd name="T85" fmla="*/ 65 h 306"/>
                <a:gd name="T86" fmla="*/ 0 w 85"/>
                <a:gd name="T87" fmla="*/ 58 h 306"/>
                <a:gd name="T88" fmla="*/ 0 w 85"/>
                <a:gd name="T89" fmla="*/ 54 h 306"/>
                <a:gd name="T90" fmla="*/ 0 w 85"/>
                <a:gd name="T91" fmla="*/ 48 h 306"/>
                <a:gd name="T92" fmla="*/ 2 w 85"/>
                <a:gd name="T93" fmla="*/ 44 h 306"/>
                <a:gd name="T94" fmla="*/ 2 w 85"/>
                <a:gd name="T95" fmla="*/ 40 h 306"/>
                <a:gd name="T96" fmla="*/ 2 w 85"/>
                <a:gd name="T97" fmla="*/ 33 h 306"/>
                <a:gd name="T98" fmla="*/ 2 w 85"/>
                <a:gd name="T99" fmla="*/ 29 h 306"/>
                <a:gd name="T100" fmla="*/ 2 w 85"/>
                <a:gd name="T101" fmla="*/ 25 h 306"/>
                <a:gd name="T102" fmla="*/ 2 w 85"/>
                <a:gd name="T103" fmla="*/ 17 h 306"/>
                <a:gd name="T104" fmla="*/ 2 w 85"/>
                <a:gd name="T105" fmla="*/ 13 h 306"/>
                <a:gd name="T106" fmla="*/ 2 w 85"/>
                <a:gd name="T107" fmla="*/ 6 h 306"/>
                <a:gd name="T108" fmla="*/ 4 w 85"/>
                <a:gd name="T109" fmla="*/ 2 h 306"/>
                <a:gd name="T110" fmla="*/ 4 w 85"/>
                <a:gd name="T111" fmla="*/ 0 h 306"/>
                <a:gd name="T112" fmla="*/ 4 w 85"/>
                <a:gd name="T113" fmla="*/ 0 h 306"/>
                <a:gd name="T114" fmla="*/ 85 w 85"/>
                <a:gd name="T115" fmla="*/ 31 h 306"/>
                <a:gd name="T116" fmla="*/ 85 w 85"/>
                <a:gd name="T117" fmla="*/ 3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306">
                  <a:moveTo>
                    <a:pt x="85" y="31"/>
                  </a:moveTo>
                  <a:lnTo>
                    <a:pt x="75" y="285"/>
                  </a:lnTo>
                  <a:lnTo>
                    <a:pt x="27" y="306"/>
                  </a:lnTo>
                  <a:lnTo>
                    <a:pt x="25" y="304"/>
                  </a:lnTo>
                  <a:lnTo>
                    <a:pt x="25" y="300"/>
                  </a:lnTo>
                  <a:lnTo>
                    <a:pt x="23" y="296"/>
                  </a:lnTo>
                  <a:lnTo>
                    <a:pt x="23" y="289"/>
                  </a:lnTo>
                  <a:lnTo>
                    <a:pt x="23" y="283"/>
                  </a:lnTo>
                  <a:lnTo>
                    <a:pt x="21" y="279"/>
                  </a:lnTo>
                  <a:lnTo>
                    <a:pt x="21" y="275"/>
                  </a:lnTo>
                  <a:lnTo>
                    <a:pt x="21" y="271"/>
                  </a:lnTo>
                  <a:lnTo>
                    <a:pt x="19" y="264"/>
                  </a:lnTo>
                  <a:lnTo>
                    <a:pt x="19" y="260"/>
                  </a:lnTo>
                  <a:lnTo>
                    <a:pt x="16" y="254"/>
                  </a:lnTo>
                  <a:lnTo>
                    <a:pt x="16" y="248"/>
                  </a:lnTo>
                  <a:lnTo>
                    <a:pt x="16" y="242"/>
                  </a:lnTo>
                  <a:lnTo>
                    <a:pt x="14" y="235"/>
                  </a:lnTo>
                  <a:lnTo>
                    <a:pt x="14" y="229"/>
                  </a:lnTo>
                  <a:lnTo>
                    <a:pt x="12" y="223"/>
                  </a:lnTo>
                  <a:lnTo>
                    <a:pt x="12" y="215"/>
                  </a:lnTo>
                  <a:lnTo>
                    <a:pt x="12" y="208"/>
                  </a:lnTo>
                  <a:lnTo>
                    <a:pt x="10" y="200"/>
                  </a:lnTo>
                  <a:lnTo>
                    <a:pt x="10" y="194"/>
                  </a:lnTo>
                  <a:lnTo>
                    <a:pt x="8" y="187"/>
                  </a:lnTo>
                  <a:lnTo>
                    <a:pt x="8" y="179"/>
                  </a:lnTo>
                  <a:lnTo>
                    <a:pt x="6" y="173"/>
                  </a:lnTo>
                  <a:lnTo>
                    <a:pt x="6" y="167"/>
                  </a:lnTo>
                  <a:lnTo>
                    <a:pt x="6" y="158"/>
                  </a:lnTo>
                  <a:lnTo>
                    <a:pt x="4" y="152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2" y="133"/>
                  </a:lnTo>
                  <a:lnTo>
                    <a:pt x="2" y="125"/>
                  </a:lnTo>
                  <a:lnTo>
                    <a:pt x="2" y="119"/>
                  </a:lnTo>
                  <a:lnTo>
                    <a:pt x="2" y="113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5" y="31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7889553" y="2882925"/>
              <a:ext cx="234950" cy="400050"/>
            </a:xfrm>
            <a:custGeom>
              <a:avLst/>
              <a:gdLst>
                <a:gd name="T0" fmla="*/ 21 w 148"/>
                <a:gd name="T1" fmla="*/ 0 h 252"/>
                <a:gd name="T2" fmla="*/ 21 w 148"/>
                <a:gd name="T3" fmla="*/ 5 h 252"/>
                <a:gd name="T4" fmla="*/ 19 w 148"/>
                <a:gd name="T5" fmla="*/ 15 h 252"/>
                <a:gd name="T6" fmla="*/ 17 w 148"/>
                <a:gd name="T7" fmla="*/ 23 h 252"/>
                <a:gd name="T8" fmla="*/ 15 w 148"/>
                <a:gd name="T9" fmla="*/ 32 h 252"/>
                <a:gd name="T10" fmla="*/ 13 w 148"/>
                <a:gd name="T11" fmla="*/ 40 h 252"/>
                <a:gd name="T12" fmla="*/ 11 w 148"/>
                <a:gd name="T13" fmla="*/ 50 h 252"/>
                <a:gd name="T14" fmla="*/ 11 w 148"/>
                <a:gd name="T15" fmla="*/ 63 h 252"/>
                <a:gd name="T16" fmla="*/ 9 w 148"/>
                <a:gd name="T17" fmla="*/ 77 h 252"/>
                <a:gd name="T18" fmla="*/ 6 w 148"/>
                <a:gd name="T19" fmla="*/ 94 h 252"/>
                <a:gd name="T20" fmla="*/ 4 w 148"/>
                <a:gd name="T21" fmla="*/ 111 h 252"/>
                <a:gd name="T22" fmla="*/ 2 w 148"/>
                <a:gd name="T23" fmla="*/ 125 h 252"/>
                <a:gd name="T24" fmla="*/ 2 w 148"/>
                <a:gd name="T25" fmla="*/ 140 h 252"/>
                <a:gd name="T26" fmla="*/ 0 w 148"/>
                <a:gd name="T27" fmla="*/ 154 h 252"/>
                <a:gd name="T28" fmla="*/ 0 w 148"/>
                <a:gd name="T29" fmla="*/ 169 h 252"/>
                <a:gd name="T30" fmla="*/ 0 w 148"/>
                <a:gd name="T31" fmla="*/ 181 h 252"/>
                <a:gd name="T32" fmla="*/ 2 w 148"/>
                <a:gd name="T33" fmla="*/ 194 h 252"/>
                <a:gd name="T34" fmla="*/ 2 w 148"/>
                <a:gd name="T35" fmla="*/ 206 h 252"/>
                <a:gd name="T36" fmla="*/ 2 w 148"/>
                <a:gd name="T37" fmla="*/ 217 h 252"/>
                <a:gd name="T38" fmla="*/ 2 w 148"/>
                <a:gd name="T39" fmla="*/ 225 h 252"/>
                <a:gd name="T40" fmla="*/ 4 w 148"/>
                <a:gd name="T41" fmla="*/ 233 h 252"/>
                <a:gd name="T42" fmla="*/ 4 w 148"/>
                <a:gd name="T43" fmla="*/ 244 h 252"/>
                <a:gd name="T44" fmla="*/ 6 w 148"/>
                <a:gd name="T45" fmla="*/ 250 h 252"/>
                <a:gd name="T46" fmla="*/ 9 w 148"/>
                <a:gd name="T47" fmla="*/ 250 h 252"/>
                <a:gd name="T48" fmla="*/ 15 w 148"/>
                <a:gd name="T49" fmla="*/ 248 h 252"/>
                <a:gd name="T50" fmla="*/ 23 w 148"/>
                <a:gd name="T51" fmla="*/ 244 h 252"/>
                <a:gd name="T52" fmla="*/ 34 w 148"/>
                <a:gd name="T53" fmla="*/ 240 h 252"/>
                <a:gd name="T54" fmla="*/ 44 w 148"/>
                <a:gd name="T55" fmla="*/ 233 h 252"/>
                <a:gd name="T56" fmla="*/ 56 w 148"/>
                <a:gd name="T57" fmla="*/ 225 h 252"/>
                <a:gd name="T58" fmla="*/ 71 w 148"/>
                <a:gd name="T59" fmla="*/ 219 h 252"/>
                <a:gd name="T60" fmla="*/ 83 w 148"/>
                <a:gd name="T61" fmla="*/ 211 h 252"/>
                <a:gd name="T62" fmla="*/ 96 w 148"/>
                <a:gd name="T63" fmla="*/ 202 h 252"/>
                <a:gd name="T64" fmla="*/ 108 w 148"/>
                <a:gd name="T65" fmla="*/ 194 h 252"/>
                <a:gd name="T66" fmla="*/ 119 w 148"/>
                <a:gd name="T67" fmla="*/ 184 h 252"/>
                <a:gd name="T68" fmla="*/ 129 w 148"/>
                <a:gd name="T69" fmla="*/ 173 h 252"/>
                <a:gd name="T70" fmla="*/ 138 w 148"/>
                <a:gd name="T71" fmla="*/ 163 h 252"/>
                <a:gd name="T72" fmla="*/ 142 w 148"/>
                <a:gd name="T73" fmla="*/ 150 h 252"/>
                <a:gd name="T74" fmla="*/ 146 w 148"/>
                <a:gd name="T75" fmla="*/ 140 h 252"/>
                <a:gd name="T76" fmla="*/ 146 w 148"/>
                <a:gd name="T77" fmla="*/ 127 h 252"/>
                <a:gd name="T78" fmla="*/ 142 w 148"/>
                <a:gd name="T79" fmla="*/ 115 h 252"/>
                <a:gd name="T80" fmla="*/ 138 w 148"/>
                <a:gd name="T81" fmla="*/ 102 h 252"/>
                <a:gd name="T82" fmla="*/ 129 w 148"/>
                <a:gd name="T83" fmla="*/ 90 h 252"/>
                <a:gd name="T84" fmla="*/ 121 w 148"/>
                <a:gd name="T85" fmla="*/ 79 h 252"/>
                <a:gd name="T86" fmla="*/ 111 w 148"/>
                <a:gd name="T87" fmla="*/ 67 h 252"/>
                <a:gd name="T88" fmla="*/ 100 w 148"/>
                <a:gd name="T89" fmla="*/ 57 h 252"/>
                <a:gd name="T90" fmla="*/ 90 w 148"/>
                <a:gd name="T91" fmla="*/ 46 h 252"/>
                <a:gd name="T92" fmla="*/ 77 w 148"/>
                <a:gd name="T93" fmla="*/ 38 h 252"/>
                <a:gd name="T94" fmla="*/ 67 w 148"/>
                <a:gd name="T95" fmla="*/ 27 h 252"/>
                <a:gd name="T96" fmla="*/ 56 w 148"/>
                <a:gd name="T97" fmla="*/ 19 h 252"/>
                <a:gd name="T98" fmla="*/ 44 w 148"/>
                <a:gd name="T99" fmla="*/ 13 h 252"/>
                <a:gd name="T100" fmla="*/ 34 w 148"/>
                <a:gd name="T101" fmla="*/ 5 h 252"/>
                <a:gd name="T102" fmla="*/ 23 w 148"/>
                <a:gd name="T103" fmla="*/ 0 h 252"/>
                <a:gd name="T104" fmla="*/ 23 w 148"/>
                <a:gd name="T10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52">
                  <a:moveTo>
                    <a:pt x="23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7" y="23"/>
                  </a:lnTo>
                  <a:lnTo>
                    <a:pt x="15" y="27"/>
                  </a:lnTo>
                  <a:lnTo>
                    <a:pt x="15" y="32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13" y="46"/>
                  </a:lnTo>
                  <a:lnTo>
                    <a:pt x="11" y="50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1" y="71"/>
                  </a:lnTo>
                  <a:lnTo>
                    <a:pt x="9" y="77"/>
                  </a:lnTo>
                  <a:lnTo>
                    <a:pt x="9" y="88"/>
                  </a:lnTo>
                  <a:lnTo>
                    <a:pt x="6" y="94"/>
                  </a:lnTo>
                  <a:lnTo>
                    <a:pt x="6" y="102"/>
                  </a:lnTo>
                  <a:lnTo>
                    <a:pt x="4" y="111"/>
                  </a:lnTo>
                  <a:lnTo>
                    <a:pt x="4" y="117"/>
                  </a:lnTo>
                  <a:lnTo>
                    <a:pt x="2" y="125"/>
                  </a:lnTo>
                  <a:lnTo>
                    <a:pt x="2" y="134"/>
                  </a:lnTo>
                  <a:lnTo>
                    <a:pt x="2" y="140"/>
                  </a:lnTo>
                  <a:lnTo>
                    <a:pt x="2" y="148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2"/>
                  </a:lnTo>
                  <a:lnTo>
                    <a:pt x="2" y="206"/>
                  </a:lnTo>
                  <a:lnTo>
                    <a:pt x="2" y="213"/>
                  </a:lnTo>
                  <a:lnTo>
                    <a:pt x="2" y="217"/>
                  </a:lnTo>
                  <a:lnTo>
                    <a:pt x="2" y="221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4" y="233"/>
                  </a:lnTo>
                  <a:lnTo>
                    <a:pt x="4" y="238"/>
                  </a:lnTo>
                  <a:lnTo>
                    <a:pt x="4" y="244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9" y="242"/>
                  </a:lnTo>
                  <a:lnTo>
                    <a:pt x="34" y="240"/>
                  </a:lnTo>
                  <a:lnTo>
                    <a:pt x="38" y="236"/>
                  </a:lnTo>
                  <a:lnTo>
                    <a:pt x="44" y="233"/>
                  </a:lnTo>
                  <a:lnTo>
                    <a:pt x="50" y="229"/>
                  </a:lnTo>
                  <a:lnTo>
                    <a:pt x="56" y="225"/>
                  </a:lnTo>
                  <a:lnTo>
                    <a:pt x="63" y="223"/>
                  </a:lnTo>
                  <a:lnTo>
                    <a:pt x="71" y="219"/>
                  </a:lnTo>
                  <a:lnTo>
                    <a:pt x="77" y="217"/>
                  </a:lnTo>
                  <a:lnTo>
                    <a:pt x="83" y="211"/>
                  </a:lnTo>
                  <a:lnTo>
                    <a:pt x="90" y="206"/>
                  </a:lnTo>
                  <a:lnTo>
                    <a:pt x="96" y="202"/>
                  </a:lnTo>
                  <a:lnTo>
                    <a:pt x="102" y="198"/>
                  </a:lnTo>
                  <a:lnTo>
                    <a:pt x="108" y="194"/>
                  </a:lnTo>
                  <a:lnTo>
                    <a:pt x="115" y="188"/>
                  </a:lnTo>
                  <a:lnTo>
                    <a:pt x="119" y="184"/>
                  </a:lnTo>
                  <a:lnTo>
                    <a:pt x="125" y="179"/>
                  </a:lnTo>
                  <a:lnTo>
                    <a:pt x="129" y="173"/>
                  </a:lnTo>
                  <a:lnTo>
                    <a:pt x="133" y="167"/>
                  </a:lnTo>
                  <a:lnTo>
                    <a:pt x="138" y="163"/>
                  </a:lnTo>
                  <a:lnTo>
                    <a:pt x="142" y="156"/>
                  </a:lnTo>
                  <a:lnTo>
                    <a:pt x="142" y="150"/>
                  </a:lnTo>
                  <a:lnTo>
                    <a:pt x="146" y="144"/>
                  </a:lnTo>
                  <a:lnTo>
                    <a:pt x="146" y="140"/>
                  </a:lnTo>
                  <a:lnTo>
                    <a:pt x="148" y="134"/>
                  </a:lnTo>
                  <a:lnTo>
                    <a:pt x="146" y="127"/>
                  </a:lnTo>
                  <a:lnTo>
                    <a:pt x="146" y="121"/>
                  </a:lnTo>
                  <a:lnTo>
                    <a:pt x="142" y="115"/>
                  </a:lnTo>
                  <a:lnTo>
                    <a:pt x="142" y="109"/>
                  </a:lnTo>
                  <a:lnTo>
                    <a:pt x="138" y="102"/>
                  </a:lnTo>
                  <a:lnTo>
                    <a:pt x="133" y="96"/>
                  </a:lnTo>
                  <a:lnTo>
                    <a:pt x="129" y="90"/>
                  </a:lnTo>
                  <a:lnTo>
                    <a:pt x="127" y="86"/>
                  </a:lnTo>
                  <a:lnTo>
                    <a:pt x="121" y="79"/>
                  </a:lnTo>
                  <a:lnTo>
                    <a:pt x="117" y="73"/>
                  </a:lnTo>
                  <a:lnTo>
                    <a:pt x="111" y="67"/>
                  </a:lnTo>
                  <a:lnTo>
                    <a:pt x="106" y="63"/>
                  </a:lnTo>
                  <a:lnTo>
                    <a:pt x="100" y="57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3" y="42"/>
                  </a:lnTo>
                  <a:lnTo>
                    <a:pt x="77" y="38"/>
                  </a:lnTo>
                  <a:lnTo>
                    <a:pt x="71" y="32"/>
                  </a:lnTo>
                  <a:lnTo>
                    <a:pt x="67" y="27"/>
                  </a:lnTo>
                  <a:lnTo>
                    <a:pt x="61" y="23"/>
                  </a:lnTo>
                  <a:lnTo>
                    <a:pt x="56" y="19"/>
                  </a:lnTo>
                  <a:lnTo>
                    <a:pt x="50" y="17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7B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7781603" y="2738462"/>
              <a:ext cx="406400" cy="73025"/>
            </a:xfrm>
            <a:custGeom>
              <a:avLst/>
              <a:gdLst>
                <a:gd name="T0" fmla="*/ 4 w 256"/>
                <a:gd name="T1" fmla="*/ 8 h 46"/>
                <a:gd name="T2" fmla="*/ 16 w 256"/>
                <a:gd name="T3" fmla="*/ 6 h 46"/>
                <a:gd name="T4" fmla="*/ 29 w 256"/>
                <a:gd name="T5" fmla="*/ 4 h 46"/>
                <a:gd name="T6" fmla="*/ 45 w 256"/>
                <a:gd name="T7" fmla="*/ 2 h 46"/>
                <a:gd name="T8" fmla="*/ 62 w 256"/>
                <a:gd name="T9" fmla="*/ 0 h 46"/>
                <a:gd name="T10" fmla="*/ 77 w 256"/>
                <a:gd name="T11" fmla="*/ 0 h 46"/>
                <a:gd name="T12" fmla="*/ 85 w 256"/>
                <a:gd name="T13" fmla="*/ 0 h 46"/>
                <a:gd name="T14" fmla="*/ 93 w 256"/>
                <a:gd name="T15" fmla="*/ 0 h 46"/>
                <a:gd name="T16" fmla="*/ 104 w 256"/>
                <a:gd name="T17" fmla="*/ 0 h 46"/>
                <a:gd name="T18" fmla="*/ 114 w 256"/>
                <a:gd name="T19" fmla="*/ 0 h 46"/>
                <a:gd name="T20" fmla="*/ 124 w 256"/>
                <a:gd name="T21" fmla="*/ 0 h 46"/>
                <a:gd name="T22" fmla="*/ 133 w 256"/>
                <a:gd name="T23" fmla="*/ 0 h 46"/>
                <a:gd name="T24" fmla="*/ 143 w 256"/>
                <a:gd name="T25" fmla="*/ 0 h 46"/>
                <a:gd name="T26" fmla="*/ 154 w 256"/>
                <a:gd name="T27" fmla="*/ 0 h 46"/>
                <a:gd name="T28" fmla="*/ 162 w 256"/>
                <a:gd name="T29" fmla="*/ 0 h 46"/>
                <a:gd name="T30" fmla="*/ 172 w 256"/>
                <a:gd name="T31" fmla="*/ 2 h 46"/>
                <a:gd name="T32" fmla="*/ 181 w 256"/>
                <a:gd name="T33" fmla="*/ 2 h 46"/>
                <a:gd name="T34" fmla="*/ 189 w 256"/>
                <a:gd name="T35" fmla="*/ 4 h 46"/>
                <a:gd name="T36" fmla="*/ 199 w 256"/>
                <a:gd name="T37" fmla="*/ 4 h 46"/>
                <a:gd name="T38" fmla="*/ 210 w 256"/>
                <a:gd name="T39" fmla="*/ 6 h 46"/>
                <a:gd name="T40" fmla="*/ 226 w 256"/>
                <a:gd name="T41" fmla="*/ 10 h 46"/>
                <a:gd name="T42" fmla="*/ 239 w 256"/>
                <a:gd name="T43" fmla="*/ 14 h 46"/>
                <a:gd name="T44" fmla="*/ 249 w 256"/>
                <a:gd name="T45" fmla="*/ 21 h 46"/>
                <a:gd name="T46" fmla="*/ 249 w 256"/>
                <a:gd name="T47" fmla="*/ 46 h 46"/>
                <a:gd name="T48" fmla="*/ 243 w 256"/>
                <a:gd name="T49" fmla="*/ 41 h 46"/>
                <a:gd name="T50" fmla="*/ 235 w 256"/>
                <a:gd name="T51" fmla="*/ 37 h 46"/>
                <a:gd name="T52" fmla="*/ 224 w 256"/>
                <a:gd name="T53" fmla="*/ 35 h 46"/>
                <a:gd name="T54" fmla="*/ 212 w 256"/>
                <a:gd name="T55" fmla="*/ 33 h 46"/>
                <a:gd name="T56" fmla="*/ 197 w 256"/>
                <a:gd name="T57" fmla="*/ 31 h 46"/>
                <a:gd name="T58" fmla="*/ 183 w 256"/>
                <a:gd name="T59" fmla="*/ 29 h 46"/>
                <a:gd name="T60" fmla="*/ 164 w 256"/>
                <a:gd name="T61" fmla="*/ 25 h 46"/>
                <a:gd name="T62" fmla="*/ 149 w 256"/>
                <a:gd name="T63" fmla="*/ 25 h 46"/>
                <a:gd name="T64" fmla="*/ 139 w 256"/>
                <a:gd name="T65" fmla="*/ 25 h 46"/>
                <a:gd name="T66" fmla="*/ 131 w 256"/>
                <a:gd name="T67" fmla="*/ 23 h 46"/>
                <a:gd name="T68" fmla="*/ 120 w 256"/>
                <a:gd name="T69" fmla="*/ 23 h 46"/>
                <a:gd name="T70" fmla="*/ 112 w 256"/>
                <a:gd name="T71" fmla="*/ 23 h 46"/>
                <a:gd name="T72" fmla="*/ 102 w 256"/>
                <a:gd name="T73" fmla="*/ 23 h 46"/>
                <a:gd name="T74" fmla="*/ 93 w 256"/>
                <a:gd name="T75" fmla="*/ 23 h 46"/>
                <a:gd name="T76" fmla="*/ 83 w 256"/>
                <a:gd name="T77" fmla="*/ 23 h 46"/>
                <a:gd name="T78" fmla="*/ 74 w 256"/>
                <a:gd name="T79" fmla="*/ 23 h 46"/>
                <a:gd name="T80" fmla="*/ 64 w 256"/>
                <a:gd name="T81" fmla="*/ 23 h 46"/>
                <a:gd name="T82" fmla="*/ 56 w 256"/>
                <a:gd name="T83" fmla="*/ 23 h 46"/>
                <a:gd name="T84" fmla="*/ 39 w 256"/>
                <a:gd name="T85" fmla="*/ 25 h 46"/>
                <a:gd name="T86" fmla="*/ 22 w 256"/>
                <a:gd name="T87" fmla="*/ 27 h 46"/>
                <a:gd name="T88" fmla="*/ 8 w 256"/>
                <a:gd name="T89" fmla="*/ 31 h 46"/>
                <a:gd name="T90" fmla="*/ 0 w 256"/>
                <a:gd name="T91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46">
                  <a:moveTo>
                    <a:pt x="0" y="10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37" y="4"/>
                  </a:lnTo>
                  <a:lnTo>
                    <a:pt x="45" y="2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8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1" y="2"/>
                  </a:lnTo>
                  <a:lnTo>
                    <a:pt x="185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8" y="8"/>
                  </a:lnTo>
                  <a:lnTo>
                    <a:pt x="226" y="10"/>
                  </a:lnTo>
                  <a:lnTo>
                    <a:pt x="233" y="12"/>
                  </a:lnTo>
                  <a:lnTo>
                    <a:pt x="239" y="14"/>
                  </a:lnTo>
                  <a:lnTo>
                    <a:pt x="245" y="16"/>
                  </a:lnTo>
                  <a:lnTo>
                    <a:pt x="249" y="21"/>
                  </a:lnTo>
                  <a:lnTo>
                    <a:pt x="256" y="23"/>
                  </a:lnTo>
                  <a:lnTo>
                    <a:pt x="249" y="46"/>
                  </a:lnTo>
                  <a:lnTo>
                    <a:pt x="245" y="44"/>
                  </a:lnTo>
                  <a:lnTo>
                    <a:pt x="243" y="41"/>
                  </a:lnTo>
                  <a:lnTo>
                    <a:pt x="239" y="39"/>
                  </a:lnTo>
                  <a:lnTo>
                    <a:pt x="235" y="37"/>
                  </a:lnTo>
                  <a:lnTo>
                    <a:pt x="228" y="35"/>
                  </a:lnTo>
                  <a:lnTo>
                    <a:pt x="224" y="35"/>
                  </a:lnTo>
                  <a:lnTo>
                    <a:pt x="216" y="33"/>
                  </a:lnTo>
                  <a:lnTo>
                    <a:pt x="212" y="33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29"/>
                  </a:lnTo>
                  <a:lnTo>
                    <a:pt x="183" y="29"/>
                  </a:lnTo>
                  <a:lnTo>
                    <a:pt x="172" y="27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9" y="25"/>
                  </a:lnTo>
                  <a:lnTo>
                    <a:pt x="135" y="23"/>
                  </a:lnTo>
                  <a:lnTo>
                    <a:pt x="131" y="23"/>
                  </a:lnTo>
                  <a:lnTo>
                    <a:pt x="124" y="23"/>
                  </a:lnTo>
                  <a:lnTo>
                    <a:pt x="120" y="23"/>
                  </a:lnTo>
                  <a:lnTo>
                    <a:pt x="116" y="23"/>
                  </a:lnTo>
                  <a:lnTo>
                    <a:pt x="112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7" y="23"/>
                  </a:lnTo>
                  <a:lnTo>
                    <a:pt x="93" y="23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4" y="23"/>
                  </a:lnTo>
                  <a:lnTo>
                    <a:pt x="70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9" y="25"/>
                  </a:lnTo>
                  <a:lnTo>
                    <a:pt x="31" y="25"/>
                  </a:lnTo>
                  <a:lnTo>
                    <a:pt x="22" y="27"/>
                  </a:lnTo>
                  <a:lnTo>
                    <a:pt x="14" y="29"/>
                  </a:lnTo>
                  <a:lnTo>
                    <a:pt x="8" y="3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7856215" y="2873400"/>
              <a:ext cx="73025" cy="373062"/>
            </a:xfrm>
            <a:custGeom>
              <a:avLst/>
              <a:gdLst>
                <a:gd name="T0" fmla="*/ 46 w 46"/>
                <a:gd name="T1" fmla="*/ 0 h 235"/>
                <a:gd name="T2" fmla="*/ 44 w 46"/>
                <a:gd name="T3" fmla="*/ 13 h 235"/>
                <a:gd name="T4" fmla="*/ 42 w 46"/>
                <a:gd name="T5" fmla="*/ 27 h 235"/>
                <a:gd name="T6" fmla="*/ 40 w 46"/>
                <a:gd name="T7" fmla="*/ 42 h 235"/>
                <a:gd name="T8" fmla="*/ 38 w 46"/>
                <a:gd name="T9" fmla="*/ 58 h 235"/>
                <a:gd name="T10" fmla="*/ 34 w 46"/>
                <a:gd name="T11" fmla="*/ 73 h 235"/>
                <a:gd name="T12" fmla="*/ 32 w 46"/>
                <a:gd name="T13" fmla="*/ 90 h 235"/>
                <a:gd name="T14" fmla="*/ 30 w 46"/>
                <a:gd name="T15" fmla="*/ 104 h 235"/>
                <a:gd name="T16" fmla="*/ 27 w 46"/>
                <a:gd name="T17" fmla="*/ 121 h 235"/>
                <a:gd name="T18" fmla="*/ 25 w 46"/>
                <a:gd name="T19" fmla="*/ 135 h 235"/>
                <a:gd name="T20" fmla="*/ 23 w 46"/>
                <a:gd name="T21" fmla="*/ 152 h 235"/>
                <a:gd name="T22" fmla="*/ 21 w 46"/>
                <a:gd name="T23" fmla="*/ 167 h 235"/>
                <a:gd name="T24" fmla="*/ 21 w 46"/>
                <a:gd name="T25" fmla="*/ 181 h 235"/>
                <a:gd name="T26" fmla="*/ 21 w 46"/>
                <a:gd name="T27" fmla="*/ 196 h 235"/>
                <a:gd name="T28" fmla="*/ 21 w 46"/>
                <a:gd name="T29" fmla="*/ 208 h 235"/>
                <a:gd name="T30" fmla="*/ 25 w 46"/>
                <a:gd name="T31" fmla="*/ 223 h 235"/>
                <a:gd name="T32" fmla="*/ 27 w 46"/>
                <a:gd name="T33" fmla="*/ 235 h 235"/>
                <a:gd name="T34" fmla="*/ 2 w 46"/>
                <a:gd name="T35" fmla="*/ 215 h 235"/>
                <a:gd name="T36" fmla="*/ 2 w 46"/>
                <a:gd name="T37" fmla="*/ 200 h 235"/>
                <a:gd name="T38" fmla="*/ 0 w 46"/>
                <a:gd name="T39" fmla="*/ 183 h 235"/>
                <a:gd name="T40" fmla="*/ 0 w 46"/>
                <a:gd name="T41" fmla="*/ 169 h 235"/>
                <a:gd name="T42" fmla="*/ 0 w 46"/>
                <a:gd name="T43" fmla="*/ 154 h 235"/>
                <a:gd name="T44" fmla="*/ 0 w 46"/>
                <a:gd name="T45" fmla="*/ 138 h 235"/>
                <a:gd name="T46" fmla="*/ 0 w 46"/>
                <a:gd name="T47" fmla="*/ 123 h 235"/>
                <a:gd name="T48" fmla="*/ 2 w 46"/>
                <a:gd name="T49" fmla="*/ 108 h 235"/>
                <a:gd name="T50" fmla="*/ 5 w 46"/>
                <a:gd name="T51" fmla="*/ 92 h 235"/>
                <a:gd name="T52" fmla="*/ 7 w 46"/>
                <a:gd name="T53" fmla="*/ 77 h 235"/>
                <a:gd name="T54" fmla="*/ 7 w 46"/>
                <a:gd name="T55" fmla="*/ 63 h 235"/>
                <a:gd name="T56" fmla="*/ 11 w 46"/>
                <a:gd name="T57" fmla="*/ 50 h 235"/>
                <a:gd name="T58" fmla="*/ 13 w 46"/>
                <a:gd name="T59" fmla="*/ 38 h 235"/>
                <a:gd name="T60" fmla="*/ 17 w 46"/>
                <a:gd name="T61" fmla="*/ 25 h 235"/>
                <a:gd name="T62" fmla="*/ 21 w 46"/>
                <a:gd name="T63" fmla="*/ 15 h 235"/>
                <a:gd name="T64" fmla="*/ 25 w 46"/>
                <a:gd name="T65" fmla="*/ 4 h 235"/>
                <a:gd name="T66" fmla="*/ 30 w 46"/>
                <a:gd name="T6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235">
                  <a:moveTo>
                    <a:pt x="30" y="0"/>
                  </a:moveTo>
                  <a:lnTo>
                    <a:pt x="46" y="0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42" y="19"/>
                  </a:lnTo>
                  <a:lnTo>
                    <a:pt x="42" y="27"/>
                  </a:lnTo>
                  <a:lnTo>
                    <a:pt x="40" y="33"/>
                  </a:lnTo>
                  <a:lnTo>
                    <a:pt x="40" y="42"/>
                  </a:lnTo>
                  <a:lnTo>
                    <a:pt x="38" y="50"/>
                  </a:lnTo>
                  <a:lnTo>
                    <a:pt x="38" y="58"/>
                  </a:lnTo>
                  <a:lnTo>
                    <a:pt x="36" y="65"/>
                  </a:lnTo>
                  <a:lnTo>
                    <a:pt x="34" y="73"/>
                  </a:lnTo>
                  <a:lnTo>
                    <a:pt x="32" y="81"/>
                  </a:lnTo>
                  <a:lnTo>
                    <a:pt x="32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27" y="113"/>
                  </a:lnTo>
                  <a:lnTo>
                    <a:pt x="27" y="121"/>
                  </a:lnTo>
                  <a:lnTo>
                    <a:pt x="25" y="127"/>
                  </a:lnTo>
                  <a:lnTo>
                    <a:pt x="25" y="135"/>
                  </a:lnTo>
                  <a:lnTo>
                    <a:pt x="23" y="144"/>
                  </a:lnTo>
                  <a:lnTo>
                    <a:pt x="23" y="152"/>
                  </a:lnTo>
                  <a:lnTo>
                    <a:pt x="21" y="158"/>
                  </a:lnTo>
                  <a:lnTo>
                    <a:pt x="21" y="167"/>
                  </a:lnTo>
                  <a:lnTo>
                    <a:pt x="21" y="173"/>
                  </a:lnTo>
                  <a:lnTo>
                    <a:pt x="21" y="181"/>
                  </a:lnTo>
                  <a:lnTo>
                    <a:pt x="21" y="187"/>
                  </a:lnTo>
                  <a:lnTo>
                    <a:pt x="21" y="196"/>
                  </a:lnTo>
                  <a:lnTo>
                    <a:pt x="21" y="202"/>
                  </a:lnTo>
                  <a:lnTo>
                    <a:pt x="21" y="208"/>
                  </a:lnTo>
                  <a:lnTo>
                    <a:pt x="23" y="217"/>
                  </a:lnTo>
                  <a:lnTo>
                    <a:pt x="25" y="223"/>
                  </a:lnTo>
                  <a:lnTo>
                    <a:pt x="25" y="229"/>
                  </a:lnTo>
                  <a:lnTo>
                    <a:pt x="27" y="235"/>
                  </a:lnTo>
                  <a:lnTo>
                    <a:pt x="5" y="221"/>
                  </a:lnTo>
                  <a:lnTo>
                    <a:pt x="2" y="215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2" y="192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2" y="108"/>
                  </a:lnTo>
                  <a:lnTo>
                    <a:pt x="5" y="100"/>
                  </a:lnTo>
                  <a:lnTo>
                    <a:pt x="5" y="92"/>
                  </a:lnTo>
                  <a:lnTo>
                    <a:pt x="5" y="85"/>
                  </a:lnTo>
                  <a:lnTo>
                    <a:pt x="7" y="77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9" y="56"/>
                  </a:lnTo>
                  <a:lnTo>
                    <a:pt x="11" y="50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5" y="31"/>
                  </a:lnTo>
                  <a:lnTo>
                    <a:pt x="17" y="25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7895903" y="2754337"/>
              <a:ext cx="287338" cy="1014412"/>
            </a:xfrm>
            <a:custGeom>
              <a:avLst/>
              <a:gdLst>
                <a:gd name="T0" fmla="*/ 179 w 181"/>
                <a:gd name="T1" fmla="*/ 27 h 639"/>
                <a:gd name="T2" fmla="*/ 177 w 181"/>
                <a:gd name="T3" fmla="*/ 58 h 639"/>
                <a:gd name="T4" fmla="*/ 175 w 181"/>
                <a:gd name="T5" fmla="*/ 92 h 639"/>
                <a:gd name="T6" fmla="*/ 171 w 181"/>
                <a:gd name="T7" fmla="*/ 125 h 639"/>
                <a:gd name="T8" fmla="*/ 167 w 181"/>
                <a:gd name="T9" fmla="*/ 158 h 639"/>
                <a:gd name="T10" fmla="*/ 161 w 181"/>
                <a:gd name="T11" fmla="*/ 192 h 639"/>
                <a:gd name="T12" fmla="*/ 152 w 181"/>
                <a:gd name="T13" fmla="*/ 225 h 639"/>
                <a:gd name="T14" fmla="*/ 146 w 181"/>
                <a:gd name="T15" fmla="*/ 258 h 639"/>
                <a:gd name="T16" fmla="*/ 138 w 181"/>
                <a:gd name="T17" fmla="*/ 292 h 639"/>
                <a:gd name="T18" fmla="*/ 129 w 181"/>
                <a:gd name="T19" fmla="*/ 323 h 639"/>
                <a:gd name="T20" fmla="*/ 121 w 181"/>
                <a:gd name="T21" fmla="*/ 356 h 639"/>
                <a:gd name="T22" fmla="*/ 111 w 181"/>
                <a:gd name="T23" fmla="*/ 385 h 639"/>
                <a:gd name="T24" fmla="*/ 100 w 181"/>
                <a:gd name="T25" fmla="*/ 416 h 639"/>
                <a:gd name="T26" fmla="*/ 90 w 181"/>
                <a:gd name="T27" fmla="*/ 448 h 639"/>
                <a:gd name="T28" fmla="*/ 82 w 181"/>
                <a:gd name="T29" fmla="*/ 477 h 639"/>
                <a:gd name="T30" fmla="*/ 69 w 181"/>
                <a:gd name="T31" fmla="*/ 504 h 639"/>
                <a:gd name="T32" fmla="*/ 59 w 181"/>
                <a:gd name="T33" fmla="*/ 531 h 639"/>
                <a:gd name="T34" fmla="*/ 48 w 181"/>
                <a:gd name="T35" fmla="*/ 556 h 639"/>
                <a:gd name="T36" fmla="*/ 40 w 181"/>
                <a:gd name="T37" fmla="*/ 581 h 639"/>
                <a:gd name="T38" fmla="*/ 30 w 181"/>
                <a:gd name="T39" fmla="*/ 604 h 639"/>
                <a:gd name="T40" fmla="*/ 19 w 181"/>
                <a:gd name="T41" fmla="*/ 625 h 639"/>
                <a:gd name="T42" fmla="*/ 0 w 181"/>
                <a:gd name="T43" fmla="*/ 610 h 639"/>
                <a:gd name="T44" fmla="*/ 11 w 181"/>
                <a:gd name="T45" fmla="*/ 587 h 639"/>
                <a:gd name="T46" fmla="*/ 21 w 181"/>
                <a:gd name="T47" fmla="*/ 564 h 639"/>
                <a:gd name="T48" fmla="*/ 32 w 181"/>
                <a:gd name="T49" fmla="*/ 539 h 639"/>
                <a:gd name="T50" fmla="*/ 44 w 181"/>
                <a:gd name="T51" fmla="*/ 512 h 639"/>
                <a:gd name="T52" fmla="*/ 54 w 181"/>
                <a:gd name="T53" fmla="*/ 485 h 639"/>
                <a:gd name="T54" fmla="*/ 65 w 181"/>
                <a:gd name="T55" fmla="*/ 456 h 639"/>
                <a:gd name="T56" fmla="*/ 75 w 181"/>
                <a:gd name="T57" fmla="*/ 425 h 639"/>
                <a:gd name="T58" fmla="*/ 86 w 181"/>
                <a:gd name="T59" fmla="*/ 396 h 639"/>
                <a:gd name="T60" fmla="*/ 94 w 181"/>
                <a:gd name="T61" fmla="*/ 362 h 639"/>
                <a:gd name="T62" fmla="*/ 104 w 181"/>
                <a:gd name="T63" fmla="*/ 331 h 639"/>
                <a:gd name="T64" fmla="*/ 113 w 181"/>
                <a:gd name="T65" fmla="*/ 300 h 639"/>
                <a:gd name="T66" fmla="*/ 121 w 181"/>
                <a:gd name="T67" fmla="*/ 269 h 639"/>
                <a:gd name="T68" fmla="*/ 127 w 181"/>
                <a:gd name="T69" fmla="*/ 235 h 639"/>
                <a:gd name="T70" fmla="*/ 136 w 181"/>
                <a:gd name="T71" fmla="*/ 204 h 639"/>
                <a:gd name="T72" fmla="*/ 142 w 181"/>
                <a:gd name="T73" fmla="*/ 173 h 639"/>
                <a:gd name="T74" fmla="*/ 146 w 181"/>
                <a:gd name="T75" fmla="*/ 144 h 639"/>
                <a:gd name="T76" fmla="*/ 150 w 181"/>
                <a:gd name="T77" fmla="*/ 115 h 639"/>
                <a:gd name="T78" fmla="*/ 154 w 181"/>
                <a:gd name="T79" fmla="*/ 86 h 639"/>
                <a:gd name="T80" fmla="*/ 156 w 181"/>
                <a:gd name="T81" fmla="*/ 58 h 639"/>
                <a:gd name="T82" fmla="*/ 159 w 181"/>
                <a:gd name="T83" fmla="*/ 34 h 639"/>
                <a:gd name="T84" fmla="*/ 159 w 181"/>
                <a:gd name="T85" fmla="*/ 9 h 639"/>
                <a:gd name="T86" fmla="*/ 181 w 181"/>
                <a:gd name="T87" fmla="*/ 6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639">
                  <a:moveTo>
                    <a:pt x="181" y="6"/>
                  </a:moveTo>
                  <a:lnTo>
                    <a:pt x="179" y="15"/>
                  </a:lnTo>
                  <a:lnTo>
                    <a:pt x="179" y="27"/>
                  </a:lnTo>
                  <a:lnTo>
                    <a:pt x="177" y="38"/>
                  </a:lnTo>
                  <a:lnTo>
                    <a:pt x="177" y="48"/>
                  </a:lnTo>
                  <a:lnTo>
                    <a:pt x="177" y="58"/>
                  </a:lnTo>
                  <a:lnTo>
                    <a:pt x="177" y="71"/>
                  </a:lnTo>
                  <a:lnTo>
                    <a:pt x="175" y="81"/>
                  </a:lnTo>
                  <a:lnTo>
                    <a:pt x="175" y="92"/>
                  </a:lnTo>
                  <a:lnTo>
                    <a:pt x="173" y="102"/>
                  </a:lnTo>
                  <a:lnTo>
                    <a:pt x="171" y="115"/>
                  </a:lnTo>
                  <a:lnTo>
                    <a:pt x="171" y="125"/>
                  </a:lnTo>
                  <a:lnTo>
                    <a:pt x="169" y="135"/>
                  </a:lnTo>
                  <a:lnTo>
                    <a:pt x="167" y="146"/>
                  </a:lnTo>
                  <a:lnTo>
                    <a:pt x="167" y="158"/>
                  </a:lnTo>
                  <a:lnTo>
                    <a:pt x="163" y="169"/>
                  </a:lnTo>
                  <a:lnTo>
                    <a:pt x="163" y="181"/>
                  </a:lnTo>
                  <a:lnTo>
                    <a:pt x="161" y="192"/>
                  </a:lnTo>
                  <a:lnTo>
                    <a:pt x="159" y="202"/>
                  </a:lnTo>
                  <a:lnTo>
                    <a:pt x="154" y="213"/>
                  </a:lnTo>
                  <a:lnTo>
                    <a:pt x="152" y="225"/>
                  </a:lnTo>
                  <a:lnTo>
                    <a:pt x="150" y="235"/>
                  </a:lnTo>
                  <a:lnTo>
                    <a:pt x="148" y="246"/>
                  </a:lnTo>
                  <a:lnTo>
                    <a:pt x="146" y="258"/>
                  </a:lnTo>
                  <a:lnTo>
                    <a:pt x="144" y="269"/>
                  </a:lnTo>
                  <a:lnTo>
                    <a:pt x="140" y="279"/>
                  </a:lnTo>
                  <a:lnTo>
                    <a:pt x="138" y="292"/>
                  </a:lnTo>
                  <a:lnTo>
                    <a:pt x="134" y="302"/>
                  </a:lnTo>
                  <a:lnTo>
                    <a:pt x="132" y="312"/>
                  </a:lnTo>
                  <a:lnTo>
                    <a:pt x="129" y="323"/>
                  </a:lnTo>
                  <a:lnTo>
                    <a:pt x="127" y="333"/>
                  </a:lnTo>
                  <a:lnTo>
                    <a:pt x="123" y="344"/>
                  </a:lnTo>
                  <a:lnTo>
                    <a:pt x="121" y="356"/>
                  </a:lnTo>
                  <a:lnTo>
                    <a:pt x="117" y="367"/>
                  </a:lnTo>
                  <a:lnTo>
                    <a:pt x="115" y="377"/>
                  </a:lnTo>
                  <a:lnTo>
                    <a:pt x="111" y="385"/>
                  </a:lnTo>
                  <a:lnTo>
                    <a:pt x="109" y="396"/>
                  </a:lnTo>
                  <a:lnTo>
                    <a:pt x="104" y="406"/>
                  </a:lnTo>
                  <a:lnTo>
                    <a:pt x="100" y="416"/>
                  </a:lnTo>
                  <a:lnTo>
                    <a:pt x="96" y="427"/>
                  </a:lnTo>
                  <a:lnTo>
                    <a:pt x="94" y="437"/>
                  </a:lnTo>
                  <a:lnTo>
                    <a:pt x="90" y="448"/>
                  </a:lnTo>
                  <a:lnTo>
                    <a:pt x="88" y="456"/>
                  </a:lnTo>
                  <a:lnTo>
                    <a:pt x="84" y="466"/>
                  </a:lnTo>
                  <a:lnTo>
                    <a:pt x="82" y="477"/>
                  </a:lnTo>
                  <a:lnTo>
                    <a:pt x="77" y="485"/>
                  </a:lnTo>
                  <a:lnTo>
                    <a:pt x="73" y="496"/>
                  </a:lnTo>
                  <a:lnTo>
                    <a:pt x="69" y="504"/>
                  </a:lnTo>
                  <a:lnTo>
                    <a:pt x="67" y="514"/>
                  </a:lnTo>
                  <a:lnTo>
                    <a:pt x="63" y="523"/>
                  </a:lnTo>
                  <a:lnTo>
                    <a:pt x="59" y="531"/>
                  </a:lnTo>
                  <a:lnTo>
                    <a:pt x="57" y="539"/>
                  </a:lnTo>
                  <a:lnTo>
                    <a:pt x="52" y="548"/>
                  </a:lnTo>
                  <a:lnTo>
                    <a:pt x="48" y="556"/>
                  </a:lnTo>
                  <a:lnTo>
                    <a:pt x="46" y="564"/>
                  </a:lnTo>
                  <a:lnTo>
                    <a:pt x="42" y="573"/>
                  </a:lnTo>
                  <a:lnTo>
                    <a:pt x="40" y="581"/>
                  </a:lnTo>
                  <a:lnTo>
                    <a:pt x="36" y="589"/>
                  </a:lnTo>
                  <a:lnTo>
                    <a:pt x="34" y="595"/>
                  </a:lnTo>
                  <a:lnTo>
                    <a:pt x="30" y="604"/>
                  </a:lnTo>
                  <a:lnTo>
                    <a:pt x="25" y="610"/>
                  </a:lnTo>
                  <a:lnTo>
                    <a:pt x="23" y="616"/>
                  </a:lnTo>
                  <a:lnTo>
                    <a:pt x="19" y="625"/>
                  </a:lnTo>
                  <a:lnTo>
                    <a:pt x="17" y="631"/>
                  </a:lnTo>
                  <a:lnTo>
                    <a:pt x="15" y="639"/>
                  </a:lnTo>
                  <a:lnTo>
                    <a:pt x="0" y="610"/>
                  </a:lnTo>
                  <a:lnTo>
                    <a:pt x="2" y="602"/>
                  </a:lnTo>
                  <a:lnTo>
                    <a:pt x="7" y="595"/>
                  </a:lnTo>
                  <a:lnTo>
                    <a:pt x="11" y="587"/>
                  </a:lnTo>
                  <a:lnTo>
                    <a:pt x="15" y="581"/>
                  </a:lnTo>
                  <a:lnTo>
                    <a:pt x="17" y="573"/>
                  </a:lnTo>
                  <a:lnTo>
                    <a:pt x="21" y="564"/>
                  </a:lnTo>
                  <a:lnTo>
                    <a:pt x="25" y="556"/>
                  </a:lnTo>
                  <a:lnTo>
                    <a:pt x="30" y="548"/>
                  </a:lnTo>
                  <a:lnTo>
                    <a:pt x="32" y="539"/>
                  </a:lnTo>
                  <a:lnTo>
                    <a:pt x="36" y="529"/>
                  </a:lnTo>
                  <a:lnTo>
                    <a:pt x="40" y="521"/>
                  </a:lnTo>
                  <a:lnTo>
                    <a:pt x="44" y="512"/>
                  </a:lnTo>
                  <a:lnTo>
                    <a:pt x="46" y="502"/>
                  </a:lnTo>
                  <a:lnTo>
                    <a:pt x="50" y="493"/>
                  </a:lnTo>
                  <a:lnTo>
                    <a:pt x="54" y="485"/>
                  </a:lnTo>
                  <a:lnTo>
                    <a:pt x="59" y="475"/>
                  </a:lnTo>
                  <a:lnTo>
                    <a:pt x="61" y="464"/>
                  </a:lnTo>
                  <a:lnTo>
                    <a:pt x="65" y="456"/>
                  </a:lnTo>
                  <a:lnTo>
                    <a:pt x="67" y="446"/>
                  </a:lnTo>
                  <a:lnTo>
                    <a:pt x="71" y="435"/>
                  </a:lnTo>
                  <a:lnTo>
                    <a:pt x="75" y="425"/>
                  </a:lnTo>
                  <a:lnTo>
                    <a:pt x="77" y="414"/>
                  </a:lnTo>
                  <a:lnTo>
                    <a:pt x="82" y="404"/>
                  </a:lnTo>
                  <a:lnTo>
                    <a:pt x="86" y="396"/>
                  </a:lnTo>
                  <a:lnTo>
                    <a:pt x="88" y="385"/>
                  </a:lnTo>
                  <a:lnTo>
                    <a:pt x="92" y="373"/>
                  </a:lnTo>
                  <a:lnTo>
                    <a:pt x="94" y="362"/>
                  </a:lnTo>
                  <a:lnTo>
                    <a:pt x="98" y="354"/>
                  </a:lnTo>
                  <a:lnTo>
                    <a:pt x="100" y="344"/>
                  </a:lnTo>
                  <a:lnTo>
                    <a:pt x="104" y="331"/>
                  </a:lnTo>
                  <a:lnTo>
                    <a:pt x="109" y="321"/>
                  </a:lnTo>
                  <a:lnTo>
                    <a:pt x="111" y="312"/>
                  </a:lnTo>
                  <a:lnTo>
                    <a:pt x="113" y="300"/>
                  </a:lnTo>
                  <a:lnTo>
                    <a:pt x="115" y="290"/>
                  </a:lnTo>
                  <a:lnTo>
                    <a:pt x="119" y="279"/>
                  </a:lnTo>
                  <a:lnTo>
                    <a:pt x="121" y="269"/>
                  </a:lnTo>
                  <a:lnTo>
                    <a:pt x="123" y="258"/>
                  </a:lnTo>
                  <a:lnTo>
                    <a:pt x="125" y="246"/>
                  </a:lnTo>
                  <a:lnTo>
                    <a:pt x="127" y="235"/>
                  </a:lnTo>
                  <a:lnTo>
                    <a:pt x="132" y="227"/>
                  </a:lnTo>
                  <a:lnTo>
                    <a:pt x="134" y="215"/>
                  </a:lnTo>
                  <a:lnTo>
                    <a:pt x="136" y="204"/>
                  </a:lnTo>
                  <a:lnTo>
                    <a:pt x="138" y="194"/>
                  </a:lnTo>
                  <a:lnTo>
                    <a:pt x="140" y="183"/>
                  </a:lnTo>
                  <a:lnTo>
                    <a:pt x="142" y="173"/>
                  </a:lnTo>
                  <a:lnTo>
                    <a:pt x="142" y="165"/>
                  </a:lnTo>
                  <a:lnTo>
                    <a:pt x="144" y="154"/>
                  </a:lnTo>
                  <a:lnTo>
                    <a:pt x="146" y="144"/>
                  </a:lnTo>
                  <a:lnTo>
                    <a:pt x="148" y="133"/>
                  </a:lnTo>
                  <a:lnTo>
                    <a:pt x="148" y="123"/>
                  </a:lnTo>
                  <a:lnTo>
                    <a:pt x="150" y="115"/>
                  </a:lnTo>
                  <a:lnTo>
                    <a:pt x="152" y="104"/>
                  </a:lnTo>
                  <a:lnTo>
                    <a:pt x="152" y="94"/>
                  </a:lnTo>
                  <a:lnTo>
                    <a:pt x="154" y="86"/>
                  </a:lnTo>
                  <a:lnTo>
                    <a:pt x="154" y="77"/>
                  </a:lnTo>
                  <a:lnTo>
                    <a:pt x="156" y="67"/>
                  </a:lnTo>
                  <a:lnTo>
                    <a:pt x="156" y="58"/>
                  </a:lnTo>
                  <a:lnTo>
                    <a:pt x="156" y="48"/>
                  </a:lnTo>
                  <a:lnTo>
                    <a:pt x="156" y="40"/>
                  </a:lnTo>
                  <a:lnTo>
                    <a:pt x="159" y="34"/>
                  </a:lnTo>
                  <a:lnTo>
                    <a:pt x="159" y="23"/>
                  </a:lnTo>
                  <a:lnTo>
                    <a:pt x="159" y="15"/>
                  </a:lnTo>
                  <a:lnTo>
                    <a:pt x="159" y="9"/>
                  </a:lnTo>
                  <a:lnTo>
                    <a:pt x="159" y="0"/>
                  </a:lnTo>
                  <a:lnTo>
                    <a:pt x="181" y="6"/>
                  </a:lnTo>
                  <a:lnTo>
                    <a:pt x="18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7787953" y="2827362"/>
              <a:ext cx="363538" cy="293687"/>
            </a:xfrm>
            <a:custGeom>
              <a:avLst/>
              <a:gdLst>
                <a:gd name="T0" fmla="*/ 12 w 229"/>
                <a:gd name="T1" fmla="*/ 0 h 185"/>
                <a:gd name="T2" fmla="*/ 27 w 229"/>
                <a:gd name="T3" fmla="*/ 0 h 185"/>
                <a:gd name="T4" fmla="*/ 41 w 229"/>
                <a:gd name="T5" fmla="*/ 2 h 185"/>
                <a:gd name="T6" fmla="*/ 56 w 229"/>
                <a:gd name="T7" fmla="*/ 6 h 185"/>
                <a:gd name="T8" fmla="*/ 68 w 229"/>
                <a:gd name="T9" fmla="*/ 10 h 185"/>
                <a:gd name="T10" fmla="*/ 83 w 229"/>
                <a:gd name="T11" fmla="*/ 15 h 185"/>
                <a:gd name="T12" fmla="*/ 98 w 229"/>
                <a:gd name="T13" fmla="*/ 21 h 185"/>
                <a:gd name="T14" fmla="*/ 110 w 229"/>
                <a:gd name="T15" fmla="*/ 31 h 185"/>
                <a:gd name="T16" fmla="*/ 125 w 229"/>
                <a:gd name="T17" fmla="*/ 40 h 185"/>
                <a:gd name="T18" fmla="*/ 137 w 229"/>
                <a:gd name="T19" fmla="*/ 50 h 185"/>
                <a:gd name="T20" fmla="*/ 152 w 229"/>
                <a:gd name="T21" fmla="*/ 62 h 185"/>
                <a:gd name="T22" fmla="*/ 164 w 229"/>
                <a:gd name="T23" fmla="*/ 77 h 185"/>
                <a:gd name="T24" fmla="*/ 179 w 229"/>
                <a:gd name="T25" fmla="*/ 92 h 185"/>
                <a:gd name="T26" fmla="*/ 189 w 229"/>
                <a:gd name="T27" fmla="*/ 106 h 185"/>
                <a:gd name="T28" fmla="*/ 195 w 229"/>
                <a:gd name="T29" fmla="*/ 114 h 185"/>
                <a:gd name="T30" fmla="*/ 202 w 229"/>
                <a:gd name="T31" fmla="*/ 125 h 185"/>
                <a:gd name="T32" fmla="*/ 210 w 229"/>
                <a:gd name="T33" fmla="*/ 133 h 185"/>
                <a:gd name="T34" fmla="*/ 216 w 229"/>
                <a:gd name="T35" fmla="*/ 146 h 185"/>
                <a:gd name="T36" fmla="*/ 222 w 229"/>
                <a:gd name="T37" fmla="*/ 156 h 185"/>
                <a:gd name="T38" fmla="*/ 229 w 229"/>
                <a:gd name="T39" fmla="*/ 185 h 185"/>
                <a:gd name="T40" fmla="*/ 218 w 229"/>
                <a:gd name="T41" fmla="*/ 175 h 185"/>
                <a:gd name="T42" fmla="*/ 210 w 229"/>
                <a:gd name="T43" fmla="*/ 164 h 185"/>
                <a:gd name="T44" fmla="*/ 202 w 229"/>
                <a:gd name="T45" fmla="*/ 154 h 185"/>
                <a:gd name="T46" fmla="*/ 195 w 229"/>
                <a:gd name="T47" fmla="*/ 146 h 185"/>
                <a:gd name="T48" fmla="*/ 187 w 229"/>
                <a:gd name="T49" fmla="*/ 135 h 185"/>
                <a:gd name="T50" fmla="*/ 179 w 229"/>
                <a:gd name="T51" fmla="*/ 127 h 185"/>
                <a:gd name="T52" fmla="*/ 166 w 229"/>
                <a:gd name="T53" fmla="*/ 112 h 185"/>
                <a:gd name="T54" fmla="*/ 152 w 229"/>
                <a:gd name="T55" fmla="*/ 98 h 185"/>
                <a:gd name="T56" fmla="*/ 139 w 229"/>
                <a:gd name="T57" fmla="*/ 85 h 185"/>
                <a:gd name="T58" fmla="*/ 127 w 229"/>
                <a:gd name="T59" fmla="*/ 73 h 185"/>
                <a:gd name="T60" fmla="*/ 116 w 229"/>
                <a:gd name="T61" fmla="*/ 65 h 185"/>
                <a:gd name="T62" fmla="*/ 104 w 229"/>
                <a:gd name="T63" fmla="*/ 54 h 185"/>
                <a:gd name="T64" fmla="*/ 91 w 229"/>
                <a:gd name="T65" fmla="*/ 48 h 185"/>
                <a:gd name="T66" fmla="*/ 77 w 229"/>
                <a:gd name="T67" fmla="*/ 40 h 185"/>
                <a:gd name="T68" fmla="*/ 64 w 229"/>
                <a:gd name="T69" fmla="*/ 35 h 185"/>
                <a:gd name="T70" fmla="*/ 50 w 229"/>
                <a:gd name="T71" fmla="*/ 29 h 185"/>
                <a:gd name="T72" fmla="*/ 35 w 229"/>
                <a:gd name="T73" fmla="*/ 25 h 185"/>
                <a:gd name="T74" fmla="*/ 16 w 229"/>
                <a:gd name="T75" fmla="*/ 21 h 185"/>
                <a:gd name="T76" fmla="*/ 0 w 229"/>
                <a:gd name="T77" fmla="*/ 17 h 185"/>
                <a:gd name="T78" fmla="*/ 6 w 229"/>
                <a:gd name="T7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" h="185">
                  <a:moveTo>
                    <a:pt x="6" y="0"/>
                  </a:moveTo>
                  <a:lnTo>
                    <a:pt x="12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8" y="4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10"/>
                  </a:lnTo>
                  <a:lnTo>
                    <a:pt x="75" y="12"/>
                  </a:lnTo>
                  <a:lnTo>
                    <a:pt x="83" y="15"/>
                  </a:lnTo>
                  <a:lnTo>
                    <a:pt x="89" y="19"/>
                  </a:lnTo>
                  <a:lnTo>
                    <a:pt x="98" y="21"/>
                  </a:lnTo>
                  <a:lnTo>
                    <a:pt x="104" y="25"/>
                  </a:lnTo>
                  <a:lnTo>
                    <a:pt x="110" y="31"/>
                  </a:lnTo>
                  <a:lnTo>
                    <a:pt x="118" y="35"/>
                  </a:lnTo>
                  <a:lnTo>
                    <a:pt x="125" y="40"/>
                  </a:lnTo>
                  <a:lnTo>
                    <a:pt x="131" y="44"/>
                  </a:lnTo>
                  <a:lnTo>
                    <a:pt x="137" y="50"/>
                  </a:lnTo>
                  <a:lnTo>
                    <a:pt x="145" y="56"/>
                  </a:lnTo>
                  <a:lnTo>
                    <a:pt x="152" y="62"/>
                  </a:lnTo>
                  <a:lnTo>
                    <a:pt x="158" y="71"/>
                  </a:lnTo>
                  <a:lnTo>
                    <a:pt x="164" y="77"/>
                  </a:lnTo>
                  <a:lnTo>
                    <a:pt x="172" y="85"/>
                  </a:lnTo>
                  <a:lnTo>
                    <a:pt x="179" y="92"/>
                  </a:lnTo>
                  <a:lnTo>
                    <a:pt x="185" y="102"/>
                  </a:lnTo>
                  <a:lnTo>
                    <a:pt x="189" y="106"/>
                  </a:lnTo>
                  <a:lnTo>
                    <a:pt x="191" y="110"/>
                  </a:lnTo>
                  <a:lnTo>
                    <a:pt x="195" y="114"/>
                  </a:lnTo>
                  <a:lnTo>
                    <a:pt x="200" y="121"/>
                  </a:lnTo>
                  <a:lnTo>
                    <a:pt x="202" y="125"/>
                  </a:lnTo>
                  <a:lnTo>
                    <a:pt x="206" y="129"/>
                  </a:lnTo>
                  <a:lnTo>
                    <a:pt x="210" y="133"/>
                  </a:lnTo>
                  <a:lnTo>
                    <a:pt x="212" y="139"/>
                  </a:lnTo>
                  <a:lnTo>
                    <a:pt x="216" y="146"/>
                  </a:lnTo>
                  <a:lnTo>
                    <a:pt x="220" y="150"/>
                  </a:lnTo>
                  <a:lnTo>
                    <a:pt x="222" y="156"/>
                  </a:lnTo>
                  <a:lnTo>
                    <a:pt x="227" y="162"/>
                  </a:lnTo>
                  <a:lnTo>
                    <a:pt x="229" y="185"/>
                  </a:lnTo>
                  <a:lnTo>
                    <a:pt x="222" y="181"/>
                  </a:lnTo>
                  <a:lnTo>
                    <a:pt x="218" y="175"/>
                  </a:lnTo>
                  <a:lnTo>
                    <a:pt x="214" y="169"/>
                  </a:lnTo>
                  <a:lnTo>
                    <a:pt x="210" y="164"/>
                  </a:lnTo>
                  <a:lnTo>
                    <a:pt x="206" y="160"/>
                  </a:lnTo>
                  <a:lnTo>
                    <a:pt x="202" y="154"/>
                  </a:lnTo>
                  <a:lnTo>
                    <a:pt x="197" y="150"/>
                  </a:lnTo>
                  <a:lnTo>
                    <a:pt x="195" y="146"/>
                  </a:lnTo>
                  <a:lnTo>
                    <a:pt x="191" y="142"/>
                  </a:lnTo>
                  <a:lnTo>
                    <a:pt x="187" y="135"/>
                  </a:lnTo>
                  <a:lnTo>
                    <a:pt x="183" y="131"/>
                  </a:lnTo>
                  <a:lnTo>
                    <a:pt x="179" y="127"/>
                  </a:lnTo>
                  <a:lnTo>
                    <a:pt x="172" y="121"/>
                  </a:lnTo>
                  <a:lnTo>
                    <a:pt x="166" y="112"/>
                  </a:lnTo>
                  <a:lnTo>
                    <a:pt x="158" y="104"/>
                  </a:lnTo>
                  <a:lnTo>
                    <a:pt x="152" y="98"/>
                  </a:lnTo>
                  <a:lnTo>
                    <a:pt x="145" y="92"/>
                  </a:lnTo>
                  <a:lnTo>
                    <a:pt x="139" y="85"/>
                  </a:lnTo>
                  <a:lnTo>
                    <a:pt x="133" y="79"/>
                  </a:lnTo>
                  <a:lnTo>
                    <a:pt x="127" y="73"/>
                  </a:lnTo>
                  <a:lnTo>
                    <a:pt x="122" y="69"/>
                  </a:lnTo>
                  <a:lnTo>
                    <a:pt x="116" y="65"/>
                  </a:lnTo>
                  <a:lnTo>
                    <a:pt x="110" y="60"/>
                  </a:lnTo>
                  <a:lnTo>
                    <a:pt x="104" y="54"/>
                  </a:lnTo>
                  <a:lnTo>
                    <a:pt x="98" y="52"/>
                  </a:lnTo>
                  <a:lnTo>
                    <a:pt x="91" y="48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0" y="37"/>
                  </a:lnTo>
                  <a:lnTo>
                    <a:pt x="64" y="35"/>
                  </a:lnTo>
                  <a:lnTo>
                    <a:pt x="56" y="31"/>
                  </a:lnTo>
                  <a:lnTo>
                    <a:pt x="50" y="29"/>
                  </a:lnTo>
                  <a:lnTo>
                    <a:pt x="41" y="27"/>
                  </a:lnTo>
                  <a:lnTo>
                    <a:pt x="35" y="25"/>
                  </a:lnTo>
                  <a:lnTo>
                    <a:pt x="25" y="23"/>
                  </a:lnTo>
                  <a:lnTo>
                    <a:pt x="16" y="21"/>
                  </a:lnTo>
                  <a:lnTo>
                    <a:pt x="8" y="19"/>
                  </a:lnTo>
                  <a:lnTo>
                    <a:pt x="0" y="1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7824465" y="3105175"/>
              <a:ext cx="290513" cy="227012"/>
            </a:xfrm>
            <a:custGeom>
              <a:avLst/>
              <a:gdLst>
                <a:gd name="T0" fmla="*/ 183 w 183"/>
                <a:gd name="T1" fmla="*/ 37 h 143"/>
                <a:gd name="T2" fmla="*/ 172 w 183"/>
                <a:gd name="T3" fmla="*/ 48 h 143"/>
                <a:gd name="T4" fmla="*/ 160 w 183"/>
                <a:gd name="T5" fmla="*/ 58 h 143"/>
                <a:gd name="T6" fmla="*/ 147 w 183"/>
                <a:gd name="T7" fmla="*/ 69 h 143"/>
                <a:gd name="T8" fmla="*/ 135 w 183"/>
                <a:gd name="T9" fmla="*/ 77 h 143"/>
                <a:gd name="T10" fmla="*/ 122 w 183"/>
                <a:gd name="T11" fmla="*/ 85 h 143"/>
                <a:gd name="T12" fmla="*/ 108 w 183"/>
                <a:gd name="T13" fmla="*/ 96 h 143"/>
                <a:gd name="T14" fmla="*/ 95 w 183"/>
                <a:gd name="T15" fmla="*/ 102 h 143"/>
                <a:gd name="T16" fmla="*/ 83 w 183"/>
                <a:gd name="T17" fmla="*/ 110 h 143"/>
                <a:gd name="T18" fmla="*/ 68 w 183"/>
                <a:gd name="T19" fmla="*/ 116 h 143"/>
                <a:gd name="T20" fmla="*/ 56 w 183"/>
                <a:gd name="T21" fmla="*/ 123 h 143"/>
                <a:gd name="T22" fmla="*/ 45 w 183"/>
                <a:gd name="T23" fmla="*/ 127 h 143"/>
                <a:gd name="T24" fmla="*/ 35 w 183"/>
                <a:gd name="T25" fmla="*/ 131 h 143"/>
                <a:gd name="T26" fmla="*/ 25 w 183"/>
                <a:gd name="T27" fmla="*/ 135 h 143"/>
                <a:gd name="T28" fmla="*/ 16 w 183"/>
                <a:gd name="T29" fmla="*/ 139 h 143"/>
                <a:gd name="T30" fmla="*/ 6 w 183"/>
                <a:gd name="T31" fmla="*/ 143 h 143"/>
                <a:gd name="T32" fmla="*/ 4 w 183"/>
                <a:gd name="T33" fmla="*/ 125 h 143"/>
                <a:gd name="T34" fmla="*/ 18 w 183"/>
                <a:gd name="T35" fmla="*/ 118 h 143"/>
                <a:gd name="T36" fmla="*/ 31 w 183"/>
                <a:gd name="T37" fmla="*/ 112 h 143"/>
                <a:gd name="T38" fmla="*/ 41 w 183"/>
                <a:gd name="T39" fmla="*/ 108 h 143"/>
                <a:gd name="T40" fmla="*/ 54 w 183"/>
                <a:gd name="T41" fmla="*/ 102 h 143"/>
                <a:gd name="T42" fmla="*/ 64 w 183"/>
                <a:gd name="T43" fmla="*/ 96 h 143"/>
                <a:gd name="T44" fmla="*/ 75 w 183"/>
                <a:gd name="T45" fmla="*/ 89 h 143"/>
                <a:gd name="T46" fmla="*/ 85 w 183"/>
                <a:gd name="T47" fmla="*/ 85 h 143"/>
                <a:gd name="T48" fmla="*/ 97 w 183"/>
                <a:gd name="T49" fmla="*/ 77 h 143"/>
                <a:gd name="T50" fmla="*/ 114 w 183"/>
                <a:gd name="T51" fmla="*/ 64 h 143"/>
                <a:gd name="T52" fmla="*/ 127 w 183"/>
                <a:gd name="T53" fmla="*/ 54 h 143"/>
                <a:gd name="T54" fmla="*/ 139 w 183"/>
                <a:gd name="T55" fmla="*/ 46 h 143"/>
                <a:gd name="T56" fmla="*/ 149 w 183"/>
                <a:gd name="T57" fmla="*/ 37 h 143"/>
                <a:gd name="T58" fmla="*/ 160 w 183"/>
                <a:gd name="T59" fmla="*/ 27 h 143"/>
                <a:gd name="T60" fmla="*/ 168 w 183"/>
                <a:gd name="T61" fmla="*/ 16 h 143"/>
                <a:gd name="T62" fmla="*/ 179 w 183"/>
                <a:gd name="T63" fmla="*/ 6 h 143"/>
                <a:gd name="T64" fmla="*/ 183 w 183"/>
                <a:gd name="T65" fmla="*/ 0 h 143"/>
                <a:gd name="T66" fmla="*/ 183 w 183"/>
                <a:gd name="T6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143">
                  <a:moveTo>
                    <a:pt x="183" y="0"/>
                  </a:moveTo>
                  <a:lnTo>
                    <a:pt x="183" y="37"/>
                  </a:lnTo>
                  <a:lnTo>
                    <a:pt x="177" y="44"/>
                  </a:lnTo>
                  <a:lnTo>
                    <a:pt x="172" y="48"/>
                  </a:lnTo>
                  <a:lnTo>
                    <a:pt x="166" y="52"/>
                  </a:lnTo>
                  <a:lnTo>
                    <a:pt x="160" y="58"/>
                  </a:lnTo>
                  <a:lnTo>
                    <a:pt x="154" y="62"/>
                  </a:lnTo>
                  <a:lnTo>
                    <a:pt x="147" y="69"/>
                  </a:lnTo>
                  <a:lnTo>
                    <a:pt x="141" y="73"/>
                  </a:lnTo>
                  <a:lnTo>
                    <a:pt x="135" y="77"/>
                  </a:lnTo>
                  <a:lnTo>
                    <a:pt x="129" y="81"/>
                  </a:lnTo>
                  <a:lnTo>
                    <a:pt x="122" y="85"/>
                  </a:lnTo>
                  <a:lnTo>
                    <a:pt x="116" y="89"/>
                  </a:lnTo>
                  <a:lnTo>
                    <a:pt x="108" y="96"/>
                  </a:lnTo>
                  <a:lnTo>
                    <a:pt x="102" y="98"/>
                  </a:lnTo>
                  <a:lnTo>
                    <a:pt x="95" y="102"/>
                  </a:lnTo>
                  <a:lnTo>
                    <a:pt x="89" y="106"/>
                  </a:lnTo>
                  <a:lnTo>
                    <a:pt x="83" y="110"/>
                  </a:lnTo>
                  <a:lnTo>
                    <a:pt x="75" y="112"/>
                  </a:lnTo>
                  <a:lnTo>
                    <a:pt x="68" y="116"/>
                  </a:lnTo>
                  <a:lnTo>
                    <a:pt x="62" y="118"/>
                  </a:lnTo>
                  <a:lnTo>
                    <a:pt x="56" y="123"/>
                  </a:lnTo>
                  <a:lnTo>
                    <a:pt x="50" y="125"/>
                  </a:lnTo>
                  <a:lnTo>
                    <a:pt x="45" y="127"/>
                  </a:lnTo>
                  <a:lnTo>
                    <a:pt x="39" y="129"/>
                  </a:lnTo>
                  <a:lnTo>
                    <a:pt x="35" y="131"/>
                  </a:lnTo>
                  <a:lnTo>
                    <a:pt x="29" y="133"/>
                  </a:lnTo>
                  <a:lnTo>
                    <a:pt x="25" y="135"/>
                  </a:lnTo>
                  <a:lnTo>
                    <a:pt x="20" y="137"/>
                  </a:lnTo>
                  <a:lnTo>
                    <a:pt x="16" y="139"/>
                  </a:lnTo>
                  <a:lnTo>
                    <a:pt x="10" y="141"/>
                  </a:lnTo>
                  <a:lnTo>
                    <a:pt x="6" y="143"/>
                  </a:lnTo>
                  <a:lnTo>
                    <a:pt x="0" y="129"/>
                  </a:lnTo>
                  <a:lnTo>
                    <a:pt x="4" y="125"/>
                  </a:lnTo>
                  <a:lnTo>
                    <a:pt x="12" y="123"/>
                  </a:lnTo>
                  <a:lnTo>
                    <a:pt x="18" y="118"/>
                  </a:lnTo>
                  <a:lnTo>
                    <a:pt x="25" y="116"/>
                  </a:lnTo>
                  <a:lnTo>
                    <a:pt x="31" y="112"/>
                  </a:lnTo>
                  <a:lnTo>
                    <a:pt x="37" y="110"/>
                  </a:lnTo>
                  <a:lnTo>
                    <a:pt x="41" y="108"/>
                  </a:lnTo>
                  <a:lnTo>
                    <a:pt x="50" y="104"/>
                  </a:lnTo>
                  <a:lnTo>
                    <a:pt x="54" y="102"/>
                  </a:lnTo>
                  <a:lnTo>
                    <a:pt x="60" y="98"/>
                  </a:lnTo>
                  <a:lnTo>
                    <a:pt x="64" y="96"/>
                  </a:lnTo>
                  <a:lnTo>
                    <a:pt x="70" y="91"/>
                  </a:lnTo>
                  <a:lnTo>
                    <a:pt x="75" y="89"/>
                  </a:lnTo>
                  <a:lnTo>
                    <a:pt x="79" y="87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97" y="77"/>
                  </a:lnTo>
                  <a:lnTo>
                    <a:pt x="106" y="71"/>
                  </a:lnTo>
                  <a:lnTo>
                    <a:pt x="114" y="64"/>
                  </a:lnTo>
                  <a:lnTo>
                    <a:pt x="120" y="60"/>
                  </a:lnTo>
                  <a:lnTo>
                    <a:pt x="127" y="54"/>
                  </a:lnTo>
                  <a:lnTo>
                    <a:pt x="135" y="50"/>
                  </a:lnTo>
                  <a:lnTo>
                    <a:pt x="139" y="46"/>
                  </a:lnTo>
                  <a:lnTo>
                    <a:pt x="145" y="41"/>
                  </a:lnTo>
                  <a:lnTo>
                    <a:pt x="149" y="37"/>
                  </a:lnTo>
                  <a:lnTo>
                    <a:pt x="156" y="31"/>
                  </a:lnTo>
                  <a:lnTo>
                    <a:pt x="160" y="27"/>
                  </a:lnTo>
                  <a:lnTo>
                    <a:pt x="164" y="25"/>
                  </a:lnTo>
                  <a:lnTo>
                    <a:pt x="168" y="16"/>
                  </a:lnTo>
                  <a:lnTo>
                    <a:pt x="174" y="10"/>
                  </a:lnTo>
                  <a:lnTo>
                    <a:pt x="179" y="6"/>
                  </a:lnTo>
                  <a:lnTo>
                    <a:pt x="181" y="4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7903840" y="2965475"/>
              <a:ext cx="141288" cy="82550"/>
            </a:xfrm>
            <a:custGeom>
              <a:avLst/>
              <a:gdLst>
                <a:gd name="T0" fmla="*/ 0 w 89"/>
                <a:gd name="T1" fmla="*/ 42 h 52"/>
                <a:gd name="T2" fmla="*/ 0 w 89"/>
                <a:gd name="T3" fmla="*/ 42 h 52"/>
                <a:gd name="T4" fmla="*/ 0 w 89"/>
                <a:gd name="T5" fmla="*/ 40 h 52"/>
                <a:gd name="T6" fmla="*/ 0 w 89"/>
                <a:gd name="T7" fmla="*/ 36 h 52"/>
                <a:gd name="T8" fmla="*/ 2 w 89"/>
                <a:gd name="T9" fmla="*/ 32 h 52"/>
                <a:gd name="T10" fmla="*/ 6 w 89"/>
                <a:gd name="T11" fmla="*/ 23 h 52"/>
                <a:gd name="T12" fmla="*/ 12 w 89"/>
                <a:gd name="T13" fmla="*/ 19 h 52"/>
                <a:gd name="T14" fmla="*/ 16 w 89"/>
                <a:gd name="T15" fmla="*/ 15 h 52"/>
                <a:gd name="T16" fmla="*/ 20 w 89"/>
                <a:gd name="T17" fmla="*/ 13 h 52"/>
                <a:gd name="T18" fmla="*/ 27 w 89"/>
                <a:gd name="T19" fmla="*/ 9 h 52"/>
                <a:gd name="T20" fmla="*/ 33 w 89"/>
                <a:gd name="T21" fmla="*/ 7 h 52"/>
                <a:gd name="T22" fmla="*/ 39 w 89"/>
                <a:gd name="T23" fmla="*/ 5 h 52"/>
                <a:gd name="T24" fmla="*/ 47 w 89"/>
                <a:gd name="T25" fmla="*/ 2 h 52"/>
                <a:gd name="T26" fmla="*/ 52 w 89"/>
                <a:gd name="T27" fmla="*/ 0 h 52"/>
                <a:gd name="T28" fmla="*/ 58 w 89"/>
                <a:gd name="T29" fmla="*/ 0 h 52"/>
                <a:gd name="T30" fmla="*/ 62 w 89"/>
                <a:gd name="T31" fmla="*/ 0 h 52"/>
                <a:gd name="T32" fmla="*/ 68 w 89"/>
                <a:gd name="T33" fmla="*/ 2 h 52"/>
                <a:gd name="T34" fmla="*/ 72 w 89"/>
                <a:gd name="T35" fmla="*/ 2 h 52"/>
                <a:gd name="T36" fmla="*/ 77 w 89"/>
                <a:gd name="T37" fmla="*/ 5 h 52"/>
                <a:gd name="T38" fmla="*/ 81 w 89"/>
                <a:gd name="T39" fmla="*/ 7 h 52"/>
                <a:gd name="T40" fmla="*/ 85 w 89"/>
                <a:gd name="T41" fmla="*/ 11 h 52"/>
                <a:gd name="T42" fmla="*/ 87 w 89"/>
                <a:gd name="T43" fmla="*/ 13 h 52"/>
                <a:gd name="T44" fmla="*/ 89 w 89"/>
                <a:gd name="T45" fmla="*/ 15 h 52"/>
                <a:gd name="T46" fmla="*/ 89 w 89"/>
                <a:gd name="T47" fmla="*/ 17 h 52"/>
                <a:gd name="T48" fmla="*/ 89 w 89"/>
                <a:gd name="T49" fmla="*/ 21 h 52"/>
                <a:gd name="T50" fmla="*/ 89 w 89"/>
                <a:gd name="T51" fmla="*/ 25 h 52"/>
                <a:gd name="T52" fmla="*/ 85 w 89"/>
                <a:gd name="T53" fmla="*/ 32 h 52"/>
                <a:gd name="T54" fmla="*/ 81 w 89"/>
                <a:gd name="T55" fmla="*/ 36 h 52"/>
                <a:gd name="T56" fmla="*/ 77 w 89"/>
                <a:gd name="T57" fmla="*/ 40 h 52"/>
                <a:gd name="T58" fmla="*/ 72 w 89"/>
                <a:gd name="T59" fmla="*/ 42 h 52"/>
                <a:gd name="T60" fmla="*/ 66 w 89"/>
                <a:gd name="T61" fmla="*/ 44 h 52"/>
                <a:gd name="T62" fmla="*/ 60 w 89"/>
                <a:gd name="T63" fmla="*/ 48 h 52"/>
                <a:gd name="T64" fmla="*/ 54 w 89"/>
                <a:gd name="T65" fmla="*/ 50 h 52"/>
                <a:gd name="T66" fmla="*/ 47 w 89"/>
                <a:gd name="T67" fmla="*/ 50 h 52"/>
                <a:gd name="T68" fmla="*/ 39 w 89"/>
                <a:gd name="T69" fmla="*/ 52 h 52"/>
                <a:gd name="T70" fmla="*/ 35 w 89"/>
                <a:gd name="T71" fmla="*/ 52 h 52"/>
                <a:gd name="T72" fmla="*/ 29 w 89"/>
                <a:gd name="T73" fmla="*/ 52 h 52"/>
                <a:gd name="T74" fmla="*/ 25 w 89"/>
                <a:gd name="T75" fmla="*/ 52 h 52"/>
                <a:gd name="T76" fmla="*/ 18 w 89"/>
                <a:gd name="T77" fmla="*/ 50 h 52"/>
                <a:gd name="T78" fmla="*/ 16 w 89"/>
                <a:gd name="T79" fmla="*/ 50 h 52"/>
                <a:gd name="T80" fmla="*/ 8 w 89"/>
                <a:gd name="T81" fmla="*/ 46 h 52"/>
                <a:gd name="T82" fmla="*/ 4 w 89"/>
                <a:gd name="T83" fmla="*/ 46 h 52"/>
                <a:gd name="T84" fmla="*/ 0 w 89"/>
                <a:gd name="T85" fmla="*/ 42 h 52"/>
                <a:gd name="T86" fmla="*/ 0 w 89"/>
                <a:gd name="T87" fmla="*/ 42 h 52"/>
                <a:gd name="T88" fmla="*/ 0 w 89"/>
                <a:gd name="T8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52">
                  <a:moveTo>
                    <a:pt x="0" y="42"/>
                  </a:move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23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7" y="2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5" y="11"/>
                  </a:lnTo>
                  <a:lnTo>
                    <a:pt x="87" y="13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5" y="32"/>
                  </a:lnTo>
                  <a:lnTo>
                    <a:pt x="81" y="36"/>
                  </a:lnTo>
                  <a:lnTo>
                    <a:pt x="77" y="40"/>
                  </a:lnTo>
                  <a:lnTo>
                    <a:pt x="72" y="42"/>
                  </a:lnTo>
                  <a:lnTo>
                    <a:pt x="66" y="44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7" y="50"/>
                  </a:lnTo>
                  <a:lnTo>
                    <a:pt x="39" y="52"/>
                  </a:lnTo>
                  <a:lnTo>
                    <a:pt x="35" y="52"/>
                  </a:lnTo>
                  <a:lnTo>
                    <a:pt x="29" y="52"/>
                  </a:lnTo>
                  <a:lnTo>
                    <a:pt x="25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7886378" y="2946425"/>
              <a:ext cx="165100" cy="98425"/>
            </a:xfrm>
            <a:custGeom>
              <a:avLst/>
              <a:gdLst>
                <a:gd name="T0" fmla="*/ 0 w 104"/>
                <a:gd name="T1" fmla="*/ 62 h 62"/>
                <a:gd name="T2" fmla="*/ 15 w 104"/>
                <a:gd name="T3" fmla="*/ 60 h 62"/>
                <a:gd name="T4" fmla="*/ 17 w 104"/>
                <a:gd name="T5" fmla="*/ 54 h 62"/>
                <a:gd name="T6" fmla="*/ 17 w 104"/>
                <a:gd name="T7" fmla="*/ 50 h 62"/>
                <a:gd name="T8" fmla="*/ 19 w 104"/>
                <a:gd name="T9" fmla="*/ 46 h 62"/>
                <a:gd name="T10" fmla="*/ 21 w 104"/>
                <a:gd name="T11" fmla="*/ 44 h 62"/>
                <a:gd name="T12" fmla="*/ 25 w 104"/>
                <a:gd name="T13" fmla="*/ 35 h 62"/>
                <a:gd name="T14" fmla="*/ 31 w 104"/>
                <a:gd name="T15" fmla="*/ 31 h 62"/>
                <a:gd name="T16" fmla="*/ 38 w 104"/>
                <a:gd name="T17" fmla="*/ 25 h 62"/>
                <a:gd name="T18" fmla="*/ 44 w 104"/>
                <a:gd name="T19" fmla="*/ 23 h 62"/>
                <a:gd name="T20" fmla="*/ 52 w 104"/>
                <a:gd name="T21" fmla="*/ 21 h 62"/>
                <a:gd name="T22" fmla="*/ 58 w 104"/>
                <a:gd name="T23" fmla="*/ 21 h 62"/>
                <a:gd name="T24" fmla="*/ 65 w 104"/>
                <a:gd name="T25" fmla="*/ 21 h 62"/>
                <a:gd name="T26" fmla="*/ 73 w 104"/>
                <a:gd name="T27" fmla="*/ 23 h 62"/>
                <a:gd name="T28" fmla="*/ 79 w 104"/>
                <a:gd name="T29" fmla="*/ 25 h 62"/>
                <a:gd name="T30" fmla="*/ 85 w 104"/>
                <a:gd name="T31" fmla="*/ 27 h 62"/>
                <a:gd name="T32" fmla="*/ 90 w 104"/>
                <a:gd name="T33" fmla="*/ 29 h 62"/>
                <a:gd name="T34" fmla="*/ 96 w 104"/>
                <a:gd name="T35" fmla="*/ 33 h 62"/>
                <a:gd name="T36" fmla="*/ 100 w 104"/>
                <a:gd name="T37" fmla="*/ 39 h 62"/>
                <a:gd name="T38" fmla="*/ 104 w 104"/>
                <a:gd name="T39" fmla="*/ 44 h 62"/>
                <a:gd name="T40" fmla="*/ 100 w 104"/>
                <a:gd name="T41" fmla="*/ 12 h 62"/>
                <a:gd name="T42" fmla="*/ 96 w 104"/>
                <a:gd name="T43" fmla="*/ 8 h 62"/>
                <a:gd name="T44" fmla="*/ 92 w 104"/>
                <a:gd name="T45" fmla="*/ 6 h 62"/>
                <a:gd name="T46" fmla="*/ 83 w 104"/>
                <a:gd name="T47" fmla="*/ 2 h 62"/>
                <a:gd name="T48" fmla="*/ 77 w 104"/>
                <a:gd name="T49" fmla="*/ 2 h 62"/>
                <a:gd name="T50" fmla="*/ 69 w 104"/>
                <a:gd name="T51" fmla="*/ 0 h 62"/>
                <a:gd name="T52" fmla="*/ 63 w 104"/>
                <a:gd name="T53" fmla="*/ 2 h 62"/>
                <a:gd name="T54" fmla="*/ 54 w 104"/>
                <a:gd name="T55" fmla="*/ 2 h 62"/>
                <a:gd name="T56" fmla="*/ 46 w 104"/>
                <a:gd name="T57" fmla="*/ 4 h 62"/>
                <a:gd name="T58" fmla="*/ 38 w 104"/>
                <a:gd name="T59" fmla="*/ 6 h 62"/>
                <a:gd name="T60" fmla="*/ 29 w 104"/>
                <a:gd name="T61" fmla="*/ 10 h 62"/>
                <a:gd name="T62" fmla="*/ 23 w 104"/>
                <a:gd name="T63" fmla="*/ 17 h 62"/>
                <a:gd name="T64" fmla="*/ 17 w 104"/>
                <a:gd name="T65" fmla="*/ 23 h 62"/>
                <a:gd name="T66" fmla="*/ 13 w 104"/>
                <a:gd name="T67" fmla="*/ 25 h 62"/>
                <a:gd name="T68" fmla="*/ 11 w 104"/>
                <a:gd name="T69" fmla="*/ 29 h 62"/>
                <a:gd name="T70" fmla="*/ 8 w 104"/>
                <a:gd name="T71" fmla="*/ 33 h 62"/>
                <a:gd name="T72" fmla="*/ 6 w 104"/>
                <a:gd name="T73" fmla="*/ 39 h 62"/>
                <a:gd name="T74" fmla="*/ 4 w 104"/>
                <a:gd name="T75" fmla="*/ 44 h 62"/>
                <a:gd name="T76" fmla="*/ 2 w 104"/>
                <a:gd name="T77" fmla="*/ 48 h 62"/>
                <a:gd name="T78" fmla="*/ 0 w 104"/>
                <a:gd name="T79" fmla="*/ 54 h 62"/>
                <a:gd name="T80" fmla="*/ 0 w 104"/>
                <a:gd name="T81" fmla="*/ 62 h 62"/>
                <a:gd name="T82" fmla="*/ 0 w 104"/>
                <a:gd name="T8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62">
                  <a:moveTo>
                    <a:pt x="0" y="62"/>
                  </a:moveTo>
                  <a:lnTo>
                    <a:pt x="15" y="60"/>
                  </a:lnTo>
                  <a:lnTo>
                    <a:pt x="17" y="54"/>
                  </a:lnTo>
                  <a:lnTo>
                    <a:pt x="17" y="50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5" y="35"/>
                  </a:lnTo>
                  <a:lnTo>
                    <a:pt x="31" y="31"/>
                  </a:lnTo>
                  <a:lnTo>
                    <a:pt x="38" y="25"/>
                  </a:lnTo>
                  <a:lnTo>
                    <a:pt x="44" y="23"/>
                  </a:lnTo>
                  <a:lnTo>
                    <a:pt x="52" y="21"/>
                  </a:lnTo>
                  <a:lnTo>
                    <a:pt x="58" y="21"/>
                  </a:lnTo>
                  <a:lnTo>
                    <a:pt x="65" y="21"/>
                  </a:lnTo>
                  <a:lnTo>
                    <a:pt x="73" y="23"/>
                  </a:lnTo>
                  <a:lnTo>
                    <a:pt x="79" y="25"/>
                  </a:lnTo>
                  <a:lnTo>
                    <a:pt x="85" y="27"/>
                  </a:lnTo>
                  <a:lnTo>
                    <a:pt x="90" y="29"/>
                  </a:lnTo>
                  <a:lnTo>
                    <a:pt x="96" y="33"/>
                  </a:lnTo>
                  <a:lnTo>
                    <a:pt x="100" y="39"/>
                  </a:lnTo>
                  <a:lnTo>
                    <a:pt x="104" y="44"/>
                  </a:lnTo>
                  <a:lnTo>
                    <a:pt x="100" y="12"/>
                  </a:lnTo>
                  <a:lnTo>
                    <a:pt x="96" y="8"/>
                  </a:lnTo>
                  <a:lnTo>
                    <a:pt x="92" y="6"/>
                  </a:lnTo>
                  <a:lnTo>
                    <a:pt x="83" y="2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8" y="6"/>
                  </a:lnTo>
                  <a:lnTo>
                    <a:pt x="29" y="10"/>
                  </a:lnTo>
                  <a:lnTo>
                    <a:pt x="23" y="17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3"/>
                  </a:lnTo>
                  <a:lnTo>
                    <a:pt x="6" y="39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7883203" y="2995637"/>
              <a:ext cx="165100" cy="73025"/>
            </a:xfrm>
            <a:custGeom>
              <a:avLst/>
              <a:gdLst>
                <a:gd name="T0" fmla="*/ 104 w 104"/>
                <a:gd name="T1" fmla="*/ 8 h 46"/>
                <a:gd name="T2" fmla="*/ 94 w 104"/>
                <a:gd name="T3" fmla="*/ 0 h 46"/>
                <a:gd name="T4" fmla="*/ 90 w 104"/>
                <a:gd name="T5" fmla="*/ 4 h 46"/>
                <a:gd name="T6" fmla="*/ 85 w 104"/>
                <a:gd name="T7" fmla="*/ 8 h 46"/>
                <a:gd name="T8" fmla="*/ 81 w 104"/>
                <a:gd name="T9" fmla="*/ 13 h 46"/>
                <a:gd name="T10" fmla="*/ 77 w 104"/>
                <a:gd name="T11" fmla="*/ 17 h 46"/>
                <a:gd name="T12" fmla="*/ 73 w 104"/>
                <a:gd name="T13" fmla="*/ 19 h 46"/>
                <a:gd name="T14" fmla="*/ 69 w 104"/>
                <a:gd name="T15" fmla="*/ 21 h 46"/>
                <a:gd name="T16" fmla="*/ 65 w 104"/>
                <a:gd name="T17" fmla="*/ 23 h 46"/>
                <a:gd name="T18" fmla="*/ 60 w 104"/>
                <a:gd name="T19" fmla="*/ 25 h 46"/>
                <a:gd name="T20" fmla="*/ 54 w 104"/>
                <a:gd name="T21" fmla="*/ 25 h 46"/>
                <a:gd name="T22" fmla="*/ 48 w 104"/>
                <a:gd name="T23" fmla="*/ 25 h 46"/>
                <a:gd name="T24" fmla="*/ 42 w 104"/>
                <a:gd name="T25" fmla="*/ 25 h 46"/>
                <a:gd name="T26" fmla="*/ 38 w 104"/>
                <a:gd name="T27" fmla="*/ 23 h 46"/>
                <a:gd name="T28" fmla="*/ 29 w 104"/>
                <a:gd name="T29" fmla="*/ 21 h 46"/>
                <a:gd name="T30" fmla="*/ 23 w 104"/>
                <a:gd name="T31" fmla="*/ 19 h 46"/>
                <a:gd name="T32" fmla="*/ 15 w 104"/>
                <a:gd name="T33" fmla="*/ 17 h 46"/>
                <a:gd name="T34" fmla="*/ 8 w 104"/>
                <a:gd name="T35" fmla="*/ 13 h 46"/>
                <a:gd name="T36" fmla="*/ 0 w 104"/>
                <a:gd name="T37" fmla="*/ 21 h 46"/>
                <a:gd name="T38" fmla="*/ 2 w 104"/>
                <a:gd name="T39" fmla="*/ 23 h 46"/>
                <a:gd name="T40" fmla="*/ 4 w 104"/>
                <a:gd name="T41" fmla="*/ 27 h 46"/>
                <a:gd name="T42" fmla="*/ 8 w 104"/>
                <a:gd name="T43" fmla="*/ 31 h 46"/>
                <a:gd name="T44" fmla="*/ 15 w 104"/>
                <a:gd name="T45" fmla="*/ 36 h 46"/>
                <a:gd name="T46" fmla="*/ 19 w 104"/>
                <a:gd name="T47" fmla="*/ 38 h 46"/>
                <a:gd name="T48" fmla="*/ 27 w 104"/>
                <a:gd name="T49" fmla="*/ 42 h 46"/>
                <a:gd name="T50" fmla="*/ 33 w 104"/>
                <a:gd name="T51" fmla="*/ 42 h 46"/>
                <a:gd name="T52" fmla="*/ 42 w 104"/>
                <a:gd name="T53" fmla="*/ 46 h 46"/>
                <a:gd name="T54" fmla="*/ 48 w 104"/>
                <a:gd name="T55" fmla="*/ 44 h 46"/>
                <a:gd name="T56" fmla="*/ 56 w 104"/>
                <a:gd name="T57" fmla="*/ 44 h 46"/>
                <a:gd name="T58" fmla="*/ 65 w 104"/>
                <a:gd name="T59" fmla="*/ 42 h 46"/>
                <a:gd name="T60" fmla="*/ 73 w 104"/>
                <a:gd name="T61" fmla="*/ 40 h 46"/>
                <a:gd name="T62" fmla="*/ 81 w 104"/>
                <a:gd name="T63" fmla="*/ 33 h 46"/>
                <a:gd name="T64" fmla="*/ 90 w 104"/>
                <a:gd name="T65" fmla="*/ 27 h 46"/>
                <a:gd name="T66" fmla="*/ 94 w 104"/>
                <a:gd name="T67" fmla="*/ 23 h 46"/>
                <a:gd name="T68" fmla="*/ 98 w 104"/>
                <a:gd name="T69" fmla="*/ 19 h 46"/>
                <a:gd name="T70" fmla="*/ 100 w 104"/>
                <a:gd name="T71" fmla="*/ 13 h 46"/>
                <a:gd name="T72" fmla="*/ 104 w 104"/>
                <a:gd name="T73" fmla="*/ 8 h 46"/>
                <a:gd name="T74" fmla="*/ 104 w 104"/>
                <a:gd name="T7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46">
                  <a:moveTo>
                    <a:pt x="104" y="8"/>
                  </a:moveTo>
                  <a:lnTo>
                    <a:pt x="94" y="0"/>
                  </a:lnTo>
                  <a:lnTo>
                    <a:pt x="90" y="4"/>
                  </a:lnTo>
                  <a:lnTo>
                    <a:pt x="85" y="8"/>
                  </a:lnTo>
                  <a:lnTo>
                    <a:pt x="81" y="13"/>
                  </a:lnTo>
                  <a:lnTo>
                    <a:pt x="77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4" y="25"/>
                  </a:lnTo>
                  <a:lnTo>
                    <a:pt x="48" y="25"/>
                  </a:lnTo>
                  <a:lnTo>
                    <a:pt x="42" y="25"/>
                  </a:lnTo>
                  <a:lnTo>
                    <a:pt x="38" y="23"/>
                  </a:lnTo>
                  <a:lnTo>
                    <a:pt x="29" y="21"/>
                  </a:lnTo>
                  <a:lnTo>
                    <a:pt x="23" y="19"/>
                  </a:lnTo>
                  <a:lnTo>
                    <a:pt x="15" y="17"/>
                  </a:lnTo>
                  <a:lnTo>
                    <a:pt x="8" y="13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5" y="36"/>
                  </a:lnTo>
                  <a:lnTo>
                    <a:pt x="19" y="38"/>
                  </a:lnTo>
                  <a:lnTo>
                    <a:pt x="27" y="42"/>
                  </a:lnTo>
                  <a:lnTo>
                    <a:pt x="33" y="42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5" y="42"/>
                  </a:lnTo>
                  <a:lnTo>
                    <a:pt x="73" y="40"/>
                  </a:lnTo>
                  <a:lnTo>
                    <a:pt x="81" y="33"/>
                  </a:lnTo>
                  <a:lnTo>
                    <a:pt x="90" y="27"/>
                  </a:lnTo>
                  <a:lnTo>
                    <a:pt x="94" y="23"/>
                  </a:lnTo>
                  <a:lnTo>
                    <a:pt x="98" y="19"/>
                  </a:lnTo>
                  <a:lnTo>
                    <a:pt x="100" y="13"/>
                  </a:lnTo>
                  <a:lnTo>
                    <a:pt x="104" y="8"/>
                  </a:lnTo>
                  <a:lnTo>
                    <a:pt x="10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7770490" y="2744812"/>
              <a:ext cx="96838" cy="595312"/>
            </a:xfrm>
            <a:custGeom>
              <a:avLst/>
              <a:gdLst>
                <a:gd name="T0" fmla="*/ 34 w 61"/>
                <a:gd name="T1" fmla="*/ 375 h 375"/>
                <a:gd name="T2" fmla="*/ 27 w 61"/>
                <a:gd name="T3" fmla="*/ 360 h 375"/>
                <a:gd name="T4" fmla="*/ 25 w 61"/>
                <a:gd name="T5" fmla="*/ 348 h 375"/>
                <a:gd name="T6" fmla="*/ 21 w 61"/>
                <a:gd name="T7" fmla="*/ 333 h 375"/>
                <a:gd name="T8" fmla="*/ 19 w 61"/>
                <a:gd name="T9" fmla="*/ 320 h 375"/>
                <a:gd name="T10" fmla="*/ 15 w 61"/>
                <a:gd name="T11" fmla="*/ 306 h 375"/>
                <a:gd name="T12" fmla="*/ 13 w 61"/>
                <a:gd name="T13" fmla="*/ 293 h 375"/>
                <a:gd name="T14" fmla="*/ 11 w 61"/>
                <a:gd name="T15" fmla="*/ 279 h 375"/>
                <a:gd name="T16" fmla="*/ 9 w 61"/>
                <a:gd name="T17" fmla="*/ 264 h 375"/>
                <a:gd name="T18" fmla="*/ 7 w 61"/>
                <a:gd name="T19" fmla="*/ 250 h 375"/>
                <a:gd name="T20" fmla="*/ 4 w 61"/>
                <a:gd name="T21" fmla="*/ 237 h 375"/>
                <a:gd name="T22" fmla="*/ 4 w 61"/>
                <a:gd name="T23" fmla="*/ 223 h 375"/>
                <a:gd name="T24" fmla="*/ 4 w 61"/>
                <a:gd name="T25" fmla="*/ 208 h 375"/>
                <a:gd name="T26" fmla="*/ 2 w 61"/>
                <a:gd name="T27" fmla="*/ 196 h 375"/>
                <a:gd name="T28" fmla="*/ 2 w 61"/>
                <a:gd name="T29" fmla="*/ 181 h 375"/>
                <a:gd name="T30" fmla="*/ 2 w 61"/>
                <a:gd name="T31" fmla="*/ 169 h 375"/>
                <a:gd name="T32" fmla="*/ 2 w 61"/>
                <a:gd name="T33" fmla="*/ 156 h 375"/>
                <a:gd name="T34" fmla="*/ 0 w 61"/>
                <a:gd name="T35" fmla="*/ 144 h 375"/>
                <a:gd name="T36" fmla="*/ 0 w 61"/>
                <a:gd name="T37" fmla="*/ 129 h 375"/>
                <a:gd name="T38" fmla="*/ 0 w 61"/>
                <a:gd name="T39" fmla="*/ 119 h 375"/>
                <a:gd name="T40" fmla="*/ 0 w 61"/>
                <a:gd name="T41" fmla="*/ 106 h 375"/>
                <a:gd name="T42" fmla="*/ 0 w 61"/>
                <a:gd name="T43" fmla="*/ 94 h 375"/>
                <a:gd name="T44" fmla="*/ 2 w 61"/>
                <a:gd name="T45" fmla="*/ 83 h 375"/>
                <a:gd name="T46" fmla="*/ 2 w 61"/>
                <a:gd name="T47" fmla="*/ 73 h 375"/>
                <a:gd name="T48" fmla="*/ 2 w 61"/>
                <a:gd name="T49" fmla="*/ 64 h 375"/>
                <a:gd name="T50" fmla="*/ 2 w 61"/>
                <a:gd name="T51" fmla="*/ 54 h 375"/>
                <a:gd name="T52" fmla="*/ 2 w 61"/>
                <a:gd name="T53" fmla="*/ 46 h 375"/>
                <a:gd name="T54" fmla="*/ 4 w 61"/>
                <a:gd name="T55" fmla="*/ 29 h 375"/>
                <a:gd name="T56" fmla="*/ 4 w 61"/>
                <a:gd name="T57" fmla="*/ 17 h 375"/>
                <a:gd name="T58" fmla="*/ 7 w 61"/>
                <a:gd name="T59" fmla="*/ 6 h 375"/>
                <a:gd name="T60" fmla="*/ 23 w 61"/>
                <a:gd name="T61" fmla="*/ 15 h 375"/>
                <a:gd name="T62" fmla="*/ 21 w 61"/>
                <a:gd name="T63" fmla="*/ 44 h 375"/>
                <a:gd name="T64" fmla="*/ 21 w 61"/>
                <a:gd name="T65" fmla="*/ 69 h 375"/>
                <a:gd name="T66" fmla="*/ 21 w 61"/>
                <a:gd name="T67" fmla="*/ 94 h 375"/>
                <a:gd name="T68" fmla="*/ 19 w 61"/>
                <a:gd name="T69" fmla="*/ 119 h 375"/>
                <a:gd name="T70" fmla="*/ 19 w 61"/>
                <a:gd name="T71" fmla="*/ 141 h 375"/>
                <a:gd name="T72" fmla="*/ 19 w 61"/>
                <a:gd name="T73" fmla="*/ 162 h 375"/>
                <a:gd name="T74" fmla="*/ 21 w 61"/>
                <a:gd name="T75" fmla="*/ 181 h 375"/>
                <a:gd name="T76" fmla="*/ 23 w 61"/>
                <a:gd name="T77" fmla="*/ 200 h 375"/>
                <a:gd name="T78" fmla="*/ 23 w 61"/>
                <a:gd name="T79" fmla="*/ 219 h 375"/>
                <a:gd name="T80" fmla="*/ 23 w 61"/>
                <a:gd name="T81" fmla="*/ 233 h 375"/>
                <a:gd name="T82" fmla="*/ 25 w 61"/>
                <a:gd name="T83" fmla="*/ 250 h 375"/>
                <a:gd name="T84" fmla="*/ 27 w 61"/>
                <a:gd name="T85" fmla="*/ 262 h 375"/>
                <a:gd name="T86" fmla="*/ 29 w 61"/>
                <a:gd name="T87" fmla="*/ 275 h 375"/>
                <a:gd name="T88" fmla="*/ 31 w 61"/>
                <a:gd name="T89" fmla="*/ 285 h 375"/>
                <a:gd name="T90" fmla="*/ 34 w 61"/>
                <a:gd name="T91" fmla="*/ 298 h 375"/>
                <a:gd name="T92" fmla="*/ 38 w 61"/>
                <a:gd name="T93" fmla="*/ 310 h 375"/>
                <a:gd name="T94" fmla="*/ 42 w 61"/>
                <a:gd name="T95" fmla="*/ 327 h 375"/>
                <a:gd name="T96" fmla="*/ 46 w 61"/>
                <a:gd name="T97" fmla="*/ 337 h 375"/>
                <a:gd name="T98" fmla="*/ 48 w 61"/>
                <a:gd name="T99" fmla="*/ 348 h 375"/>
                <a:gd name="T100" fmla="*/ 54 w 61"/>
                <a:gd name="T101" fmla="*/ 358 h 375"/>
                <a:gd name="T102" fmla="*/ 59 w 61"/>
                <a:gd name="T103" fmla="*/ 364 h 375"/>
                <a:gd name="T104" fmla="*/ 61 w 61"/>
                <a:gd name="T105" fmla="*/ 36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375">
                  <a:moveTo>
                    <a:pt x="61" y="364"/>
                  </a:moveTo>
                  <a:lnTo>
                    <a:pt x="34" y="375"/>
                  </a:lnTo>
                  <a:lnTo>
                    <a:pt x="31" y="366"/>
                  </a:lnTo>
                  <a:lnTo>
                    <a:pt x="27" y="360"/>
                  </a:lnTo>
                  <a:lnTo>
                    <a:pt x="27" y="354"/>
                  </a:lnTo>
                  <a:lnTo>
                    <a:pt x="25" y="348"/>
                  </a:lnTo>
                  <a:lnTo>
                    <a:pt x="23" y="339"/>
                  </a:lnTo>
                  <a:lnTo>
                    <a:pt x="21" y="333"/>
                  </a:lnTo>
                  <a:lnTo>
                    <a:pt x="19" y="327"/>
                  </a:lnTo>
                  <a:lnTo>
                    <a:pt x="19" y="320"/>
                  </a:lnTo>
                  <a:lnTo>
                    <a:pt x="17" y="312"/>
                  </a:lnTo>
                  <a:lnTo>
                    <a:pt x="15" y="306"/>
                  </a:lnTo>
                  <a:lnTo>
                    <a:pt x="13" y="300"/>
                  </a:lnTo>
                  <a:lnTo>
                    <a:pt x="13" y="293"/>
                  </a:lnTo>
                  <a:lnTo>
                    <a:pt x="11" y="285"/>
                  </a:lnTo>
                  <a:lnTo>
                    <a:pt x="11" y="279"/>
                  </a:lnTo>
                  <a:lnTo>
                    <a:pt x="9" y="271"/>
                  </a:lnTo>
                  <a:lnTo>
                    <a:pt x="9" y="264"/>
                  </a:lnTo>
                  <a:lnTo>
                    <a:pt x="9" y="258"/>
                  </a:lnTo>
                  <a:lnTo>
                    <a:pt x="7" y="250"/>
                  </a:lnTo>
                  <a:lnTo>
                    <a:pt x="7" y="243"/>
                  </a:lnTo>
                  <a:lnTo>
                    <a:pt x="4" y="237"/>
                  </a:lnTo>
                  <a:lnTo>
                    <a:pt x="4" y="229"/>
                  </a:lnTo>
                  <a:lnTo>
                    <a:pt x="4" y="223"/>
                  </a:lnTo>
                  <a:lnTo>
                    <a:pt x="4" y="216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2" y="196"/>
                  </a:lnTo>
                  <a:lnTo>
                    <a:pt x="2" y="189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2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2" y="83"/>
                  </a:lnTo>
                  <a:lnTo>
                    <a:pt x="2" y="79"/>
                  </a:lnTo>
                  <a:lnTo>
                    <a:pt x="2" y="73"/>
                  </a:lnTo>
                  <a:lnTo>
                    <a:pt x="2" y="69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7" y="10"/>
                  </a:lnTo>
                  <a:lnTo>
                    <a:pt x="7" y="6"/>
                  </a:lnTo>
                  <a:lnTo>
                    <a:pt x="23" y="0"/>
                  </a:lnTo>
                  <a:lnTo>
                    <a:pt x="23" y="15"/>
                  </a:lnTo>
                  <a:lnTo>
                    <a:pt x="21" y="29"/>
                  </a:lnTo>
                  <a:lnTo>
                    <a:pt x="21" y="44"/>
                  </a:lnTo>
                  <a:lnTo>
                    <a:pt x="21" y="56"/>
                  </a:lnTo>
                  <a:lnTo>
                    <a:pt x="21" y="69"/>
                  </a:lnTo>
                  <a:lnTo>
                    <a:pt x="21" y="81"/>
                  </a:lnTo>
                  <a:lnTo>
                    <a:pt x="21" y="94"/>
                  </a:lnTo>
                  <a:lnTo>
                    <a:pt x="21" y="106"/>
                  </a:lnTo>
                  <a:lnTo>
                    <a:pt x="19" y="119"/>
                  </a:lnTo>
                  <a:lnTo>
                    <a:pt x="19" y="129"/>
                  </a:lnTo>
                  <a:lnTo>
                    <a:pt x="19" y="141"/>
                  </a:lnTo>
                  <a:lnTo>
                    <a:pt x="19" y="152"/>
                  </a:lnTo>
                  <a:lnTo>
                    <a:pt x="19" y="162"/>
                  </a:lnTo>
                  <a:lnTo>
                    <a:pt x="21" y="173"/>
                  </a:lnTo>
                  <a:lnTo>
                    <a:pt x="21" y="181"/>
                  </a:lnTo>
                  <a:lnTo>
                    <a:pt x="23" y="194"/>
                  </a:lnTo>
                  <a:lnTo>
                    <a:pt x="23" y="200"/>
                  </a:lnTo>
                  <a:lnTo>
                    <a:pt x="23" y="210"/>
                  </a:lnTo>
                  <a:lnTo>
                    <a:pt x="23" y="219"/>
                  </a:lnTo>
                  <a:lnTo>
                    <a:pt x="23" y="227"/>
                  </a:lnTo>
                  <a:lnTo>
                    <a:pt x="23" y="233"/>
                  </a:lnTo>
                  <a:lnTo>
                    <a:pt x="25" y="241"/>
                  </a:lnTo>
                  <a:lnTo>
                    <a:pt x="25" y="250"/>
                  </a:lnTo>
                  <a:lnTo>
                    <a:pt x="27" y="256"/>
                  </a:lnTo>
                  <a:lnTo>
                    <a:pt x="27" y="262"/>
                  </a:lnTo>
                  <a:lnTo>
                    <a:pt x="29" y="268"/>
                  </a:lnTo>
                  <a:lnTo>
                    <a:pt x="29" y="275"/>
                  </a:lnTo>
                  <a:lnTo>
                    <a:pt x="31" y="281"/>
                  </a:lnTo>
                  <a:lnTo>
                    <a:pt x="31" y="285"/>
                  </a:lnTo>
                  <a:lnTo>
                    <a:pt x="34" y="291"/>
                  </a:lnTo>
                  <a:lnTo>
                    <a:pt x="34" y="298"/>
                  </a:lnTo>
                  <a:lnTo>
                    <a:pt x="36" y="302"/>
                  </a:lnTo>
                  <a:lnTo>
                    <a:pt x="38" y="310"/>
                  </a:lnTo>
                  <a:lnTo>
                    <a:pt x="40" y="318"/>
                  </a:lnTo>
                  <a:lnTo>
                    <a:pt x="42" y="327"/>
                  </a:lnTo>
                  <a:lnTo>
                    <a:pt x="44" y="333"/>
                  </a:lnTo>
                  <a:lnTo>
                    <a:pt x="46" y="337"/>
                  </a:lnTo>
                  <a:lnTo>
                    <a:pt x="48" y="343"/>
                  </a:lnTo>
                  <a:lnTo>
                    <a:pt x="48" y="348"/>
                  </a:lnTo>
                  <a:lnTo>
                    <a:pt x="52" y="354"/>
                  </a:lnTo>
                  <a:lnTo>
                    <a:pt x="54" y="358"/>
                  </a:lnTo>
                  <a:lnTo>
                    <a:pt x="56" y="362"/>
                  </a:lnTo>
                  <a:lnTo>
                    <a:pt x="59" y="364"/>
                  </a:lnTo>
                  <a:lnTo>
                    <a:pt x="61" y="364"/>
                  </a:lnTo>
                  <a:lnTo>
                    <a:pt x="61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7843515" y="3297262"/>
              <a:ext cx="60325" cy="385762"/>
            </a:xfrm>
            <a:custGeom>
              <a:avLst/>
              <a:gdLst>
                <a:gd name="T0" fmla="*/ 35 w 38"/>
                <a:gd name="T1" fmla="*/ 233 h 243"/>
                <a:gd name="T2" fmla="*/ 31 w 38"/>
                <a:gd name="T3" fmla="*/ 239 h 243"/>
                <a:gd name="T4" fmla="*/ 27 w 38"/>
                <a:gd name="T5" fmla="*/ 243 h 243"/>
                <a:gd name="T6" fmla="*/ 25 w 38"/>
                <a:gd name="T7" fmla="*/ 235 h 243"/>
                <a:gd name="T8" fmla="*/ 23 w 38"/>
                <a:gd name="T9" fmla="*/ 226 h 243"/>
                <a:gd name="T10" fmla="*/ 21 w 38"/>
                <a:gd name="T11" fmla="*/ 218 h 243"/>
                <a:gd name="T12" fmla="*/ 19 w 38"/>
                <a:gd name="T13" fmla="*/ 208 h 243"/>
                <a:gd name="T14" fmla="*/ 17 w 38"/>
                <a:gd name="T15" fmla="*/ 195 h 243"/>
                <a:gd name="T16" fmla="*/ 13 w 38"/>
                <a:gd name="T17" fmla="*/ 181 h 243"/>
                <a:gd name="T18" fmla="*/ 8 w 38"/>
                <a:gd name="T19" fmla="*/ 166 h 243"/>
                <a:gd name="T20" fmla="*/ 6 w 38"/>
                <a:gd name="T21" fmla="*/ 151 h 243"/>
                <a:gd name="T22" fmla="*/ 4 w 38"/>
                <a:gd name="T23" fmla="*/ 135 h 243"/>
                <a:gd name="T24" fmla="*/ 2 w 38"/>
                <a:gd name="T25" fmla="*/ 120 h 243"/>
                <a:gd name="T26" fmla="*/ 2 w 38"/>
                <a:gd name="T27" fmla="*/ 106 h 243"/>
                <a:gd name="T28" fmla="*/ 0 w 38"/>
                <a:gd name="T29" fmla="*/ 91 h 243"/>
                <a:gd name="T30" fmla="*/ 0 w 38"/>
                <a:gd name="T31" fmla="*/ 77 h 243"/>
                <a:gd name="T32" fmla="*/ 0 w 38"/>
                <a:gd name="T33" fmla="*/ 62 h 243"/>
                <a:gd name="T34" fmla="*/ 0 w 38"/>
                <a:gd name="T35" fmla="*/ 50 h 243"/>
                <a:gd name="T36" fmla="*/ 0 w 38"/>
                <a:gd name="T37" fmla="*/ 39 h 243"/>
                <a:gd name="T38" fmla="*/ 0 w 38"/>
                <a:gd name="T39" fmla="*/ 27 h 243"/>
                <a:gd name="T40" fmla="*/ 0 w 38"/>
                <a:gd name="T41" fmla="*/ 18 h 243"/>
                <a:gd name="T42" fmla="*/ 0 w 38"/>
                <a:gd name="T43" fmla="*/ 6 h 243"/>
                <a:gd name="T44" fmla="*/ 19 w 38"/>
                <a:gd name="T45" fmla="*/ 0 h 243"/>
                <a:gd name="T46" fmla="*/ 19 w 38"/>
                <a:gd name="T47" fmla="*/ 16 h 243"/>
                <a:gd name="T48" fmla="*/ 19 w 38"/>
                <a:gd name="T49" fmla="*/ 33 h 243"/>
                <a:gd name="T50" fmla="*/ 21 w 38"/>
                <a:gd name="T51" fmla="*/ 47 h 243"/>
                <a:gd name="T52" fmla="*/ 21 w 38"/>
                <a:gd name="T53" fmla="*/ 62 h 243"/>
                <a:gd name="T54" fmla="*/ 21 w 38"/>
                <a:gd name="T55" fmla="*/ 77 h 243"/>
                <a:gd name="T56" fmla="*/ 21 w 38"/>
                <a:gd name="T57" fmla="*/ 89 h 243"/>
                <a:gd name="T58" fmla="*/ 23 w 38"/>
                <a:gd name="T59" fmla="*/ 102 h 243"/>
                <a:gd name="T60" fmla="*/ 25 w 38"/>
                <a:gd name="T61" fmla="*/ 114 h 243"/>
                <a:gd name="T62" fmla="*/ 25 w 38"/>
                <a:gd name="T63" fmla="*/ 122 h 243"/>
                <a:gd name="T64" fmla="*/ 25 w 38"/>
                <a:gd name="T65" fmla="*/ 133 h 243"/>
                <a:gd name="T66" fmla="*/ 25 w 38"/>
                <a:gd name="T67" fmla="*/ 143 h 243"/>
                <a:gd name="T68" fmla="*/ 27 w 38"/>
                <a:gd name="T69" fmla="*/ 151 h 243"/>
                <a:gd name="T70" fmla="*/ 29 w 38"/>
                <a:gd name="T71" fmla="*/ 168 h 243"/>
                <a:gd name="T72" fmla="*/ 29 w 38"/>
                <a:gd name="T73" fmla="*/ 183 h 243"/>
                <a:gd name="T74" fmla="*/ 31 w 38"/>
                <a:gd name="T75" fmla="*/ 193 h 243"/>
                <a:gd name="T76" fmla="*/ 33 w 38"/>
                <a:gd name="T77" fmla="*/ 201 h 243"/>
                <a:gd name="T78" fmla="*/ 35 w 38"/>
                <a:gd name="T79" fmla="*/ 216 h 243"/>
                <a:gd name="T80" fmla="*/ 38 w 38"/>
                <a:gd name="T81" fmla="*/ 224 h 243"/>
                <a:gd name="T82" fmla="*/ 38 w 38"/>
                <a:gd name="T83" fmla="*/ 2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243">
                  <a:moveTo>
                    <a:pt x="38" y="226"/>
                  </a:moveTo>
                  <a:lnTo>
                    <a:pt x="35" y="233"/>
                  </a:lnTo>
                  <a:lnTo>
                    <a:pt x="33" y="237"/>
                  </a:lnTo>
                  <a:lnTo>
                    <a:pt x="31" y="239"/>
                  </a:lnTo>
                  <a:lnTo>
                    <a:pt x="29" y="243"/>
                  </a:lnTo>
                  <a:lnTo>
                    <a:pt x="27" y="243"/>
                  </a:lnTo>
                  <a:lnTo>
                    <a:pt x="25" y="239"/>
                  </a:lnTo>
                  <a:lnTo>
                    <a:pt x="25" y="235"/>
                  </a:lnTo>
                  <a:lnTo>
                    <a:pt x="23" y="231"/>
                  </a:lnTo>
                  <a:lnTo>
                    <a:pt x="23" y="226"/>
                  </a:lnTo>
                  <a:lnTo>
                    <a:pt x="21" y="222"/>
                  </a:lnTo>
                  <a:lnTo>
                    <a:pt x="21" y="218"/>
                  </a:lnTo>
                  <a:lnTo>
                    <a:pt x="21" y="214"/>
                  </a:lnTo>
                  <a:lnTo>
                    <a:pt x="19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5" y="189"/>
                  </a:lnTo>
                  <a:lnTo>
                    <a:pt x="13" y="181"/>
                  </a:lnTo>
                  <a:lnTo>
                    <a:pt x="10" y="174"/>
                  </a:lnTo>
                  <a:lnTo>
                    <a:pt x="8" y="166"/>
                  </a:lnTo>
                  <a:lnTo>
                    <a:pt x="8" y="158"/>
                  </a:lnTo>
                  <a:lnTo>
                    <a:pt x="6" y="151"/>
                  </a:lnTo>
                  <a:lnTo>
                    <a:pt x="6" y="143"/>
                  </a:lnTo>
                  <a:lnTo>
                    <a:pt x="4" y="135"/>
                  </a:lnTo>
                  <a:lnTo>
                    <a:pt x="2" y="129"/>
                  </a:lnTo>
                  <a:lnTo>
                    <a:pt x="2" y="120"/>
                  </a:lnTo>
                  <a:lnTo>
                    <a:pt x="2" y="114"/>
                  </a:lnTo>
                  <a:lnTo>
                    <a:pt x="2" y="106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19" y="0"/>
                  </a:lnTo>
                  <a:lnTo>
                    <a:pt x="19" y="8"/>
                  </a:lnTo>
                  <a:lnTo>
                    <a:pt x="19" y="16"/>
                  </a:lnTo>
                  <a:lnTo>
                    <a:pt x="19" y="25"/>
                  </a:lnTo>
                  <a:lnTo>
                    <a:pt x="19" y="33"/>
                  </a:lnTo>
                  <a:lnTo>
                    <a:pt x="19" y="39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1" y="62"/>
                  </a:lnTo>
                  <a:lnTo>
                    <a:pt x="21" y="68"/>
                  </a:lnTo>
                  <a:lnTo>
                    <a:pt x="21" y="77"/>
                  </a:lnTo>
                  <a:lnTo>
                    <a:pt x="21" y="83"/>
                  </a:lnTo>
                  <a:lnTo>
                    <a:pt x="21" y="89"/>
                  </a:lnTo>
                  <a:lnTo>
                    <a:pt x="21" y="95"/>
                  </a:lnTo>
                  <a:lnTo>
                    <a:pt x="23" y="102"/>
                  </a:lnTo>
                  <a:lnTo>
                    <a:pt x="23" y="106"/>
                  </a:lnTo>
                  <a:lnTo>
                    <a:pt x="25" y="114"/>
                  </a:lnTo>
                  <a:lnTo>
                    <a:pt x="25" y="118"/>
                  </a:lnTo>
                  <a:lnTo>
                    <a:pt x="25" y="122"/>
                  </a:lnTo>
                  <a:lnTo>
                    <a:pt x="25" y="129"/>
                  </a:lnTo>
                  <a:lnTo>
                    <a:pt x="25" y="133"/>
                  </a:lnTo>
                  <a:lnTo>
                    <a:pt x="25" y="137"/>
                  </a:lnTo>
                  <a:lnTo>
                    <a:pt x="25" y="143"/>
                  </a:lnTo>
                  <a:lnTo>
                    <a:pt x="25" y="147"/>
                  </a:lnTo>
                  <a:lnTo>
                    <a:pt x="27" y="151"/>
                  </a:lnTo>
                  <a:lnTo>
                    <a:pt x="27" y="160"/>
                  </a:lnTo>
                  <a:lnTo>
                    <a:pt x="29" y="168"/>
                  </a:lnTo>
                  <a:lnTo>
                    <a:pt x="29" y="174"/>
                  </a:lnTo>
                  <a:lnTo>
                    <a:pt x="29" y="183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1" y="197"/>
                  </a:lnTo>
                  <a:lnTo>
                    <a:pt x="33" y="201"/>
                  </a:lnTo>
                  <a:lnTo>
                    <a:pt x="33" y="210"/>
                  </a:lnTo>
                  <a:lnTo>
                    <a:pt x="35" y="216"/>
                  </a:lnTo>
                  <a:lnTo>
                    <a:pt x="35" y="220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4932040" y="2559075"/>
              <a:ext cx="3836988" cy="515937"/>
            </a:xfrm>
            <a:custGeom>
              <a:avLst/>
              <a:gdLst>
                <a:gd name="T0" fmla="*/ 2388 w 2417"/>
                <a:gd name="T1" fmla="*/ 0 h 325"/>
                <a:gd name="T2" fmla="*/ 2305 w 2417"/>
                <a:gd name="T3" fmla="*/ 0 h 325"/>
                <a:gd name="T4" fmla="*/ 2213 w 2417"/>
                <a:gd name="T5" fmla="*/ 0 h 325"/>
                <a:gd name="T6" fmla="*/ 2115 w 2417"/>
                <a:gd name="T7" fmla="*/ 5 h 325"/>
                <a:gd name="T8" fmla="*/ 2009 w 2417"/>
                <a:gd name="T9" fmla="*/ 9 h 325"/>
                <a:gd name="T10" fmla="*/ 1901 w 2417"/>
                <a:gd name="T11" fmla="*/ 17 h 325"/>
                <a:gd name="T12" fmla="*/ 1782 w 2417"/>
                <a:gd name="T13" fmla="*/ 25 h 325"/>
                <a:gd name="T14" fmla="*/ 1663 w 2417"/>
                <a:gd name="T15" fmla="*/ 36 h 325"/>
                <a:gd name="T16" fmla="*/ 1538 w 2417"/>
                <a:gd name="T17" fmla="*/ 46 h 325"/>
                <a:gd name="T18" fmla="*/ 1414 w 2417"/>
                <a:gd name="T19" fmla="*/ 61 h 325"/>
                <a:gd name="T20" fmla="*/ 1287 w 2417"/>
                <a:gd name="T21" fmla="*/ 75 h 325"/>
                <a:gd name="T22" fmla="*/ 1157 w 2417"/>
                <a:gd name="T23" fmla="*/ 90 h 325"/>
                <a:gd name="T24" fmla="*/ 1028 w 2417"/>
                <a:gd name="T25" fmla="*/ 107 h 325"/>
                <a:gd name="T26" fmla="*/ 899 w 2417"/>
                <a:gd name="T27" fmla="*/ 125 h 325"/>
                <a:gd name="T28" fmla="*/ 772 w 2417"/>
                <a:gd name="T29" fmla="*/ 144 h 325"/>
                <a:gd name="T30" fmla="*/ 650 w 2417"/>
                <a:gd name="T31" fmla="*/ 163 h 325"/>
                <a:gd name="T32" fmla="*/ 529 w 2417"/>
                <a:gd name="T33" fmla="*/ 184 h 325"/>
                <a:gd name="T34" fmla="*/ 410 w 2417"/>
                <a:gd name="T35" fmla="*/ 204 h 325"/>
                <a:gd name="T36" fmla="*/ 298 w 2417"/>
                <a:gd name="T37" fmla="*/ 225 h 325"/>
                <a:gd name="T38" fmla="*/ 192 w 2417"/>
                <a:gd name="T39" fmla="*/ 248 h 325"/>
                <a:gd name="T40" fmla="*/ 90 w 2417"/>
                <a:gd name="T41" fmla="*/ 269 h 325"/>
                <a:gd name="T42" fmla="*/ 0 w 2417"/>
                <a:gd name="T43" fmla="*/ 292 h 325"/>
                <a:gd name="T44" fmla="*/ 12 w 2417"/>
                <a:gd name="T45" fmla="*/ 317 h 325"/>
                <a:gd name="T46" fmla="*/ 52 w 2417"/>
                <a:gd name="T47" fmla="*/ 313 h 325"/>
                <a:gd name="T48" fmla="*/ 114 w 2417"/>
                <a:gd name="T49" fmla="*/ 296 h 325"/>
                <a:gd name="T50" fmla="*/ 192 w 2417"/>
                <a:gd name="T51" fmla="*/ 279 h 325"/>
                <a:gd name="T52" fmla="*/ 275 w 2417"/>
                <a:gd name="T53" fmla="*/ 261 h 325"/>
                <a:gd name="T54" fmla="*/ 368 w 2417"/>
                <a:gd name="T55" fmla="*/ 242 h 325"/>
                <a:gd name="T56" fmla="*/ 468 w 2417"/>
                <a:gd name="T57" fmla="*/ 223 h 325"/>
                <a:gd name="T58" fmla="*/ 577 w 2417"/>
                <a:gd name="T59" fmla="*/ 204 h 325"/>
                <a:gd name="T60" fmla="*/ 691 w 2417"/>
                <a:gd name="T61" fmla="*/ 184 h 325"/>
                <a:gd name="T62" fmla="*/ 810 w 2417"/>
                <a:gd name="T63" fmla="*/ 165 h 325"/>
                <a:gd name="T64" fmla="*/ 935 w 2417"/>
                <a:gd name="T65" fmla="*/ 146 h 325"/>
                <a:gd name="T66" fmla="*/ 1064 w 2417"/>
                <a:gd name="T67" fmla="*/ 129 h 325"/>
                <a:gd name="T68" fmla="*/ 1193 w 2417"/>
                <a:gd name="T69" fmla="*/ 111 h 325"/>
                <a:gd name="T70" fmla="*/ 1326 w 2417"/>
                <a:gd name="T71" fmla="*/ 96 h 325"/>
                <a:gd name="T72" fmla="*/ 1457 w 2417"/>
                <a:gd name="T73" fmla="*/ 82 h 325"/>
                <a:gd name="T74" fmla="*/ 1590 w 2417"/>
                <a:gd name="T75" fmla="*/ 67 h 325"/>
                <a:gd name="T76" fmla="*/ 1724 w 2417"/>
                <a:gd name="T77" fmla="*/ 55 h 325"/>
                <a:gd name="T78" fmla="*/ 1855 w 2417"/>
                <a:gd name="T79" fmla="*/ 46 h 325"/>
                <a:gd name="T80" fmla="*/ 1982 w 2417"/>
                <a:gd name="T81" fmla="*/ 38 h 325"/>
                <a:gd name="T82" fmla="*/ 2109 w 2417"/>
                <a:gd name="T83" fmla="*/ 32 h 325"/>
                <a:gd name="T84" fmla="*/ 2228 w 2417"/>
                <a:gd name="T85" fmla="*/ 27 h 325"/>
                <a:gd name="T86" fmla="*/ 2342 w 2417"/>
                <a:gd name="T87" fmla="*/ 27 h 325"/>
                <a:gd name="T88" fmla="*/ 2417 w 2417"/>
                <a:gd name="T89" fmla="*/ 3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7" h="325">
                  <a:moveTo>
                    <a:pt x="2417" y="30"/>
                  </a:moveTo>
                  <a:lnTo>
                    <a:pt x="2415" y="2"/>
                  </a:lnTo>
                  <a:lnTo>
                    <a:pt x="2388" y="0"/>
                  </a:lnTo>
                  <a:lnTo>
                    <a:pt x="2361" y="0"/>
                  </a:lnTo>
                  <a:lnTo>
                    <a:pt x="2334" y="0"/>
                  </a:lnTo>
                  <a:lnTo>
                    <a:pt x="2305" y="0"/>
                  </a:lnTo>
                  <a:lnTo>
                    <a:pt x="2275" y="0"/>
                  </a:lnTo>
                  <a:lnTo>
                    <a:pt x="2244" y="0"/>
                  </a:lnTo>
                  <a:lnTo>
                    <a:pt x="2213" y="0"/>
                  </a:lnTo>
                  <a:lnTo>
                    <a:pt x="2182" y="2"/>
                  </a:lnTo>
                  <a:lnTo>
                    <a:pt x="2148" y="2"/>
                  </a:lnTo>
                  <a:lnTo>
                    <a:pt x="2115" y="5"/>
                  </a:lnTo>
                  <a:lnTo>
                    <a:pt x="2080" y="5"/>
                  </a:lnTo>
                  <a:lnTo>
                    <a:pt x="2046" y="9"/>
                  </a:lnTo>
                  <a:lnTo>
                    <a:pt x="2009" y="9"/>
                  </a:lnTo>
                  <a:lnTo>
                    <a:pt x="1974" y="11"/>
                  </a:lnTo>
                  <a:lnTo>
                    <a:pt x="1936" y="15"/>
                  </a:lnTo>
                  <a:lnTo>
                    <a:pt x="1901" y="17"/>
                  </a:lnTo>
                  <a:lnTo>
                    <a:pt x="1861" y="19"/>
                  </a:lnTo>
                  <a:lnTo>
                    <a:pt x="1824" y="23"/>
                  </a:lnTo>
                  <a:lnTo>
                    <a:pt x="1782" y="25"/>
                  </a:lnTo>
                  <a:lnTo>
                    <a:pt x="1745" y="30"/>
                  </a:lnTo>
                  <a:lnTo>
                    <a:pt x="1703" y="32"/>
                  </a:lnTo>
                  <a:lnTo>
                    <a:pt x="1663" y="36"/>
                  </a:lnTo>
                  <a:lnTo>
                    <a:pt x="1622" y="38"/>
                  </a:lnTo>
                  <a:lnTo>
                    <a:pt x="1582" y="44"/>
                  </a:lnTo>
                  <a:lnTo>
                    <a:pt x="1538" y="46"/>
                  </a:lnTo>
                  <a:lnTo>
                    <a:pt x="1497" y="50"/>
                  </a:lnTo>
                  <a:lnTo>
                    <a:pt x="1455" y="57"/>
                  </a:lnTo>
                  <a:lnTo>
                    <a:pt x="1414" y="61"/>
                  </a:lnTo>
                  <a:lnTo>
                    <a:pt x="1370" y="65"/>
                  </a:lnTo>
                  <a:lnTo>
                    <a:pt x="1328" y="71"/>
                  </a:lnTo>
                  <a:lnTo>
                    <a:pt x="1287" y="75"/>
                  </a:lnTo>
                  <a:lnTo>
                    <a:pt x="1245" y="82"/>
                  </a:lnTo>
                  <a:lnTo>
                    <a:pt x="1199" y="86"/>
                  </a:lnTo>
                  <a:lnTo>
                    <a:pt x="1157" y="90"/>
                  </a:lnTo>
                  <a:lnTo>
                    <a:pt x="1114" y="96"/>
                  </a:lnTo>
                  <a:lnTo>
                    <a:pt x="1072" y="102"/>
                  </a:lnTo>
                  <a:lnTo>
                    <a:pt x="1028" y="107"/>
                  </a:lnTo>
                  <a:lnTo>
                    <a:pt x="985" y="113"/>
                  </a:lnTo>
                  <a:lnTo>
                    <a:pt x="943" y="119"/>
                  </a:lnTo>
                  <a:lnTo>
                    <a:pt x="899" y="125"/>
                  </a:lnTo>
                  <a:lnTo>
                    <a:pt x="858" y="132"/>
                  </a:lnTo>
                  <a:lnTo>
                    <a:pt x="814" y="138"/>
                  </a:lnTo>
                  <a:lnTo>
                    <a:pt x="772" y="144"/>
                  </a:lnTo>
                  <a:lnTo>
                    <a:pt x="733" y="150"/>
                  </a:lnTo>
                  <a:lnTo>
                    <a:pt x="691" y="157"/>
                  </a:lnTo>
                  <a:lnTo>
                    <a:pt x="650" y="163"/>
                  </a:lnTo>
                  <a:lnTo>
                    <a:pt x="608" y="169"/>
                  </a:lnTo>
                  <a:lnTo>
                    <a:pt x="568" y="177"/>
                  </a:lnTo>
                  <a:lnTo>
                    <a:pt x="529" y="184"/>
                  </a:lnTo>
                  <a:lnTo>
                    <a:pt x="487" y="190"/>
                  </a:lnTo>
                  <a:lnTo>
                    <a:pt x="450" y="196"/>
                  </a:lnTo>
                  <a:lnTo>
                    <a:pt x="410" y="204"/>
                  </a:lnTo>
                  <a:lnTo>
                    <a:pt x="373" y="211"/>
                  </a:lnTo>
                  <a:lnTo>
                    <a:pt x="335" y="219"/>
                  </a:lnTo>
                  <a:lnTo>
                    <a:pt x="298" y="225"/>
                  </a:lnTo>
                  <a:lnTo>
                    <a:pt x="262" y="234"/>
                  </a:lnTo>
                  <a:lnTo>
                    <a:pt x="225" y="240"/>
                  </a:lnTo>
                  <a:lnTo>
                    <a:pt x="192" y="248"/>
                  </a:lnTo>
                  <a:lnTo>
                    <a:pt x="156" y="254"/>
                  </a:lnTo>
                  <a:lnTo>
                    <a:pt x="123" y="263"/>
                  </a:lnTo>
                  <a:lnTo>
                    <a:pt x="90" y="269"/>
                  </a:lnTo>
                  <a:lnTo>
                    <a:pt x="58" y="277"/>
                  </a:lnTo>
                  <a:lnTo>
                    <a:pt x="27" y="283"/>
                  </a:lnTo>
                  <a:lnTo>
                    <a:pt x="0" y="292"/>
                  </a:lnTo>
                  <a:lnTo>
                    <a:pt x="2" y="300"/>
                  </a:lnTo>
                  <a:lnTo>
                    <a:pt x="6" y="308"/>
                  </a:lnTo>
                  <a:lnTo>
                    <a:pt x="12" y="317"/>
                  </a:lnTo>
                  <a:lnTo>
                    <a:pt x="17" y="325"/>
                  </a:lnTo>
                  <a:lnTo>
                    <a:pt x="33" y="319"/>
                  </a:lnTo>
                  <a:lnTo>
                    <a:pt x="52" y="313"/>
                  </a:lnTo>
                  <a:lnTo>
                    <a:pt x="73" y="306"/>
                  </a:lnTo>
                  <a:lnTo>
                    <a:pt x="94" y="302"/>
                  </a:lnTo>
                  <a:lnTo>
                    <a:pt x="114" y="296"/>
                  </a:lnTo>
                  <a:lnTo>
                    <a:pt x="139" y="292"/>
                  </a:lnTo>
                  <a:lnTo>
                    <a:pt x="164" y="286"/>
                  </a:lnTo>
                  <a:lnTo>
                    <a:pt x="192" y="279"/>
                  </a:lnTo>
                  <a:lnTo>
                    <a:pt x="217" y="273"/>
                  </a:lnTo>
                  <a:lnTo>
                    <a:pt x="246" y="267"/>
                  </a:lnTo>
                  <a:lnTo>
                    <a:pt x="275" y="261"/>
                  </a:lnTo>
                  <a:lnTo>
                    <a:pt x="306" y="254"/>
                  </a:lnTo>
                  <a:lnTo>
                    <a:pt x="335" y="248"/>
                  </a:lnTo>
                  <a:lnTo>
                    <a:pt x="368" y="242"/>
                  </a:lnTo>
                  <a:lnTo>
                    <a:pt x="402" y="236"/>
                  </a:lnTo>
                  <a:lnTo>
                    <a:pt x="435" y="231"/>
                  </a:lnTo>
                  <a:lnTo>
                    <a:pt x="468" y="223"/>
                  </a:lnTo>
                  <a:lnTo>
                    <a:pt x="504" y="217"/>
                  </a:lnTo>
                  <a:lnTo>
                    <a:pt x="539" y="211"/>
                  </a:lnTo>
                  <a:lnTo>
                    <a:pt x="577" y="204"/>
                  </a:lnTo>
                  <a:lnTo>
                    <a:pt x="614" y="198"/>
                  </a:lnTo>
                  <a:lnTo>
                    <a:pt x="652" y="190"/>
                  </a:lnTo>
                  <a:lnTo>
                    <a:pt x="691" y="184"/>
                  </a:lnTo>
                  <a:lnTo>
                    <a:pt x="731" y="179"/>
                  </a:lnTo>
                  <a:lnTo>
                    <a:pt x="770" y="171"/>
                  </a:lnTo>
                  <a:lnTo>
                    <a:pt x="810" y="165"/>
                  </a:lnTo>
                  <a:lnTo>
                    <a:pt x="851" y="159"/>
                  </a:lnTo>
                  <a:lnTo>
                    <a:pt x="893" y="152"/>
                  </a:lnTo>
                  <a:lnTo>
                    <a:pt x="935" y="146"/>
                  </a:lnTo>
                  <a:lnTo>
                    <a:pt x="976" y="142"/>
                  </a:lnTo>
                  <a:lnTo>
                    <a:pt x="1020" y="136"/>
                  </a:lnTo>
                  <a:lnTo>
                    <a:pt x="1064" y="129"/>
                  </a:lnTo>
                  <a:lnTo>
                    <a:pt x="1105" y="123"/>
                  </a:lnTo>
                  <a:lnTo>
                    <a:pt x="1149" y="117"/>
                  </a:lnTo>
                  <a:lnTo>
                    <a:pt x="1193" y="111"/>
                  </a:lnTo>
                  <a:lnTo>
                    <a:pt x="1237" y="107"/>
                  </a:lnTo>
                  <a:lnTo>
                    <a:pt x="1282" y="100"/>
                  </a:lnTo>
                  <a:lnTo>
                    <a:pt x="1326" y="96"/>
                  </a:lnTo>
                  <a:lnTo>
                    <a:pt x="1370" y="90"/>
                  </a:lnTo>
                  <a:lnTo>
                    <a:pt x="1414" y="86"/>
                  </a:lnTo>
                  <a:lnTo>
                    <a:pt x="1457" y="82"/>
                  </a:lnTo>
                  <a:lnTo>
                    <a:pt x="1503" y="75"/>
                  </a:lnTo>
                  <a:lnTo>
                    <a:pt x="1547" y="71"/>
                  </a:lnTo>
                  <a:lnTo>
                    <a:pt x="1590" y="67"/>
                  </a:lnTo>
                  <a:lnTo>
                    <a:pt x="1634" y="63"/>
                  </a:lnTo>
                  <a:lnTo>
                    <a:pt x="1680" y="59"/>
                  </a:lnTo>
                  <a:lnTo>
                    <a:pt x="1724" y="55"/>
                  </a:lnTo>
                  <a:lnTo>
                    <a:pt x="1767" y="52"/>
                  </a:lnTo>
                  <a:lnTo>
                    <a:pt x="1811" y="48"/>
                  </a:lnTo>
                  <a:lnTo>
                    <a:pt x="1855" y="46"/>
                  </a:lnTo>
                  <a:lnTo>
                    <a:pt x="1897" y="42"/>
                  </a:lnTo>
                  <a:lnTo>
                    <a:pt x="1940" y="40"/>
                  </a:lnTo>
                  <a:lnTo>
                    <a:pt x="1982" y="38"/>
                  </a:lnTo>
                  <a:lnTo>
                    <a:pt x="2026" y="34"/>
                  </a:lnTo>
                  <a:lnTo>
                    <a:pt x="2067" y="34"/>
                  </a:lnTo>
                  <a:lnTo>
                    <a:pt x="2109" y="32"/>
                  </a:lnTo>
                  <a:lnTo>
                    <a:pt x="2148" y="30"/>
                  </a:lnTo>
                  <a:lnTo>
                    <a:pt x="2188" y="30"/>
                  </a:lnTo>
                  <a:lnTo>
                    <a:pt x="2228" y="27"/>
                  </a:lnTo>
                  <a:lnTo>
                    <a:pt x="2267" y="27"/>
                  </a:lnTo>
                  <a:lnTo>
                    <a:pt x="2305" y="27"/>
                  </a:lnTo>
                  <a:lnTo>
                    <a:pt x="2342" y="27"/>
                  </a:lnTo>
                  <a:lnTo>
                    <a:pt x="2379" y="30"/>
                  </a:lnTo>
                  <a:lnTo>
                    <a:pt x="2417" y="30"/>
                  </a:lnTo>
                  <a:lnTo>
                    <a:pt x="241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941565" y="3441725"/>
              <a:ext cx="3836988" cy="736600"/>
            </a:xfrm>
            <a:custGeom>
              <a:avLst/>
              <a:gdLst>
                <a:gd name="T0" fmla="*/ 2378 w 2417"/>
                <a:gd name="T1" fmla="*/ 450 h 464"/>
                <a:gd name="T2" fmla="*/ 2259 w 2417"/>
                <a:gd name="T3" fmla="*/ 408 h 464"/>
                <a:gd name="T4" fmla="*/ 2138 w 2417"/>
                <a:gd name="T5" fmla="*/ 371 h 464"/>
                <a:gd name="T6" fmla="*/ 2017 w 2417"/>
                <a:gd name="T7" fmla="*/ 333 h 464"/>
                <a:gd name="T8" fmla="*/ 1897 w 2417"/>
                <a:gd name="T9" fmla="*/ 300 h 464"/>
                <a:gd name="T10" fmla="*/ 1776 w 2417"/>
                <a:gd name="T11" fmla="*/ 269 h 464"/>
                <a:gd name="T12" fmla="*/ 1653 w 2417"/>
                <a:gd name="T13" fmla="*/ 239 h 464"/>
                <a:gd name="T14" fmla="*/ 1532 w 2417"/>
                <a:gd name="T15" fmla="*/ 212 h 464"/>
                <a:gd name="T16" fmla="*/ 1412 w 2417"/>
                <a:gd name="T17" fmla="*/ 185 h 464"/>
                <a:gd name="T18" fmla="*/ 1291 w 2417"/>
                <a:gd name="T19" fmla="*/ 162 h 464"/>
                <a:gd name="T20" fmla="*/ 1172 w 2417"/>
                <a:gd name="T21" fmla="*/ 142 h 464"/>
                <a:gd name="T22" fmla="*/ 1054 w 2417"/>
                <a:gd name="T23" fmla="*/ 121 h 464"/>
                <a:gd name="T24" fmla="*/ 935 w 2417"/>
                <a:gd name="T25" fmla="*/ 104 h 464"/>
                <a:gd name="T26" fmla="*/ 823 w 2417"/>
                <a:gd name="T27" fmla="*/ 88 h 464"/>
                <a:gd name="T28" fmla="*/ 708 w 2417"/>
                <a:gd name="T29" fmla="*/ 73 h 464"/>
                <a:gd name="T30" fmla="*/ 598 w 2417"/>
                <a:gd name="T31" fmla="*/ 60 h 464"/>
                <a:gd name="T32" fmla="*/ 489 w 2417"/>
                <a:gd name="T33" fmla="*/ 50 h 464"/>
                <a:gd name="T34" fmla="*/ 385 w 2417"/>
                <a:gd name="T35" fmla="*/ 42 h 464"/>
                <a:gd name="T36" fmla="*/ 281 w 2417"/>
                <a:gd name="T37" fmla="*/ 33 h 464"/>
                <a:gd name="T38" fmla="*/ 183 w 2417"/>
                <a:gd name="T39" fmla="*/ 27 h 464"/>
                <a:gd name="T40" fmla="*/ 90 w 2417"/>
                <a:gd name="T41" fmla="*/ 23 h 464"/>
                <a:gd name="T42" fmla="*/ 0 w 2417"/>
                <a:gd name="T43" fmla="*/ 21 h 464"/>
                <a:gd name="T44" fmla="*/ 0 w 2417"/>
                <a:gd name="T45" fmla="*/ 4 h 464"/>
                <a:gd name="T46" fmla="*/ 44 w 2417"/>
                <a:gd name="T47" fmla="*/ 0 h 464"/>
                <a:gd name="T48" fmla="*/ 115 w 2417"/>
                <a:gd name="T49" fmla="*/ 0 h 464"/>
                <a:gd name="T50" fmla="*/ 192 w 2417"/>
                <a:gd name="T51" fmla="*/ 4 h 464"/>
                <a:gd name="T52" fmla="*/ 275 w 2417"/>
                <a:gd name="T53" fmla="*/ 8 h 464"/>
                <a:gd name="T54" fmla="*/ 362 w 2417"/>
                <a:gd name="T55" fmla="*/ 13 h 464"/>
                <a:gd name="T56" fmla="*/ 454 w 2417"/>
                <a:gd name="T57" fmla="*/ 21 h 464"/>
                <a:gd name="T58" fmla="*/ 552 w 2417"/>
                <a:gd name="T59" fmla="*/ 29 h 464"/>
                <a:gd name="T60" fmla="*/ 652 w 2417"/>
                <a:gd name="T61" fmla="*/ 38 h 464"/>
                <a:gd name="T62" fmla="*/ 758 w 2417"/>
                <a:gd name="T63" fmla="*/ 50 h 464"/>
                <a:gd name="T64" fmla="*/ 868 w 2417"/>
                <a:gd name="T65" fmla="*/ 65 h 464"/>
                <a:gd name="T66" fmla="*/ 983 w 2417"/>
                <a:gd name="T67" fmla="*/ 81 h 464"/>
                <a:gd name="T68" fmla="*/ 1097 w 2417"/>
                <a:gd name="T69" fmla="*/ 98 h 464"/>
                <a:gd name="T70" fmla="*/ 1220 w 2417"/>
                <a:gd name="T71" fmla="*/ 121 h 464"/>
                <a:gd name="T72" fmla="*/ 1345 w 2417"/>
                <a:gd name="T73" fmla="*/ 144 h 464"/>
                <a:gd name="T74" fmla="*/ 1474 w 2417"/>
                <a:gd name="T75" fmla="*/ 171 h 464"/>
                <a:gd name="T76" fmla="*/ 1605 w 2417"/>
                <a:gd name="T77" fmla="*/ 198 h 464"/>
                <a:gd name="T78" fmla="*/ 1741 w 2417"/>
                <a:gd name="T79" fmla="*/ 231 h 464"/>
                <a:gd name="T80" fmla="*/ 1878 w 2417"/>
                <a:gd name="T81" fmla="*/ 264 h 464"/>
                <a:gd name="T82" fmla="*/ 2017 w 2417"/>
                <a:gd name="T83" fmla="*/ 304 h 464"/>
                <a:gd name="T84" fmla="*/ 2161 w 2417"/>
                <a:gd name="T85" fmla="*/ 346 h 464"/>
                <a:gd name="T86" fmla="*/ 2307 w 2417"/>
                <a:gd name="T87" fmla="*/ 391 h 464"/>
                <a:gd name="T88" fmla="*/ 2405 w 2417"/>
                <a:gd name="T89" fmla="*/ 42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7" h="464">
                  <a:moveTo>
                    <a:pt x="2405" y="423"/>
                  </a:moveTo>
                  <a:lnTo>
                    <a:pt x="2417" y="464"/>
                  </a:lnTo>
                  <a:lnTo>
                    <a:pt x="2378" y="450"/>
                  </a:lnTo>
                  <a:lnTo>
                    <a:pt x="2338" y="435"/>
                  </a:lnTo>
                  <a:lnTo>
                    <a:pt x="2299" y="421"/>
                  </a:lnTo>
                  <a:lnTo>
                    <a:pt x="2259" y="408"/>
                  </a:lnTo>
                  <a:lnTo>
                    <a:pt x="2217" y="396"/>
                  </a:lnTo>
                  <a:lnTo>
                    <a:pt x="2178" y="383"/>
                  </a:lnTo>
                  <a:lnTo>
                    <a:pt x="2138" y="371"/>
                  </a:lnTo>
                  <a:lnTo>
                    <a:pt x="2099" y="358"/>
                  </a:lnTo>
                  <a:lnTo>
                    <a:pt x="2057" y="346"/>
                  </a:lnTo>
                  <a:lnTo>
                    <a:pt x="2017" y="333"/>
                  </a:lnTo>
                  <a:lnTo>
                    <a:pt x="1978" y="323"/>
                  </a:lnTo>
                  <a:lnTo>
                    <a:pt x="1938" y="312"/>
                  </a:lnTo>
                  <a:lnTo>
                    <a:pt x="1897" y="300"/>
                  </a:lnTo>
                  <a:lnTo>
                    <a:pt x="1857" y="289"/>
                  </a:lnTo>
                  <a:lnTo>
                    <a:pt x="1816" y="279"/>
                  </a:lnTo>
                  <a:lnTo>
                    <a:pt x="1776" y="269"/>
                  </a:lnTo>
                  <a:lnTo>
                    <a:pt x="1734" y="258"/>
                  </a:lnTo>
                  <a:lnTo>
                    <a:pt x="1695" y="250"/>
                  </a:lnTo>
                  <a:lnTo>
                    <a:pt x="1653" y="239"/>
                  </a:lnTo>
                  <a:lnTo>
                    <a:pt x="1614" y="229"/>
                  </a:lnTo>
                  <a:lnTo>
                    <a:pt x="1572" y="221"/>
                  </a:lnTo>
                  <a:lnTo>
                    <a:pt x="1532" y="212"/>
                  </a:lnTo>
                  <a:lnTo>
                    <a:pt x="1491" y="202"/>
                  </a:lnTo>
                  <a:lnTo>
                    <a:pt x="1451" y="194"/>
                  </a:lnTo>
                  <a:lnTo>
                    <a:pt x="1412" y="185"/>
                  </a:lnTo>
                  <a:lnTo>
                    <a:pt x="1372" y="177"/>
                  </a:lnTo>
                  <a:lnTo>
                    <a:pt x="1331" y="171"/>
                  </a:lnTo>
                  <a:lnTo>
                    <a:pt x="1291" y="162"/>
                  </a:lnTo>
                  <a:lnTo>
                    <a:pt x="1249" y="156"/>
                  </a:lnTo>
                  <a:lnTo>
                    <a:pt x="1210" y="148"/>
                  </a:lnTo>
                  <a:lnTo>
                    <a:pt x="1172" y="142"/>
                  </a:lnTo>
                  <a:lnTo>
                    <a:pt x="1133" y="135"/>
                  </a:lnTo>
                  <a:lnTo>
                    <a:pt x="1093" y="127"/>
                  </a:lnTo>
                  <a:lnTo>
                    <a:pt x="1054" y="121"/>
                  </a:lnTo>
                  <a:lnTo>
                    <a:pt x="1014" y="115"/>
                  </a:lnTo>
                  <a:lnTo>
                    <a:pt x="975" y="108"/>
                  </a:lnTo>
                  <a:lnTo>
                    <a:pt x="935" y="104"/>
                  </a:lnTo>
                  <a:lnTo>
                    <a:pt x="897" y="98"/>
                  </a:lnTo>
                  <a:lnTo>
                    <a:pt x="860" y="92"/>
                  </a:lnTo>
                  <a:lnTo>
                    <a:pt x="823" y="88"/>
                  </a:lnTo>
                  <a:lnTo>
                    <a:pt x="783" y="81"/>
                  </a:lnTo>
                  <a:lnTo>
                    <a:pt x="746" y="77"/>
                  </a:lnTo>
                  <a:lnTo>
                    <a:pt x="708" y="73"/>
                  </a:lnTo>
                  <a:lnTo>
                    <a:pt x="671" y="69"/>
                  </a:lnTo>
                  <a:lnTo>
                    <a:pt x="633" y="63"/>
                  </a:lnTo>
                  <a:lnTo>
                    <a:pt x="598" y="60"/>
                  </a:lnTo>
                  <a:lnTo>
                    <a:pt x="560" y="56"/>
                  </a:lnTo>
                  <a:lnTo>
                    <a:pt x="527" y="54"/>
                  </a:lnTo>
                  <a:lnTo>
                    <a:pt x="489" y="50"/>
                  </a:lnTo>
                  <a:lnTo>
                    <a:pt x="454" y="46"/>
                  </a:lnTo>
                  <a:lnTo>
                    <a:pt x="419" y="44"/>
                  </a:lnTo>
                  <a:lnTo>
                    <a:pt x="385" y="42"/>
                  </a:lnTo>
                  <a:lnTo>
                    <a:pt x="350" y="38"/>
                  </a:lnTo>
                  <a:lnTo>
                    <a:pt x="317" y="36"/>
                  </a:lnTo>
                  <a:lnTo>
                    <a:pt x="281" y="33"/>
                  </a:lnTo>
                  <a:lnTo>
                    <a:pt x="250" y="31"/>
                  </a:lnTo>
                  <a:lnTo>
                    <a:pt x="217" y="29"/>
                  </a:lnTo>
                  <a:lnTo>
                    <a:pt x="183" y="27"/>
                  </a:lnTo>
                  <a:lnTo>
                    <a:pt x="152" y="25"/>
                  </a:lnTo>
                  <a:lnTo>
                    <a:pt x="121" y="25"/>
                  </a:lnTo>
                  <a:lnTo>
                    <a:pt x="90" y="23"/>
                  </a:lnTo>
                  <a:lnTo>
                    <a:pt x="59" y="23"/>
                  </a:lnTo>
                  <a:lnTo>
                    <a:pt x="29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67" y="0"/>
                  </a:lnTo>
                  <a:lnTo>
                    <a:pt x="92" y="0"/>
                  </a:lnTo>
                  <a:lnTo>
                    <a:pt x="115" y="0"/>
                  </a:lnTo>
                  <a:lnTo>
                    <a:pt x="140" y="2"/>
                  </a:lnTo>
                  <a:lnTo>
                    <a:pt x="167" y="2"/>
                  </a:lnTo>
                  <a:lnTo>
                    <a:pt x="192" y="4"/>
                  </a:lnTo>
                  <a:lnTo>
                    <a:pt x="219" y="4"/>
                  </a:lnTo>
                  <a:lnTo>
                    <a:pt x="246" y="6"/>
                  </a:lnTo>
                  <a:lnTo>
                    <a:pt x="275" y="8"/>
                  </a:lnTo>
                  <a:lnTo>
                    <a:pt x="304" y="11"/>
                  </a:lnTo>
                  <a:lnTo>
                    <a:pt x="331" y="11"/>
                  </a:lnTo>
                  <a:lnTo>
                    <a:pt x="362" y="13"/>
                  </a:lnTo>
                  <a:lnTo>
                    <a:pt x="392" y="15"/>
                  </a:lnTo>
                  <a:lnTo>
                    <a:pt x="423" y="19"/>
                  </a:lnTo>
                  <a:lnTo>
                    <a:pt x="454" y="21"/>
                  </a:lnTo>
                  <a:lnTo>
                    <a:pt x="485" y="23"/>
                  </a:lnTo>
                  <a:lnTo>
                    <a:pt x="519" y="25"/>
                  </a:lnTo>
                  <a:lnTo>
                    <a:pt x="552" y="29"/>
                  </a:lnTo>
                  <a:lnTo>
                    <a:pt x="583" y="31"/>
                  </a:lnTo>
                  <a:lnTo>
                    <a:pt x="619" y="36"/>
                  </a:lnTo>
                  <a:lnTo>
                    <a:pt x="652" y="38"/>
                  </a:lnTo>
                  <a:lnTo>
                    <a:pt x="687" y="42"/>
                  </a:lnTo>
                  <a:lnTo>
                    <a:pt x="721" y="46"/>
                  </a:lnTo>
                  <a:lnTo>
                    <a:pt x="758" y="50"/>
                  </a:lnTo>
                  <a:lnTo>
                    <a:pt x="793" y="54"/>
                  </a:lnTo>
                  <a:lnTo>
                    <a:pt x="831" y="60"/>
                  </a:lnTo>
                  <a:lnTo>
                    <a:pt x="868" y="65"/>
                  </a:lnTo>
                  <a:lnTo>
                    <a:pt x="906" y="69"/>
                  </a:lnTo>
                  <a:lnTo>
                    <a:pt x="943" y="75"/>
                  </a:lnTo>
                  <a:lnTo>
                    <a:pt x="983" y="81"/>
                  </a:lnTo>
                  <a:lnTo>
                    <a:pt x="1020" y="85"/>
                  </a:lnTo>
                  <a:lnTo>
                    <a:pt x="1060" y="92"/>
                  </a:lnTo>
                  <a:lnTo>
                    <a:pt x="1097" y="98"/>
                  </a:lnTo>
                  <a:lnTo>
                    <a:pt x="1139" y="106"/>
                  </a:lnTo>
                  <a:lnTo>
                    <a:pt x="1179" y="113"/>
                  </a:lnTo>
                  <a:lnTo>
                    <a:pt x="1220" y="121"/>
                  </a:lnTo>
                  <a:lnTo>
                    <a:pt x="1262" y="127"/>
                  </a:lnTo>
                  <a:lnTo>
                    <a:pt x="1303" y="135"/>
                  </a:lnTo>
                  <a:lnTo>
                    <a:pt x="1345" y="144"/>
                  </a:lnTo>
                  <a:lnTo>
                    <a:pt x="1387" y="152"/>
                  </a:lnTo>
                  <a:lnTo>
                    <a:pt x="1430" y="160"/>
                  </a:lnTo>
                  <a:lnTo>
                    <a:pt x="1474" y="171"/>
                  </a:lnTo>
                  <a:lnTo>
                    <a:pt x="1518" y="179"/>
                  </a:lnTo>
                  <a:lnTo>
                    <a:pt x="1562" y="190"/>
                  </a:lnTo>
                  <a:lnTo>
                    <a:pt x="1605" y="198"/>
                  </a:lnTo>
                  <a:lnTo>
                    <a:pt x="1651" y="208"/>
                  </a:lnTo>
                  <a:lnTo>
                    <a:pt x="1695" y="219"/>
                  </a:lnTo>
                  <a:lnTo>
                    <a:pt x="1741" y="231"/>
                  </a:lnTo>
                  <a:lnTo>
                    <a:pt x="1784" y="242"/>
                  </a:lnTo>
                  <a:lnTo>
                    <a:pt x="1830" y="254"/>
                  </a:lnTo>
                  <a:lnTo>
                    <a:pt x="1878" y="264"/>
                  </a:lnTo>
                  <a:lnTo>
                    <a:pt x="1924" y="277"/>
                  </a:lnTo>
                  <a:lnTo>
                    <a:pt x="1970" y="289"/>
                  </a:lnTo>
                  <a:lnTo>
                    <a:pt x="2017" y="304"/>
                  </a:lnTo>
                  <a:lnTo>
                    <a:pt x="2065" y="317"/>
                  </a:lnTo>
                  <a:lnTo>
                    <a:pt x="2113" y="331"/>
                  </a:lnTo>
                  <a:lnTo>
                    <a:pt x="2161" y="346"/>
                  </a:lnTo>
                  <a:lnTo>
                    <a:pt x="2209" y="360"/>
                  </a:lnTo>
                  <a:lnTo>
                    <a:pt x="2257" y="375"/>
                  </a:lnTo>
                  <a:lnTo>
                    <a:pt x="2307" y="391"/>
                  </a:lnTo>
                  <a:lnTo>
                    <a:pt x="2355" y="406"/>
                  </a:lnTo>
                  <a:lnTo>
                    <a:pt x="2405" y="423"/>
                  </a:lnTo>
                  <a:lnTo>
                    <a:pt x="2405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932040" y="4000525"/>
              <a:ext cx="1778000" cy="641350"/>
            </a:xfrm>
            <a:custGeom>
              <a:avLst/>
              <a:gdLst>
                <a:gd name="T0" fmla="*/ 1064 w 1120"/>
                <a:gd name="T1" fmla="*/ 389 h 404"/>
                <a:gd name="T2" fmla="*/ 1010 w 1120"/>
                <a:gd name="T3" fmla="*/ 366 h 404"/>
                <a:gd name="T4" fmla="*/ 960 w 1120"/>
                <a:gd name="T5" fmla="*/ 345 h 404"/>
                <a:gd name="T6" fmla="*/ 906 w 1120"/>
                <a:gd name="T7" fmla="*/ 325 h 404"/>
                <a:gd name="T8" fmla="*/ 856 w 1120"/>
                <a:gd name="T9" fmla="*/ 304 h 404"/>
                <a:gd name="T10" fmla="*/ 804 w 1120"/>
                <a:gd name="T11" fmla="*/ 283 h 404"/>
                <a:gd name="T12" fmla="*/ 752 w 1120"/>
                <a:gd name="T13" fmla="*/ 264 h 404"/>
                <a:gd name="T14" fmla="*/ 697 w 1120"/>
                <a:gd name="T15" fmla="*/ 243 h 404"/>
                <a:gd name="T16" fmla="*/ 645 w 1120"/>
                <a:gd name="T17" fmla="*/ 225 h 404"/>
                <a:gd name="T18" fmla="*/ 593 w 1120"/>
                <a:gd name="T19" fmla="*/ 206 h 404"/>
                <a:gd name="T20" fmla="*/ 543 w 1120"/>
                <a:gd name="T21" fmla="*/ 189 h 404"/>
                <a:gd name="T22" fmla="*/ 489 w 1120"/>
                <a:gd name="T23" fmla="*/ 171 h 404"/>
                <a:gd name="T24" fmla="*/ 439 w 1120"/>
                <a:gd name="T25" fmla="*/ 156 h 404"/>
                <a:gd name="T26" fmla="*/ 387 w 1120"/>
                <a:gd name="T27" fmla="*/ 139 h 404"/>
                <a:gd name="T28" fmla="*/ 335 w 1120"/>
                <a:gd name="T29" fmla="*/ 123 h 404"/>
                <a:gd name="T30" fmla="*/ 285 w 1120"/>
                <a:gd name="T31" fmla="*/ 108 h 404"/>
                <a:gd name="T32" fmla="*/ 235 w 1120"/>
                <a:gd name="T33" fmla="*/ 94 h 404"/>
                <a:gd name="T34" fmla="*/ 183 w 1120"/>
                <a:gd name="T35" fmla="*/ 79 h 404"/>
                <a:gd name="T36" fmla="*/ 135 w 1120"/>
                <a:gd name="T37" fmla="*/ 66 h 404"/>
                <a:gd name="T38" fmla="*/ 85 w 1120"/>
                <a:gd name="T39" fmla="*/ 54 h 404"/>
                <a:gd name="T40" fmla="*/ 37 w 1120"/>
                <a:gd name="T41" fmla="*/ 42 h 404"/>
                <a:gd name="T42" fmla="*/ 2 w 1120"/>
                <a:gd name="T43" fmla="*/ 31 h 404"/>
                <a:gd name="T44" fmla="*/ 0 w 1120"/>
                <a:gd name="T45" fmla="*/ 21 h 404"/>
                <a:gd name="T46" fmla="*/ 4 w 1120"/>
                <a:gd name="T47" fmla="*/ 4 h 404"/>
                <a:gd name="T48" fmla="*/ 37 w 1120"/>
                <a:gd name="T49" fmla="*/ 8 h 404"/>
                <a:gd name="T50" fmla="*/ 85 w 1120"/>
                <a:gd name="T51" fmla="*/ 21 h 404"/>
                <a:gd name="T52" fmla="*/ 135 w 1120"/>
                <a:gd name="T53" fmla="*/ 35 h 404"/>
                <a:gd name="T54" fmla="*/ 183 w 1120"/>
                <a:gd name="T55" fmla="*/ 48 h 404"/>
                <a:gd name="T56" fmla="*/ 235 w 1120"/>
                <a:gd name="T57" fmla="*/ 62 h 404"/>
                <a:gd name="T58" fmla="*/ 285 w 1120"/>
                <a:gd name="T59" fmla="*/ 79 h 404"/>
                <a:gd name="T60" fmla="*/ 335 w 1120"/>
                <a:gd name="T61" fmla="*/ 94 h 404"/>
                <a:gd name="T62" fmla="*/ 387 w 1120"/>
                <a:gd name="T63" fmla="*/ 110 h 404"/>
                <a:gd name="T64" fmla="*/ 439 w 1120"/>
                <a:gd name="T65" fmla="*/ 127 h 404"/>
                <a:gd name="T66" fmla="*/ 493 w 1120"/>
                <a:gd name="T67" fmla="*/ 146 h 404"/>
                <a:gd name="T68" fmla="*/ 548 w 1120"/>
                <a:gd name="T69" fmla="*/ 164 h 404"/>
                <a:gd name="T70" fmla="*/ 600 w 1120"/>
                <a:gd name="T71" fmla="*/ 181 h 404"/>
                <a:gd name="T72" fmla="*/ 654 w 1120"/>
                <a:gd name="T73" fmla="*/ 200 h 404"/>
                <a:gd name="T74" fmla="*/ 706 w 1120"/>
                <a:gd name="T75" fmla="*/ 221 h 404"/>
                <a:gd name="T76" fmla="*/ 760 w 1120"/>
                <a:gd name="T77" fmla="*/ 241 h 404"/>
                <a:gd name="T78" fmla="*/ 814 w 1120"/>
                <a:gd name="T79" fmla="*/ 260 h 404"/>
                <a:gd name="T80" fmla="*/ 868 w 1120"/>
                <a:gd name="T81" fmla="*/ 281 h 404"/>
                <a:gd name="T82" fmla="*/ 922 w 1120"/>
                <a:gd name="T83" fmla="*/ 304 h 404"/>
                <a:gd name="T84" fmla="*/ 976 w 1120"/>
                <a:gd name="T85" fmla="*/ 325 h 404"/>
                <a:gd name="T86" fmla="*/ 1028 w 1120"/>
                <a:gd name="T87" fmla="*/ 347 h 404"/>
                <a:gd name="T88" fmla="*/ 1085 w 1120"/>
                <a:gd name="T89" fmla="*/ 370 h 404"/>
                <a:gd name="T90" fmla="*/ 1099 w 1120"/>
                <a:gd name="T9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0" h="404">
                  <a:moveTo>
                    <a:pt x="1099" y="404"/>
                  </a:moveTo>
                  <a:lnTo>
                    <a:pt x="1080" y="395"/>
                  </a:lnTo>
                  <a:lnTo>
                    <a:pt x="1064" y="389"/>
                  </a:lnTo>
                  <a:lnTo>
                    <a:pt x="1045" y="381"/>
                  </a:lnTo>
                  <a:lnTo>
                    <a:pt x="1028" y="375"/>
                  </a:lnTo>
                  <a:lnTo>
                    <a:pt x="1010" y="366"/>
                  </a:lnTo>
                  <a:lnTo>
                    <a:pt x="993" y="360"/>
                  </a:lnTo>
                  <a:lnTo>
                    <a:pt x="976" y="352"/>
                  </a:lnTo>
                  <a:lnTo>
                    <a:pt x="960" y="345"/>
                  </a:lnTo>
                  <a:lnTo>
                    <a:pt x="941" y="337"/>
                  </a:lnTo>
                  <a:lnTo>
                    <a:pt x="924" y="331"/>
                  </a:lnTo>
                  <a:lnTo>
                    <a:pt x="906" y="325"/>
                  </a:lnTo>
                  <a:lnTo>
                    <a:pt x="889" y="318"/>
                  </a:lnTo>
                  <a:lnTo>
                    <a:pt x="872" y="310"/>
                  </a:lnTo>
                  <a:lnTo>
                    <a:pt x="856" y="304"/>
                  </a:lnTo>
                  <a:lnTo>
                    <a:pt x="837" y="298"/>
                  </a:lnTo>
                  <a:lnTo>
                    <a:pt x="820" y="291"/>
                  </a:lnTo>
                  <a:lnTo>
                    <a:pt x="804" y="283"/>
                  </a:lnTo>
                  <a:lnTo>
                    <a:pt x="785" y="277"/>
                  </a:lnTo>
                  <a:lnTo>
                    <a:pt x="768" y="270"/>
                  </a:lnTo>
                  <a:lnTo>
                    <a:pt x="752" y="264"/>
                  </a:lnTo>
                  <a:lnTo>
                    <a:pt x="733" y="256"/>
                  </a:lnTo>
                  <a:lnTo>
                    <a:pt x="714" y="250"/>
                  </a:lnTo>
                  <a:lnTo>
                    <a:pt x="697" y="243"/>
                  </a:lnTo>
                  <a:lnTo>
                    <a:pt x="681" y="237"/>
                  </a:lnTo>
                  <a:lnTo>
                    <a:pt x="662" y="231"/>
                  </a:lnTo>
                  <a:lnTo>
                    <a:pt x="645" y="225"/>
                  </a:lnTo>
                  <a:lnTo>
                    <a:pt x="629" y="218"/>
                  </a:lnTo>
                  <a:lnTo>
                    <a:pt x="610" y="214"/>
                  </a:lnTo>
                  <a:lnTo>
                    <a:pt x="593" y="206"/>
                  </a:lnTo>
                  <a:lnTo>
                    <a:pt x="577" y="202"/>
                  </a:lnTo>
                  <a:lnTo>
                    <a:pt x="560" y="196"/>
                  </a:lnTo>
                  <a:lnTo>
                    <a:pt x="543" y="189"/>
                  </a:lnTo>
                  <a:lnTo>
                    <a:pt x="525" y="183"/>
                  </a:lnTo>
                  <a:lnTo>
                    <a:pt x="508" y="177"/>
                  </a:lnTo>
                  <a:lnTo>
                    <a:pt x="489" y="171"/>
                  </a:lnTo>
                  <a:lnTo>
                    <a:pt x="473" y="166"/>
                  </a:lnTo>
                  <a:lnTo>
                    <a:pt x="456" y="160"/>
                  </a:lnTo>
                  <a:lnTo>
                    <a:pt x="439" y="156"/>
                  </a:lnTo>
                  <a:lnTo>
                    <a:pt x="421" y="150"/>
                  </a:lnTo>
                  <a:lnTo>
                    <a:pt x="404" y="144"/>
                  </a:lnTo>
                  <a:lnTo>
                    <a:pt x="387" y="139"/>
                  </a:lnTo>
                  <a:lnTo>
                    <a:pt x="368" y="133"/>
                  </a:lnTo>
                  <a:lnTo>
                    <a:pt x="352" y="129"/>
                  </a:lnTo>
                  <a:lnTo>
                    <a:pt x="335" y="123"/>
                  </a:lnTo>
                  <a:lnTo>
                    <a:pt x="319" y="119"/>
                  </a:lnTo>
                  <a:lnTo>
                    <a:pt x="302" y="114"/>
                  </a:lnTo>
                  <a:lnTo>
                    <a:pt x="285" y="108"/>
                  </a:lnTo>
                  <a:lnTo>
                    <a:pt x="269" y="104"/>
                  </a:lnTo>
                  <a:lnTo>
                    <a:pt x="252" y="100"/>
                  </a:lnTo>
                  <a:lnTo>
                    <a:pt x="235" y="94"/>
                  </a:lnTo>
                  <a:lnTo>
                    <a:pt x="217" y="89"/>
                  </a:lnTo>
                  <a:lnTo>
                    <a:pt x="200" y="83"/>
                  </a:lnTo>
                  <a:lnTo>
                    <a:pt x="183" y="79"/>
                  </a:lnTo>
                  <a:lnTo>
                    <a:pt x="167" y="75"/>
                  </a:lnTo>
                  <a:lnTo>
                    <a:pt x="150" y="71"/>
                  </a:lnTo>
                  <a:lnTo>
                    <a:pt x="135" y="66"/>
                  </a:lnTo>
                  <a:lnTo>
                    <a:pt x="117" y="62"/>
                  </a:lnTo>
                  <a:lnTo>
                    <a:pt x="102" y="58"/>
                  </a:lnTo>
                  <a:lnTo>
                    <a:pt x="85" y="54"/>
                  </a:lnTo>
                  <a:lnTo>
                    <a:pt x="69" y="50"/>
                  </a:lnTo>
                  <a:lnTo>
                    <a:pt x="52" y="46"/>
                  </a:lnTo>
                  <a:lnTo>
                    <a:pt x="37" y="42"/>
                  </a:lnTo>
                  <a:lnTo>
                    <a:pt x="21" y="37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21" y="4"/>
                  </a:lnTo>
                  <a:lnTo>
                    <a:pt x="37" y="8"/>
                  </a:lnTo>
                  <a:lnTo>
                    <a:pt x="52" y="12"/>
                  </a:lnTo>
                  <a:lnTo>
                    <a:pt x="69" y="17"/>
                  </a:lnTo>
                  <a:lnTo>
                    <a:pt x="85" y="21"/>
                  </a:lnTo>
                  <a:lnTo>
                    <a:pt x="102" y="25"/>
                  </a:lnTo>
                  <a:lnTo>
                    <a:pt x="117" y="29"/>
                  </a:lnTo>
                  <a:lnTo>
                    <a:pt x="135" y="35"/>
                  </a:lnTo>
                  <a:lnTo>
                    <a:pt x="150" y="39"/>
                  </a:lnTo>
                  <a:lnTo>
                    <a:pt x="167" y="44"/>
                  </a:lnTo>
                  <a:lnTo>
                    <a:pt x="183" y="48"/>
                  </a:lnTo>
                  <a:lnTo>
                    <a:pt x="200" y="54"/>
                  </a:lnTo>
                  <a:lnTo>
                    <a:pt x="217" y="58"/>
                  </a:lnTo>
                  <a:lnTo>
                    <a:pt x="235" y="62"/>
                  </a:lnTo>
                  <a:lnTo>
                    <a:pt x="252" y="69"/>
                  </a:lnTo>
                  <a:lnTo>
                    <a:pt x="269" y="73"/>
                  </a:lnTo>
                  <a:lnTo>
                    <a:pt x="285" y="79"/>
                  </a:lnTo>
                  <a:lnTo>
                    <a:pt x="302" y="83"/>
                  </a:lnTo>
                  <a:lnTo>
                    <a:pt x="319" y="87"/>
                  </a:lnTo>
                  <a:lnTo>
                    <a:pt x="335" y="94"/>
                  </a:lnTo>
                  <a:lnTo>
                    <a:pt x="354" y="100"/>
                  </a:lnTo>
                  <a:lnTo>
                    <a:pt x="371" y="104"/>
                  </a:lnTo>
                  <a:lnTo>
                    <a:pt x="387" y="110"/>
                  </a:lnTo>
                  <a:lnTo>
                    <a:pt x="406" y="116"/>
                  </a:lnTo>
                  <a:lnTo>
                    <a:pt x="423" y="121"/>
                  </a:lnTo>
                  <a:lnTo>
                    <a:pt x="439" y="127"/>
                  </a:lnTo>
                  <a:lnTo>
                    <a:pt x="458" y="133"/>
                  </a:lnTo>
                  <a:lnTo>
                    <a:pt x="477" y="139"/>
                  </a:lnTo>
                  <a:lnTo>
                    <a:pt x="493" y="146"/>
                  </a:lnTo>
                  <a:lnTo>
                    <a:pt x="510" y="152"/>
                  </a:lnTo>
                  <a:lnTo>
                    <a:pt x="529" y="158"/>
                  </a:lnTo>
                  <a:lnTo>
                    <a:pt x="548" y="164"/>
                  </a:lnTo>
                  <a:lnTo>
                    <a:pt x="564" y="171"/>
                  </a:lnTo>
                  <a:lnTo>
                    <a:pt x="583" y="177"/>
                  </a:lnTo>
                  <a:lnTo>
                    <a:pt x="600" y="181"/>
                  </a:lnTo>
                  <a:lnTo>
                    <a:pt x="618" y="187"/>
                  </a:lnTo>
                  <a:lnTo>
                    <a:pt x="635" y="193"/>
                  </a:lnTo>
                  <a:lnTo>
                    <a:pt x="654" y="200"/>
                  </a:lnTo>
                  <a:lnTo>
                    <a:pt x="670" y="206"/>
                  </a:lnTo>
                  <a:lnTo>
                    <a:pt x="689" y="214"/>
                  </a:lnTo>
                  <a:lnTo>
                    <a:pt x="706" y="221"/>
                  </a:lnTo>
                  <a:lnTo>
                    <a:pt x="724" y="227"/>
                  </a:lnTo>
                  <a:lnTo>
                    <a:pt x="741" y="233"/>
                  </a:lnTo>
                  <a:lnTo>
                    <a:pt x="760" y="241"/>
                  </a:lnTo>
                  <a:lnTo>
                    <a:pt x="779" y="248"/>
                  </a:lnTo>
                  <a:lnTo>
                    <a:pt x="795" y="254"/>
                  </a:lnTo>
                  <a:lnTo>
                    <a:pt x="814" y="260"/>
                  </a:lnTo>
                  <a:lnTo>
                    <a:pt x="833" y="268"/>
                  </a:lnTo>
                  <a:lnTo>
                    <a:pt x="849" y="275"/>
                  </a:lnTo>
                  <a:lnTo>
                    <a:pt x="868" y="281"/>
                  </a:lnTo>
                  <a:lnTo>
                    <a:pt x="885" y="289"/>
                  </a:lnTo>
                  <a:lnTo>
                    <a:pt x="903" y="295"/>
                  </a:lnTo>
                  <a:lnTo>
                    <a:pt x="922" y="304"/>
                  </a:lnTo>
                  <a:lnTo>
                    <a:pt x="941" y="310"/>
                  </a:lnTo>
                  <a:lnTo>
                    <a:pt x="958" y="318"/>
                  </a:lnTo>
                  <a:lnTo>
                    <a:pt x="976" y="325"/>
                  </a:lnTo>
                  <a:lnTo>
                    <a:pt x="993" y="333"/>
                  </a:lnTo>
                  <a:lnTo>
                    <a:pt x="1012" y="339"/>
                  </a:lnTo>
                  <a:lnTo>
                    <a:pt x="1028" y="347"/>
                  </a:lnTo>
                  <a:lnTo>
                    <a:pt x="1047" y="354"/>
                  </a:lnTo>
                  <a:lnTo>
                    <a:pt x="1066" y="362"/>
                  </a:lnTo>
                  <a:lnTo>
                    <a:pt x="1085" y="370"/>
                  </a:lnTo>
                  <a:lnTo>
                    <a:pt x="1101" y="377"/>
                  </a:lnTo>
                  <a:lnTo>
                    <a:pt x="1120" y="385"/>
                  </a:lnTo>
                  <a:lnTo>
                    <a:pt x="1099" y="404"/>
                  </a:lnTo>
                  <a:lnTo>
                    <a:pt x="1099" y="4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6676703" y="4611712"/>
              <a:ext cx="2108200" cy="1328737"/>
            </a:xfrm>
            <a:custGeom>
              <a:avLst/>
              <a:gdLst>
                <a:gd name="T0" fmla="*/ 71 w 1328"/>
                <a:gd name="T1" fmla="*/ 21 h 837"/>
                <a:gd name="T2" fmla="*/ 144 w 1328"/>
                <a:gd name="T3" fmla="*/ 54 h 837"/>
                <a:gd name="T4" fmla="*/ 217 w 1328"/>
                <a:gd name="T5" fmla="*/ 87 h 837"/>
                <a:gd name="T6" fmla="*/ 287 w 1328"/>
                <a:gd name="T7" fmla="*/ 121 h 837"/>
                <a:gd name="T8" fmla="*/ 358 w 1328"/>
                <a:gd name="T9" fmla="*/ 156 h 837"/>
                <a:gd name="T10" fmla="*/ 429 w 1328"/>
                <a:gd name="T11" fmla="*/ 191 h 837"/>
                <a:gd name="T12" fmla="*/ 500 w 1328"/>
                <a:gd name="T13" fmla="*/ 227 h 837"/>
                <a:gd name="T14" fmla="*/ 566 w 1328"/>
                <a:gd name="T15" fmla="*/ 264 h 837"/>
                <a:gd name="T16" fmla="*/ 635 w 1328"/>
                <a:gd name="T17" fmla="*/ 302 h 837"/>
                <a:gd name="T18" fmla="*/ 700 w 1328"/>
                <a:gd name="T19" fmla="*/ 337 h 837"/>
                <a:gd name="T20" fmla="*/ 766 w 1328"/>
                <a:gd name="T21" fmla="*/ 377 h 837"/>
                <a:gd name="T22" fmla="*/ 827 w 1328"/>
                <a:gd name="T23" fmla="*/ 414 h 837"/>
                <a:gd name="T24" fmla="*/ 889 w 1328"/>
                <a:gd name="T25" fmla="*/ 452 h 837"/>
                <a:gd name="T26" fmla="*/ 947 w 1328"/>
                <a:gd name="T27" fmla="*/ 491 h 837"/>
                <a:gd name="T28" fmla="*/ 1006 w 1328"/>
                <a:gd name="T29" fmla="*/ 531 h 837"/>
                <a:gd name="T30" fmla="*/ 1060 w 1328"/>
                <a:gd name="T31" fmla="*/ 570 h 837"/>
                <a:gd name="T32" fmla="*/ 1112 w 1328"/>
                <a:gd name="T33" fmla="*/ 612 h 837"/>
                <a:gd name="T34" fmla="*/ 1162 w 1328"/>
                <a:gd name="T35" fmla="*/ 651 h 837"/>
                <a:gd name="T36" fmla="*/ 1212 w 1328"/>
                <a:gd name="T37" fmla="*/ 691 h 837"/>
                <a:gd name="T38" fmla="*/ 1258 w 1328"/>
                <a:gd name="T39" fmla="*/ 733 h 837"/>
                <a:gd name="T40" fmla="*/ 1301 w 1328"/>
                <a:gd name="T41" fmla="*/ 774 h 837"/>
                <a:gd name="T42" fmla="*/ 1318 w 1328"/>
                <a:gd name="T43" fmla="*/ 837 h 837"/>
                <a:gd name="T44" fmla="*/ 1280 w 1328"/>
                <a:gd name="T45" fmla="*/ 797 h 837"/>
                <a:gd name="T46" fmla="*/ 1239 w 1328"/>
                <a:gd name="T47" fmla="*/ 758 h 837"/>
                <a:gd name="T48" fmla="*/ 1195 w 1328"/>
                <a:gd name="T49" fmla="*/ 718 h 837"/>
                <a:gd name="T50" fmla="*/ 1149 w 1328"/>
                <a:gd name="T51" fmla="*/ 678 h 837"/>
                <a:gd name="T52" fmla="*/ 1099 w 1328"/>
                <a:gd name="T53" fmla="*/ 639 h 837"/>
                <a:gd name="T54" fmla="*/ 1047 w 1328"/>
                <a:gd name="T55" fmla="*/ 599 h 837"/>
                <a:gd name="T56" fmla="*/ 993 w 1328"/>
                <a:gd name="T57" fmla="*/ 558 h 837"/>
                <a:gd name="T58" fmla="*/ 935 w 1328"/>
                <a:gd name="T59" fmla="*/ 520 h 837"/>
                <a:gd name="T60" fmla="*/ 877 w 1328"/>
                <a:gd name="T61" fmla="*/ 479 h 837"/>
                <a:gd name="T62" fmla="*/ 812 w 1328"/>
                <a:gd name="T63" fmla="*/ 439 h 837"/>
                <a:gd name="T64" fmla="*/ 750 w 1328"/>
                <a:gd name="T65" fmla="*/ 400 h 837"/>
                <a:gd name="T66" fmla="*/ 683 w 1328"/>
                <a:gd name="T67" fmla="*/ 360 h 837"/>
                <a:gd name="T68" fmla="*/ 616 w 1328"/>
                <a:gd name="T69" fmla="*/ 320 h 837"/>
                <a:gd name="T70" fmla="*/ 546 w 1328"/>
                <a:gd name="T71" fmla="*/ 283 h 837"/>
                <a:gd name="T72" fmla="*/ 475 w 1328"/>
                <a:gd name="T73" fmla="*/ 246 h 837"/>
                <a:gd name="T74" fmla="*/ 404 w 1328"/>
                <a:gd name="T75" fmla="*/ 208 h 837"/>
                <a:gd name="T76" fmla="*/ 329 w 1328"/>
                <a:gd name="T77" fmla="*/ 171 h 837"/>
                <a:gd name="T78" fmla="*/ 254 w 1328"/>
                <a:gd name="T79" fmla="*/ 135 h 837"/>
                <a:gd name="T80" fmla="*/ 179 w 1328"/>
                <a:gd name="T81" fmla="*/ 98 h 837"/>
                <a:gd name="T82" fmla="*/ 102 w 1328"/>
                <a:gd name="T83" fmla="*/ 64 h 837"/>
                <a:gd name="T84" fmla="*/ 25 w 1328"/>
                <a:gd name="T85" fmla="*/ 29 h 837"/>
                <a:gd name="T86" fmla="*/ 21 w 1328"/>
                <a:gd name="T87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8" h="837">
                  <a:moveTo>
                    <a:pt x="21" y="0"/>
                  </a:moveTo>
                  <a:lnTo>
                    <a:pt x="46" y="10"/>
                  </a:lnTo>
                  <a:lnTo>
                    <a:pt x="71" y="21"/>
                  </a:lnTo>
                  <a:lnTo>
                    <a:pt x="94" y="31"/>
                  </a:lnTo>
                  <a:lnTo>
                    <a:pt x="119" y="44"/>
                  </a:lnTo>
                  <a:lnTo>
                    <a:pt x="144" y="54"/>
                  </a:lnTo>
                  <a:lnTo>
                    <a:pt x="169" y="64"/>
                  </a:lnTo>
                  <a:lnTo>
                    <a:pt x="192" y="75"/>
                  </a:lnTo>
                  <a:lnTo>
                    <a:pt x="217" y="87"/>
                  </a:lnTo>
                  <a:lnTo>
                    <a:pt x="240" y="98"/>
                  </a:lnTo>
                  <a:lnTo>
                    <a:pt x="265" y="108"/>
                  </a:lnTo>
                  <a:lnTo>
                    <a:pt x="287" y="121"/>
                  </a:lnTo>
                  <a:lnTo>
                    <a:pt x="312" y="133"/>
                  </a:lnTo>
                  <a:lnTo>
                    <a:pt x="335" y="144"/>
                  </a:lnTo>
                  <a:lnTo>
                    <a:pt x="358" y="156"/>
                  </a:lnTo>
                  <a:lnTo>
                    <a:pt x="381" y="169"/>
                  </a:lnTo>
                  <a:lnTo>
                    <a:pt x="406" y="179"/>
                  </a:lnTo>
                  <a:lnTo>
                    <a:pt x="429" y="191"/>
                  </a:lnTo>
                  <a:lnTo>
                    <a:pt x="452" y="204"/>
                  </a:lnTo>
                  <a:lnTo>
                    <a:pt x="475" y="214"/>
                  </a:lnTo>
                  <a:lnTo>
                    <a:pt x="500" y="227"/>
                  </a:lnTo>
                  <a:lnTo>
                    <a:pt x="521" y="239"/>
                  </a:lnTo>
                  <a:lnTo>
                    <a:pt x="546" y="252"/>
                  </a:lnTo>
                  <a:lnTo>
                    <a:pt x="566" y="264"/>
                  </a:lnTo>
                  <a:lnTo>
                    <a:pt x="589" y="277"/>
                  </a:lnTo>
                  <a:lnTo>
                    <a:pt x="612" y="289"/>
                  </a:lnTo>
                  <a:lnTo>
                    <a:pt x="635" y="302"/>
                  </a:lnTo>
                  <a:lnTo>
                    <a:pt x="656" y="314"/>
                  </a:lnTo>
                  <a:lnTo>
                    <a:pt x="679" y="325"/>
                  </a:lnTo>
                  <a:lnTo>
                    <a:pt x="700" y="337"/>
                  </a:lnTo>
                  <a:lnTo>
                    <a:pt x="723" y="352"/>
                  </a:lnTo>
                  <a:lnTo>
                    <a:pt x="743" y="364"/>
                  </a:lnTo>
                  <a:lnTo>
                    <a:pt x="766" y="377"/>
                  </a:lnTo>
                  <a:lnTo>
                    <a:pt x="787" y="389"/>
                  </a:lnTo>
                  <a:lnTo>
                    <a:pt x="806" y="402"/>
                  </a:lnTo>
                  <a:lnTo>
                    <a:pt x="827" y="414"/>
                  </a:lnTo>
                  <a:lnTo>
                    <a:pt x="847" y="427"/>
                  </a:lnTo>
                  <a:lnTo>
                    <a:pt x="868" y="439"/>
                  </a:lnTo>
                  <a:lnTo>
                    <a:pt x="889" y="452"/>
                  </a:lnTo>
                  <a:lnTo>
                    <a:pt x="908" y="466"/>
                  </a:lnTo>
                  <a:lnTo>
                    <a:pt x="929" y="479"/>
                  </a:lnTo>
                  <a:lnTo>
                    <a:pt x="947" y="491"/>
                  </a:lnTo>
                  <a:lnTo>
                    <a:pt x="966" y="506"/>
                  </a:lnTo>
                  <a:lnTo>
                    <a:pt x="985" y="518"/>
                  </a:lnTo>
                  <a:lnTo>
                    <a:pt x="1006" y="531"/>
                  </a:lnTo>
                  <a:lnTo>
                    <a:pt x="1022" y="545"/>
                  </a:lnTo>
                  <a:lnTo>
                    <a:pt x="1041" y="558"/>
                  </a:lnTo>
                  <a:lnTo>
                    <a:pt x="1060" y="570"/>
                  </a:lnTo>
                  <a:lnTo>
                    <a:pt x="1079" y="585"/>
                  </a:lnTo>
                  <a:lnTo>
                    <a:pt x="1095" y="597"/>
                  </a:lnTo>
                  <a:lnTo>
                    <a:pt x="1112" y="612"/>
                  </a:lnTo>
                  <a:lnTo>
                    <a:pt x="1129" y="624"/>
                  </a:lnTo>
                  <a:lnTo>
                    <a:pt x="1145" y="639"/>
                  </a:lnTo>
                  <a:lnTo>
                    <a:pt x="1162" y="651"/>
                  </a:lnTo>
                  <a:lnTo>
                    <a:pt x="1178" y="664"/>
                  </a:lnTo>
                  <a:lnTo>
                    <a:pt x="1195" y="678"/>
                  </a:lnTo>
                  <a:lnTo>
                    <a:pt x="1212" y="691"/>
                  </a:lnTo>
                  <a:lnTo>
                    <a:pt x="1226" y="706"/>
                  </a:lnTo>
                  <a:lnTo>
                    <a:pt x="1243" y="718"/>
                  </a:lnTo>
                  <a:lnTo>
                    <a:pt x="1258" y="733"/>
                  </a:lnTo>
                  <a:lnTo>
                    <a:pt x="1272" y="745"/>
                  </a:lnTo>
                  <a:lnTo>
                    <a:pt x="1287" y="760"/>
                  </a:lnTo>
                  <a:lnTo>
                    <a:pt x="1301" y="774"/>
                  </a:lnTo>
                  <a:lnTo>
                    <a:pt x="1314" y="787"/>
                  </a:lnTo>
                  <a:lnTo>
                    <a:pt x="1328" y="801"/>
                  </a:lnTo>
                  <a:lnTo>
                    <a:pt x="1318" y="837"/>
                  </a:lnTo>
                  <a:lnTo>
                    <a:pt x="1305" y="824"/>
                  </a:lnTo>
                  <a:lnTo>
                    <a:pt x="1293" y="810"/>
                  </a:lnTo>
                  <a:lnTo>
                    <a:pt x="1280" y="797"/>
                  </a:lnTo>
                  <a:lnTo>
                    <a:pt x="1268" y="785"/>
                  </a:lnTo>
                  <a:lnTo>
                    <a:pt x="1253" y="770"/>
                  </a:lnTo>
                  <a:lnTo>
                    <a:pt x="1239" y="758"/>
                  </a:lnTo>
                  <a:lnTo>
                    <a:pt x="1224" y="745"/>
                  </a:lnTo>
                  <a:lnTo>
                    <a:pt x="1212" y="733"/>
                  </a:lnTo>
                  <a:lnTo>
                    <a:pt x="1195" y="718"/>
                  </a:lnTo>
                  <a:lnTo>
                    <a:pt x="1181" y="706"/>
                  </a:lnTo>
                  <a:lnTo>
                    <a:pt x="1164" y="691"/>
                  </a:lnTo>
                  <a:lnTo>
                    <a:pt x="1149" y="678"/>
                  </a:lnTo>
                  <a:lnTo>
                    <a:pt x="1133" y="664"/>
                  </a:lnTo>
                  <a:lnTo>
                    <a:pt x="1116" y="651"/>
                  </a:lnTo>
                  <a:lnTo>
                    <a:pt x="1099" y="639"/>
                  </a:lnTo>
                  <a:lnTo>
                    <a:pt x="1083" y="626"/>
                  </a:lnTo>
                  <a:lnTo>
                    <a:pt x="1064" y="612"/>
                  </a:lnTo>
                  <a:lnTo>
                    <a:pt x="1047" y="599"/>
                  </a:lnTo>
                  <a:lnTo>
                    <a:pt x="1029" y="585"/>
                  </a:lnTo>
                  <a:lnTo>
                    <a:pt x="1012" y="572"/>
                  </a:lnTo>
                  <a:lnTo>
                    <a:pt x="993" y="558"/>
                  </a:lnTo>
                  <a:lnTo>
                    <a:pt x="974" y="545"/>
                  </a:lnTo>
                  <a:lnTo>
                    <a:pt x="954" y="531"/>
                  </a:lnTo>
                  <a:lnTo>
                    <a:pt x="935" y="520"/>
                  </a:lnTo>
                  <a:lnTo>
                    <a:pt x="916" y="506"/>
                  </a:lnTo>
                  <a:lnTo>
                    <a:pt x="895" y="493"/>
                  </a:lnTo>
                  <a:lnTo>
                    <a:pt x="877" y="479"/>
                  </a:lnTo>
                  <a:lnTo>
                    <a:pt x="856" y="466"/>
                  </a:lnTo>
                  <a:lnTo>
                    <a:pt x="835" y="452"/>
                  </a:lnTo>
                  <a:lnTo>
                    <a:pt x="812" y="439"/>
                  </a:lnTo>
                  <a:lnTo>
                    <a:pt x="791" y="427"/>
                  </a:lnTo>
                  <a:lnTo>
                    <a:pt x="773" y="414"/>
                  </a:lnTo>
                  <a:lnTo>
                    <a:pt x="750" y="400"/>
                  </a:lnTo>
                  <a:lnTo>
                    <a:pt x="727" y="387"/>
                  </a:lnTo>
                  <a:lnTo>
                    <a:pt x="706" y="373"/>
                  </a:lnTo>
                  <a:lnTo>
                    <a:pt x="683" y="360"/>
                  </a:lnTo>
                  <a:lnTo>
                    <a:pt x="660" y="348"/>
                  </a:lnTo>
                  <a:lnTo>
                    <a:pt x="639" y="335"/>
                  </a:lnTo>
                  <a:lnTo>
                    <a:pt x="616" y="320"/>
                  </a:lnTo>
                  <a:lnTo>
                    <a:pt x="593" y="310"/>
                  </a:lnTo>
                  <a:lnTo>
                    <a:pt x="569" y="296"/>
                  </a:lnTo>
                  <a:lnTo>
                    <a:pt x="546" y="283"/>
                  </a:lnTo>
                  <a:lnTo>
                    <a:pt x="523" y="271"/>
                  </a:lnTo>
                  <a:lnTo>
                    <a:pt x="500" y="258"/>
                  </a:lnTo>
                  <a:lnTo>
                    <a:pt x="475" y="246"/>
                  </a:lnTo>
                  <a:lnTo>
                    <a:pt x="452" y="233"/>
                  </a:lnTo>
                  <a:lnTo>
                    <a:pt x="427" y="221"/>
                  </a:lnTo>
                  <a:lnTo>
                    <a:pt x="404" y="208"/>
                  </a:lnTo>
                  <a:lnTo>
                    <a:pt x="379" y="196"/>
                  </a:lnTo>
                  <a:lnTo>
                    <a:pt x="354" y="183"/>
                  </a:lnTo>
                  <a:lnTo>
                    <a:pt x="329" y="171"/>
                  </a:lnTo>
                  <a:lnTo>
                    <a:pt x="304" y="158"/>
                  </a:lnTo>
                  <a:lnTo>
                    <a:pt x="279" y="146"/>
                  </a:lnTo>
                  <a:lnTo>
                    <a:pt x="254" y="135"/>
                  </a:lnTo>
                  <a:lnTo>
                    <a:pt x="229" y="123"/>
                  </a:lnTo>
                  <a:lnTo>
                    <a:pt x="204" y="110"/>
                  </a:lnTo>
                  <a:lnTo>
                    <a:pt x="179" y="98"/>
                  </a:lnTo>
                  <a:lnTo>
                    <a:pt x="152" y="87"/>
                  </a:lnTo>
                  <a:lnTo>
                    <a:pt x="127" y="75"/>
                  </a:lnTo>
                  <a:lnTo>
                    <a:pt x="102" y="64"/>
                  </a:lnTo>
                  <a:lnTo>
                    <a:pt x="75" y="52"/>
                  </a:lnTo>
                  <a:lnTo>
                    <a:pt x="50" y="42"/>
                  </a:lnTo>
                  <a:lnTo>
                    <a:pt x="25" y="29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941565" y="5357837"/>
              <a:ext cx="3332163" cy="803275"/>
            </a:xfrm>
            <a:custGeom>
              <a:avLst/>
              <a:gdLst>
                <a:gd name="T0" fmla="*/ 0 w 2099"/>
                <a:gd name="T1" fmla="*/ 15 h 506"/>
                <a:gd name="T2" fmla="*/ 25 w 2099"/>
                <a:gd name="T3" fmla="*/ 0 h 506"/>
                <a:gd name="T4" fmla="*/ 106 w 2099"/>
                <a:gd name="T5" fmla="*/ 7 h 506"/>
                <a:gd name="T6" fmla="*/ 190 w 2099"/>
                <a:gd name="T7" fmla="*/ 13 h 506"/>
                <a:gd name="T8" fmla="*/ 277 w 2099"/>
                <a:gd name="T9" fmla="*/ 19 h 506"/>
                <a:gd name="T10" fmla="*/ 365 w 2099"/>
                <a:gd name="T11" fmla="*/ 27 h 506"/>
                <a:gd name="T12" fmla="*/ 456 w 2099"/>
                <a:gd name="T13" fmla="*/ 38 h 506"/>
                <a:gd name="T14" fmla="*/ 548 w 2099"/>
                <a:gd name="T15" fmla="*/ 46 h 506"/>
                <a:gd name="T16" fmla="*/ 644 w 2099"/>
                <a:gd name="T17" fmla="*/ 61 h 506"/>
                <a:gd name="T18" fmla="*/ 739 w 2099"/>
                <a:gd name="T19" fmla="*/ 75 h 506"/>
                <a:gd name="T20" fmla="*/ 837 w 2099"/>
                <a:gd name="T21" fmla="*/ 92 h 506"/>
                <a:gd name="T22" fmla="*/ 937 w 2099"/>
                <a:gd name="T23" fmla="*/ 113 h 506"/>
                <a:gd name="T24" fmla="*/ 1039 w 2099"/>
                <a:gd name="T25" fmla="*/ 134 h 506"/>
                <a:gd name="T26" fmla="*/ 1139 w 2099"/>
                <a:gd name="T27" fmla="*/ 156 h 506"/>
                <a:gd name="T28" fmla="*/ 1243 w 2099"/>
                <a:gd name="T29" fmla="*/ 184 h 506"/>
                <a:gd name="T30" fmla="*/ 1347 w 2099"/>
                <a:gd name="T31" fmla="*/ 211 h 506"/>
                <a:gd name="T32" fmla="*/ 1453 w 2099"/>
                <a:gd name="T33" fmla="*/ 244 h 506"/>
                <a:gd name="T34" fmla="*/ 1560 w 2099"/>
                <a:gd name="T35" fmla="*/ 277 h 506"/>
                <a:gd name="T36" fmla="*/ 1666 w 2099"/>
                <a:gd name="T37" fmla="*/ 315 h 506"/>
                <a:gd name="T38" fmla="*/ 1772 w 2099"/>
                <a:gd name="T39" fmla="*/ 356 h 506"/>
                <a:gd name="T40" fmla="*/ 1880 w 2099"/>
                <a:gd name="T41" fmla="*/ 400 h 506"/>
                <a:gd name="T42" fmla="*/ 1990 w 2099"/>
                <a:gd name="T43" fmla="*/ 448 h 506"/>
                <a:gd name="T44" fmla="*/ 2099 w 2099"/>
                <a:gd name="T45" fmla="*/ 500 h 506"/>
                <a:gd name="T46" fmla="*/ 2090 w 2099"/>
                <a:gd name="T47" fmla="*/ 504 h 506"/>
                <a:gd name="T48" fmla="*/ 2067 w 2099"/>
                <a:gd name="T49" fmla="*/ 506 h 506"/>
                <a:gd name="T50" fmla="*/ 2013 w 2099"/>
                <a:gd name="T51" fmla="*/ 487 h 506"/>
                <a:gd name="T52" fmla="*/ 1893 w 2099"/>
                <a:gd name="T53" fmla="*/ 435 h 506"/>
                <a:gd name="T54" fmla="*/ 1772 w 2099"/>
                <a:gd name="T55" fmla="*/ 385 h 506"/>
                <a:gd name="T56" fmla="*/ 1653 w 2099"/>
                <a:gd name="T57" fmla="*/ 342 h 506"/>
                <a:gd name="T58" fmla="*/ 1537 w 2099"/>
                <a:gd name="T59" fmla="*/ 302 h 506"/>
                <a:gd name="T60" fmla="*/ 1424 w 2099"/>
                <a:gd name="T61" fmla="*/ 265 h 506"/>
                <a:gd name="T62" fmla="*/ 1312 w 2099"/>
                <a:gd name="T63" fmla="*/ 231 h 506"/>
                <a:gd name="T64" fmla="*/ 1204 w 2099"/>
                <a:gd name="T65" fmla="*/ 202 h 506"/>
                <a:gd name="T66" fmla="*/ 1097 w 2099"/>
                <a:gd name="T67" fmla="*/ 173 h 506"/>
                <a:gd name="T68" fmla="*/ 995 w 2099"/>
                <a:gd name="T69" fmla="*/ 150 h 506"/>
                <a:gd name="T70" fmla="*/ 893 w 2099"/>
                <a:gd name="T71" fmla="*/ 129 h 506"/>
                <a:gd name="T72" fmla="*/ 795 w 2099"/>
                <a:gd name="T73" fmla="*/ 111 h 506"/>
                <a:gd name="T74" fmla="*/ 702 w 2099"/>
                <a:gd name="T75" fmla="*/ 94 h 506"/>
                <a:gd name="T76" fmla="*/ 608 w 2099"/>
                <a:gd name="T77" fmla="*/ 82 h 506"/>
                <a:gd name="T78" fmla="*/ 521 w 2099"/>
                <a:gd name="T79" fmla="*/ 69 h 506"/>
                <a:gd name="T80" fmla="*/ 435 w 2099"/>
                <a:gd name="T81" fmla="*/ 61 h 506"/>
                <a:gd name="T82" fmla="*/ 352 w 2099"/>
                <a:gd name="T83" fmla="*/ 52 h 506"/>
                <a:gd name="T84" fmla="*/ 275 w 2099"/>
                <a:gd name="T85" fmla="*/ 44 h 506"/>
                <a:gd name="T86" fmla="*/ 200 w 2099"/>
                <a:gd name="T87" fmla="*/ 38 h 506"/>
                <a:gd name="T88" fmla="*/ 129 w 2099"/>
                <a:gd name="T89" fmla="*/ 34 h 506"/>
                <a:gd name="T90" fmla="*/ 63 w 2099"/>
                <a:gd name="T91" fmla="*/ 32 h 506"/>
                <a:gd name="T92" fmla="*/ 0 w 2099"/>
                <a:gd name="T93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9" h="506">
                  <a:moveTo>
                    <a:pt x="0" y="29"/>
                  </a:moveTo>
                  <a:lnTo>
                    <a:pt x="0" y="23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2" y="2"/>
                  </a:lnTo>
                  <a:lnTo>
                    <a:pt x="79" y="5"/>
                  </a:lnTo>
                  <a:lnTo>
                    <a:pt x="106" y="7"/>
                  </a:lnTo>
                  <a:lnTo>
                    <a:pt x="133" y="9"/>
                  </a:lnTo>
                  <a:lnTo>
                    <a:pt x="163" y="9"/>
                  </a:lnTo>
                  <a:lnTo>
                    <a:pt x="190" y="13"/>
                  </a:lnTo>
                  <a:lnTo>
                    <a:pt x="219" y="15"/>
                  </a:lnTo>
                  <a:lnTo>
                    <a:pt x="248" y="15"/>
                  </a:lnTo>
                  <a:lnTo>
                    <a:pt x="277" y="19"/>
                  </a:lnTo>
                  <a:lnTo>
                    <a:pt x="306" y="21"/>
                  </a:lnTo>
                  <a:lnTo>
                    <a:pt x="335" y="23"/>
                  </a:lnTo>
                  <a:lnTo>
                    <a:pt x="365" y="27"/>
                  </a:lnTo>
                  <a:lnTo>
                    <a:pt x="396" y="29"/>
                  </a:lnTo>
                  <a:lnTo>
                    <a:pt x="427" y="34"/>
                  </a:lnTo>
                  <a:lnTo>
                    <a:pt x="456" y="38"/>
                  </a:lnTo>
                  <a:lnTo>
                    <a:pt x="487" y="40"/>
                  </a:lnTo>
                  <a:lnTo>
                    <a:pt x="519" y="44"/>
                  </a:lnTo>
                  <a:lnTo>
                    <a:pt x="548" y="46"/>
                  </a:lnTo>
                  <a:lnTo>
                    <a:pt x="581" y="52"/>
                  </a:lnTo>
                  <a:lnTo>
                    <a:pt x="612" y="57"/>
                  </a:lnTo>
                  <a:lnTo>
                    <a:pt x="644" y="61"/>
                  </a:lnTo>
                  <a:lnTo>
                    <a:pt x="675" y="65"/>
                  </a:lnTo>
                  <a:lnTo>
                    <a:pt x="708" y="71"/>
                  </a:lnTo>
                  <a:lnTo>
                    <a:pt x="739" y="75"/>
                  </a:lnTo>
                  <a:lnTo>
                    <a:pt x="773" y="79"/>
                  </a:lnTo>
                  <a:lnTo>
                    <a:pt x="804" y="86"/>
                  </a:lnTo>
                  <a:lnTo>
                    <a:pt x="837" y="92"/>
                  </a:lnTo>
                  <a:lnTo>
                    <a:pt x="870" y="98"/>
                  </a:lnTo>
                  <a:lnTo>
                    <a:pt x="904" y="104"/>
                  </a:lnTo>
                  <a:lnTo>
                    <a:pt x="937" y="113"/>
                  </a:lnTo>
                  <a:lnTo>
                    <a:pt x="970" y="119"/>
                  </a:lnTo>
                  <a:lnTo>
                    <a:pt x="1004" y="125"/>
                  </a:lnTo>
                  <a:lnTo>
                    <a:pt x="1039" y="134"/>
                  </a:lnTo>
                  <a:lnTo>
                    <a:pt x="1072" y="140"/>
                  </a:lnTo>
                  <a:lnTo>
                    <a:pt x="1106" y="148"/>
                  </a:lnTo>
                  <a:lnTo>
                    <a:pt x="1139" y="156"/>
                  </a:lnTo>
                  <a:lnTo>
                    <a:pt x="1174" y="165"/>
                  </a:lnTo>
                  <a:lnTo>
                    <a:pt x="1208" y="173"/>
                  </a:lnTo>
                  <a:lnTo>
                    <a:pt x="1243" y="184"/>
                  </a:lnTo>
                  <a:lnTo>
                    <a:pt x="1278" y="192"/>
                  </a:lnTo>
                  <a:lnTo>
                    <a:pt x="1312" y="202"/>
                  </a:lnTo>
                  <a:lnTo>
                    <a:pt x="1347" y="211"/>
                  </a:lnTo>
                  <a:lnTo>
                    <a:pt x="1383" y="221"/>
                  </a:lnTo>
                  <a:lnTo>
                    <a:pt x="1416" y="231"/>
                  </a:lnTo>
                  <a:lnTo>
                    <a:pt x="1453" y="244"/>
                  </a:lnTo>
                  <a:lnTo>
                    <a:pt x="1487" y="254"/>
                  </a:lnTo>
                  <a:lnTo>
                    <a:pt x="1524" y="267"/>
                  </a:lnTo>
                  <a:lnTo>
                    <a:pt x="1560" y="277"/>
                  </a:lnTo>
                  <a:lnTo>
                    <a:pt x="1595" y="290"/>
                  </a:lnTo>
                  <a:lnTo>
                    <a:pt x="1630" y="302"/>
                  </a:lnTo>
                  <a:lnTo>
                    <a:pt x="1666" y="315"/>
                  </a:lnTo>
                  <a:lnTo>
                    <a:pt x="1701" y="329"/>
                  </a:lnTo>
                  <a:lnTo>
                    <a:pt x="1736" y="342"/>
                  </a:lnTo>
                  <a:lnTo>
                    <a:pt x="1772" y="356"/>
                  </a:lnTo>
                  <a:lnTo>
                    <a:pt x="1809" y="371"/>
                  </a:lnTo>
                  <a:lnTo>
                    <a:pt x="1845" y="385"/>
                  </a:lnTo>
                  <a:lnTo>
                    <a:pt x="1880" y="400"/>
                  </a:lnTo>
                  <a:lnTo>
                    <a:pt x="1918" y="415"/>
                  </a:lnTo>
                  <a:lnTo>
                    <a:pt x="1953" y="433"/>
                  </a:lnTo>
                  <a:lnTo>
                    <a:pt x="1990" y="448"/>
                  </a:lnTo>
                  <a:lnTo>
                    <a:pt x="2026" y="464"/>
                  </a:lnTo>
                  <a:lnTo>
                    <a:pt x="2063" y="481"/>
                  </a:lnTo>
                  <a:lnTo>
                    <a:pt x="2099" y="500"/>
                  </a:lnTo>
                  <a:lnTo>
                    <a:pt x="2099" y="502"/>
                  </a:lnTo>
                  <a:lnTo>
                    <a:pt x="2097" y="504"/>
                  </a:lnTo>
                  <a:lnTo>
                    <a:pt x="2090" y="504"/>
                  </a:lnTo>
                  <a:lnTo>
                    <a:pt x="2084" y="506"/>
                  </a:lnTo>
                  <a:lnTo>
                    <a:pt x="2074" y="506"/>
                  </a:lnTo>
                  <a:lnTo>
                    <a:pt x="2067" y="506"/>
                  </a:lnTo>
                  <a:lnTo>
                    <a:pt x="2059" y="506"/>
                  </a:lnTo>
                  <a:lnTo>
                    <a:pt x="2055" y="506"/>
                  </a:lnTo>
                  <a:lnTo>
                    <a:pt x="2013" y="487"/>
                  </a:lnTo>
                  <a:lnTo>
                    <a:pt x="1972" y="469"/>
                  </a:lnTo>
                  <a:lnTo>
                    <a:pt x="1932" y="452"/>
                  </a:lnTo>
                  <a:lnTo>
                    <a:pt x="1893" y="435"/>
                  </a:lnTo>
                  <a:lnTo>
                    <a:pt x="1851" y="419"/>
                  </a:lnTo>
                  <a:lnTo>
                    <a:pt x="1811" y="402"/>
                  </a:lnTo>
                  <a:lnTo>
                    <a:pt x="1772" y="385"/>
                  </a:lnTo>
                  <a:lnTo>
                    <a:pt x="1732" y="371"/>
                  </a:lnTo>
                  <a:lnTo>
                    <a:pt x="1693" y="356"/>
                  </a:lnTo>
                  <a:lnTo>
                    <a:pt x="1653" y="342"/>
                  </a:lnTo>
                  <a:lnTo>
                    <a:pt x="1616" y="327"/>
                  </a:lnTo>
                  <a:lnTo>
                    <a:pt x="1576" y="315"/>
                  </a:lnTo>
                  <a:lnTo>
                    <a:pt x="1537" y="302"/>
                  </a:lnTo>
                  <a:lnTo>
                    <a:pt x="1499" y="290"/>
                  </a:lnTo>
                  <a:lnTo>
                    <a:pt x="1462" y="277"/>
                  </a:lnTo>
                  <a:lnTo>
                    <a:pt x="1424" y="265"/>
                  </a:lnTo>
                  <a:lnTo>
                    <a:pt x="1387" y="254"/>
                  </a:lnTo>
                  <a:lnTo>
                    <a:pt x="1349" y="242"/>
                  </a:lnTo>
                  <a:lnTo>
                    <a:pt x="1312" y="231"/>
                  </a:lnTo>
                  <a:lnTo>
                    <a:pt x="1276" y="221"/>
                  </a:lnTo>
                  <a:lnTo>
                    <a:pt x="1239" y="211"/>
                  </a:lnTo>
                  <a:lnTo>
                    <a:pt x="1204" y="202"/>
                  </a:lnTo>
                  <a:lnTo>
                    <a:pt x="1168" y="192"/>
                  </a:lnTo>
                  <a:lnTo>
                    <a:pt x="1133" y="184"/>
                  </a:lnTo>
                  <a:lnTo>
                    <a:pt x="1097" y="173"/>
                  </a:lnTo>
                  <a:lnTo>
                    <a:pt x="1062" y="165"/>
                  </a:lnTo>
                  <a:lnTo>
                    <a:pt x="1029" y="159"/>
                  </a:lnTo>
                  <a:lnTo>
                    <a:pt x="995" y="150"/>
                  </a:lnTo>
                  <a:lnTo>
                    <a:pt x="960" y="144"/>
                  </a:lnTo>
                  <a:lnTo>
                    <a:pt x="927" y="136"/>
                  </a:lnTo>
                  <a:lnTo>
                    <a:pt x="893" y="129"/>
                  </a:lnTo>
                  <a:lnTo>
                    <a:pt x="862" y="123"/>
                  </a:lnTo>
                  <a:lnTo>
                    <a:pt x="829" y="117"/>
                  </a:lnTo>
                  <a:lnTo>
                    <a:pt x="795" y="111"/>
                  </a:lnTo>
                  <a:lnTo>
                    <a:pt x="764" y="104"/>
                  </a:lnTo>
                  <a:lnTo>
                    <a:pt x="733" y="100"/>
                  </a:lnTo>
                  <a:lnTo>
                    <a:pt x="702" y="94"/>
                  </a:lnTo>
                  <a:lnTo>
                    <a:pt x="668" y="90"/>
                  </a:lnTo>
                  <a:lnTo>
                    <a:pt x="637" y="86"/>
                  </a:lnTo>
                  <a:lnTo>
                    <a:pt x="608" y="82"/>
                  </a:lnTo>
                  <a:lnTo>
                    <a:pt x="579" y="77"/>
                  </a:lnTo>
                  <a:lnTo>
                    <a:pt x="550" y="73"/>
                  </a:lnTo>
                  <a:lnTo>
                    <a:pt x="521" y="69"/>
                  </a:lnTo>
                  <a:lnTo>
                    <a:pt x="492" y="67"/>
                  </a:lnTo>
                  <a:lnTo>
                    <a:pt x="462" y="63"/>
                  </a:lnTo>
                  <a:lnTo>
                    <a:pt x="435" y="61"/>
                  </a:lnTo>
                  <a:lnTo>
                    <a:pt x="408" y="57"/>
                  </a:lnTo>
                  <a:lnTo>
                    <a:pt x="381" y="54"/>
                  </a:lnTo>
                  <a:lnTo>
                    <a:pt x="352" y="52"/>
                  </a:lnTo>
                  <a:lnTo>
                    <a:pt x="327" y="50"/>
                  </a:lnTo>
                  <a:lnTo>
                    <a:pt x="300" y="46"/>
                  </a:lnTo>
                  <a:lnTo>
                    <a:pt x="275" y="44"/>
                  </a:lnTo>
                  <a:lnTo>
                    <a:pt x="248" y="42"/>
                  </a:lnTo>
                  <a:lnTo>
                    <a:pt x="225" y="40"/>
                  </a:lnTo>
                  <a:lnTo>
                    <a:pt x="200" y="38"/>
                  </a:lnTo>
                  <a:lnTo>
                    <a:pt x="177" y="38"/>
                  </a:lnTo>
                  <a:lnTo>
                    <a:pt x="152" y="36"/>
                  </a:lnTo>
                  <a:lnTo>
                    <a:pt x="129" y="34"/>
                  </a:lnTo>
                  <a:lnTo>
                    <a:pt x="106" y="34"/>
                  </a:lnTo>
                  <a:lnTo>
                    <a:pt x="84" y="32"/>
                  </a:lnTo>
                  <a:lnTo>
                    <a:pt x="63" y="32"/>
                  </a:lnTo>
                  <a:lnTo>
                    <a:pt x="40" y="32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7470453" y="3332187"/>
              <a:ext cx="396875" cy="82550"/>
            </a:xfrm>
            <a:custGeom>
              <a:avLst/>
              <a:gdLst>
                <a:gd name="T0" fmla="*/ 250 w 250"/>
                <a:gd name="T1" fmla="*/ 25 h 52"/>
                <a:gd name="T2" fmla="*/ 235 w 250"/>
                <a:gd name="T3" fmla="*/ 28 h 52"/>
                <a:gd name="T4" fmla="*/ 220 w 250"/>
                <a:gd name="T5" fmla="*/ 28 h 52"/>
                <a:gd name="T6" fmla="*/ 204 w 250"/>
                <a:gd name="T7" fmla="*/ 28 h 52"/>
                <a:gd name="T8" fmla="*/ 187 w 250"/>
                <a:gd name="T9" fmla="*/ 30 h 52"/>
                <a:gd name="T10" fmla="*/ 173 w 250"/>
                <a:gd name="T11" fmla="*/ 30 h 52"/>
                <a:gd name="T12" fmla="*/ 156 w 250"/>
                <a:gd name="T13" fmla="*/ 30 h 52"/>
                <a:gd name="T14" fmla="*/ 139 w 250"/>
                <a:gd name="T15" fmla="*/ 32 h 52"/>
                <a:gd name="T16" fmla="*/ 123 w 250"/>
                <a:gd name="T17" fmla="*/ 32 h 52"/>
                <a:gd name="T18" fmla="*/ 106 w 250"/>
                <a:gd name="T19" fmla="*/ 32 h 52"/>
                <a:gd name="T20" fmla="*/ 89 w 250"/>
                <a:gd name="T21" fmla="*/ 34 h 52"/>
                <a:gd name="T22" fmla="*/ 75 w 250"/>
                <a:gd name="T23" fmla="*/ 36 h 52"/>
                <a:gd name="T24" fmla="*/ 60 w 250"/>
                <a:gd name="T25" fmla="*/ 38 h 52"/>
                <a:gd name="T26" fmla="*/ 46 w 250"/>
                <a:gd name="T27" fmla="*/ 40 h 52"/>
                <a:gd name="T28" fmla="*/ 33 w 250"/>
                <a:gd name="T29" fmla="*/ 42 h 52"/>
                <a:gd name="T30" fmla="*/ 21 w 250"/>
                <a:gd name="T31" fmla="*/ 46 h 52"/>
                <a:gd name="T32" fmla="*/ 10 w 250"/>
                <a:gd name="T33" fmla="*/ 52 h 52"/>
                <a:gd name="T34" fmla="*/ 4 w 250"/>
                <a:gd name="T35" fmla="*/ 46 h 52"/>
                <a:gd name="T36" fmla="*/ 4 w 250"/>
                <a:gd name="T37" fmla="*/ 36 h 52"/>
                <a:gd name="T38" fmla="*/ 4 w 250"/>
                <a:gd name="T39" fmla="*/ 28 h 52"/>
                <a:gd name="T40" fmla="*/ 0 w 250"/>
                <a:gd name="T41" fmla="*/ 21 h 52"/>
                <a:gd name="T42" fmla="*/ 4 w 250"/>
                <a:gd name="T43" fmla="*/ 19 h 52"/>
                <a:gd name="T44" fmla="*/ 12 w 250"/>
                <a:gd name="T45" fmla="*/ 17 h 52"/>
                <a:gd name="T46" fmla="*/ 25 w 250"/>
                <a:gd name="T47" fmla="*/ 17 h 52"/>
                <a:gd name="T48" fmla="*/ 39 w 250"/>
                <a:gd name="T49" fmla="*/ 15 h 52"/>
                <a:gd name="T50" fmla="*/ 48 w 250"/>
                <a:gd name="T51" fmla="*/ 13 h 52"/>
                <a:gd name="T52" fmla="*/ 58 w 250"/>
                <a:gd name="T53" fmla="*/ 13 h 52"/>
                <a:gd name="T54" fmla="*/ 66 w 250"/>
                <a:gd name="T55" fmla="*/ 11 h 52"/>
                <a:gd name="T56" fmla="*/ 77 w 250"/>
                <a:gd name="T57" fmla="*/ 11 h 52"/>
                <a:gd name="T58" fmla="*/ 85 w 250"/>
                <a:gd name="T59" fmla="*/ 9 h 52"/>
                <a:gd name="T60" fmla="*/ 98 w 250"/>
                <a:gd name="T61" fmla="*/ 9 h 52"/>
                <a:gd name="T62" fmla="*/ 106 w 250"/>
                <a:gd name="T63" fmla="*/ 9 h 52"/>
                <a:gd name="T64" fmla="*/ 118 w 250"/>
                <a:gd name="T65" fmla="*/ 9 h 52"/>
                <a:gd name="T66" fmla="*/ 127 w 250"/>
                <a:gd name="T67" fmla="*/ 7 h 52"/>
                <a:gd name="T68" fmla="*/ 139 w 250"/>
                <a:gd name="T69" fmla="*/ 5 h 52"/>
                <a:gd name="T70" fmla="*/ 148 w 250"/>
                <a:gd name="T71" fmla="*/ 5 h 52"/>
                <a:gd name="T72" fmla="*/ 158 w 250"/>
                <a:gd name="T73" fmla="*/ 5 h 52"/>
                <a:gd name="T74" fmla="*/ 168 w 250"/>
                <a:gd name="T75" fmla="*/ 5 h 52"/>
                <a:gd name="T76" fmla="*/ 177 w 250"/>
                <a:gd name="T77" fmla="*/ 3 h 52"/>
                <a:gd name="T78" fmla="*/ 187 w 250"/>
                <a:gd name="T79" fmla="*/ 3 h 52"/>
                <a:gd name="T80" fmla="*/ 196 w 250"/>
                <a:gd name="T81" fmla="*/ 3 h 52"/>
                <a:gd name="T82" fmla="*/ 210 w 250"/>
                <a:gd name="T83" fmla="*/ 3 h 52"/>
                <a:gd name="T84" fmla="*/ 223 w 250"/>
                <a:gd name="T85" fmla="*/ 0 h 52"/>
                <a:gd name="T86" fmla="*/ 231 w 250"/>
                <a:gd name="T87" fmla="*/ 0 h 52"/>
                <a:gd name="T88" fmla="*/ 235 w 250"/>
                <a:gd name="T8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" h="52">
                  <a:moveTo>
                    <a:pt x="235" y="0"/>
                  </a:moveTo>
                  <a:lnTo>
                    <a:pt x="250" y="25"/>
                  </a:lnTo>
                  <a:lnTo>
                    <a:pt x="241" y="25"/>
                  </a:lnTo>
                  <a:lnTo>
                    <a:pt x="235" y="28"/>
                  </a:lnTo>
                  <a:lnTo>
                    <a:pt x="227" y="28"/>
                  </a:lnTo>
                  <a:lnTo>
                    <a:pt x="220" y="28"/>
                  </a:lnTo>
                  <a:lnTo>
                    <a:pt x="212" y="28"/>
                  </a:lnTo>
                  <a:lnTo>
                    <a:pt x="204" y="28"/>
                  </a:lnTo>
                  <a:lnTo>
                    <a:pt x="196" y="28"/>
                  </a:lnTo>
                  <a:lnTo>
                    <a:pt x="187" y="30"/>
                  </a:lnTo>
                  <a:lnTo>
                    <a:pt x="179" y="30"/>
                  </a:lnTo>
                  <a:lnTo>
                    <a:pt x="173" y="30"/>
                  </a:lnTo>
                  <a:lnTo>
                    <a:pt x="162" y="30"/>
                  </a:lnTo>
                  <a:lnTo>
                    <a:pt x="156" y="30"/>
                  </a:lnTo>
                  <a:lnTo>
                    <a:pt x="146" y="30"/>
                  </a:lnTo>
                  <a:lnTo>
                    <a:pt x="139" y="32"/>
                  </a:lnTo>
                  <a:lnTo>
                    <a:pt x="131" y="32"/>
                  </a:lnTo>
                  <a:lnTo>
                    <a:pt x="123" y="32"/>
                  </a:lnTo>
                  <a:lnTo>
                    <a:pt x="114" y="32"/>
                  </a:lnTo>
                  <a:lnTo>
                    <a:pt x="106" y="32"/>
                  </a:lnTo>
                  <a:lnTo>
                    <a:pt x="98" y="32"/>
                  </a:lnTo>
                  <a:lnTo>
                    <a:pt x="89" y="34"/>
                  </a:lnTo>
                  <a:lnTo>
                    <a:pt x="83" y="34"/>
                  </a:lnTo>
                  <a:lnTo>
                    <a:pt x="75" y="36"/>
                  </a:lnTo>
                  <a:lnTo>
                    <a:pt x="69" y="36"/>
                  </a:lnTo>
                  <a:lnTo>
                    <a:pt x="60" y="38"/>
                  </a:lnTo>
                  <a:lnTo>
                    <a:pt x="52" y="38"/>
                  </a:lnTo>
                  <a:lnTo>
                    <a:pt x="46" y="40"/>
                  </a:lnTo>
                  <a:lnTo>
                    <a:pt x="39" y="40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21" y="46"/>
                  </a:lnTo>
                  <a:lnTo>
                    <a:pt x="14" y="50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5" y="17"/>
                  </a:lnTo>
                  <a:lnTo>
                    <a:pt x="31" y="15"/>
                  </a:lnTo>
                  <a:lnTo>
                    <a:pt x="39" y="15"/>
                  </a:lnTo>
                  <a:lnTo>
                    <a:pt x="44" y="13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8" y="13"/>
                  </a:lnTo>
                  <a:lnTo>
                    <a:pt x="62" y="13"/>
                  </a:lnTo>
                  <a:lnTo>
                    <a:pt x="66" y="11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1" y="11"/>
                  </a:lnTo>
                  <a:lnTo>
                    <a:pt x="85" y="9"/>
                  </a:lnTo>
                  <a:lnTo>
                    <a:pt x="91" y="9"/>
                  </a:lnTo>
                  <a:lnTo>
                    <a:pt x="98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2" y="9"/>
                  </a:lnTo>
                  <a:lnTo>
                    <a:pt x="118" y="9"/>
                  </a:lnTo>
                  <a:lnTo>
                    <a:pt x="123" y="7"/>
                  </a:lnTo>
                  <a:lnTo>
                    <a:pt x="127" y="7"/>
                  </a:lnTo>
                  <a:lnTo>
                    <a:pt x="133" y="5"/>
                  </a:lnTo>
                  <a:lnTo>
                    <a:pt x="139" y="5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54" y="5"/>
                  </a:lnTo>
                  <a:lnTo>
                    <a:pt x="158" y="5"/>
                  </a:lnTo>
                  <a:lnTo>
                    <a:pt x="162" y="5"/>
                  </a:lnTo>
                  <a:lnTo>
                    <a:pt x="168" y="5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7" y="3"/>
                  </a:lnTo>
                  <a:lnTo>
                    <a:pt x="191" y="3"/>
                  </a:lnTo>
                  <a:lnTo>
                    <a:pt x="196" y="3"/>
                  </a:lnTo>
                  <a:lnTo>
                    <a:pt x="202" y="3"/>
                  </a:lnTo>
                  <a:lnTo>
                    <a:pt x="210" y="3"/>
                  </a:lnTo>
                  <a:lnTo>
                    <a:pt x="216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8041953" y="3349650"/>
              <a:ext cx="458788" cy="138112"/>
            </a:xfrm>
            <a:custGeom>
              <a:avLst/>
              <a:gdLst>
                <a:gd name="T0" fmla="*/ 23 w 289"/>
                <a:gd name="T1" fmla="*/ 0 h 87"/>
                <a:gd name="T2" fmla="*/ 40 w 289"/>
                <a:gd name="T3" fmla="*/ 2 h 87"/>
                <a:gd name="T4" fmla="*/ 56 w 289"/>
                <a:gd name="T5" fmla="*/ 4 h 87"/>
                <a:gd name="T6" fmla="*/ 71 w 289"/>
                <a:gd name="T7" fmla="*/ 6 h 87"/>
                <a:gd name="T8" fmla="*/ 79 w 289"/>
                <a:gd name="T9" fmla="*/ 8 h 87"/>
                <a:gd name="T10" fmla="*/ 94 w 289"/>
                <a:gd name="T11" fmla="*/ 10 h 87"/>
                <a:gd name="T12" fmla="*/ 106 w 289"/>
                <a:gd name="T13" fmla="*/ 12 h 87"/>
                <a:gd name="T14" fmla="*/ 117 w 289"/>
                <a:gd name="T15" fmla="*/ 14 h 87"/>
                <a:gd name="T16" fmla="*/ 129 w 289"/>
                <a:gd name="T17" fmla="*/ 17 h 87"/>
                <a:gd name="T18" fmla="*/ 142 w 289"/>
                <a:gd name="T19" fmla="*/ 21 h 87"/>
                <a:gd name="T20" fmla="*/ 152 w 289"/>
                <a:gd name="T21" fmla="*/ 23 h 87"/>
                <a:gd name="T22" fmla="*/ 164 w 289"/>
                <a:gd name="T23" fmla="*/ 27 h 87"/>
                <a:gd name="T24" fmla="*/ 177 w 289"/>
                <a:gd name="T25" fmla="*/ 29 h 87"/>
                <a:gd name="T26" fmla="*/ 185 w 289"/>
                <a:gd name="T27" fmla="*/ 31 h 87"/>
                <a:gd name="T28" fmla="*/ 200 w 289"/>
                <a:gd name="T29" fmla="*/ 37 h 87"/>
                <a:gd name="T30" fmla="*/ 212 w 289"/>
                <a:gd name="T31" fmla="*/ 41 h 87"/>
                <a:gd name="T32" fmla="*/ 221 w 289"/>
                <a:gd name="T33" fmla="*/ 44 h 87"/>
                <a:gd name="T34" fmla="*/ 235 w 289"/>
                <a:gd name="T35" fmla="*/ 50 h 87"/>
                <a:gd name="T36" fmla="*/ 250 w 289"/>
                <a:gd name="T37" fmla="*/ 56 h 87"/>
                <a:gd name="T38" fmla="*/ 266 w 289"/>
                <a:gd name="T39" fmla="*/ 62 h 87"/>
                <a:gd name="T40" fmla="*/ 283 w 289"/>
                <a:gd name="T41" fmla="*/ 71 h 87"/>
                <a:gd name="T42" fmla="*/ 287 w 289"/>
                <a:gd name="T43" fmla="*/ 81 h 87"/>
                <a:gd name="T44" fmla="*/ 277 w 289"/>
                <a:gd name="T45" fmla="*/ 83 h 87"/>
                <a:gd name="T46" fmla="*/ 271 w 289"/>
                <a:gd name="T47" fmla="*/ 85 h 87"/>
                <a:gd name="T48" fmla="*/ 262 w 289"/>
                <a:gd name="T49" fmla="*/ 83 h 87"/>
                <a:gd name="T50" fmla="*/ 250 w 289"/>
                <a:gd name="T51" fmla="*/ 81 h 87"/>
                <a:gd name="T52" fmla="*/ 235 w 289"/>
                <a:gd name="T53" fmla="*/ 77 h 87"/>
                <a:gd name="T54" fmla="*/ 223 w 289"/>
                <a:gd name="T55" fmla="*/ 73 h 87"/>
                <a:gd name="T56" fmla="*/ 208 w 289"/>
                <a:gd name="T57" fmla="*/ 69 h 87"/>
                <a:gd name="T58" fmla="*/ 196 w 289"/>
                <a:gd name="T59" fmla="*/ 62 h 87"/>
                <a:gd name="T60" fmla="*/ 183 w 289"/>
                <a:gd name="T61" fmla="*/ 58 h 87"/>
                <a:gd name="T62" fmla="*/ 171 w 289"/>
                <a:gd name="T63" fmla="*/ 54 h 87"/>
                <a:gd name="T64" fmla="*/ 158 w 289"/>
                <a:gd name="T65" fmla="*/ 50 h 87"/>
                <a:gd name="T66" fmla="*/ 144 w 289"/>
                <a:gd name="T67" fmla="*/ 46 h 87"/>
                <a:gd name="T68" fmla="*/ 127 w 289"/>
                <a:gd name="T69" fmla="*/ 41 h 87"/>
                <a:gd name="T70" fmla="*/ 114 w 289"/>
                <a:gd name="T71" fmla="*/ 37 h 87"/>
                <a:gd name="T72" fmla="*/ 104 w 289"/>
                <a:gd name="T73" fmla="*/ 35 h 87"/>
                <a:gd name="T74" fmla="*/ 94 w 289"/>
                <a:gd name="T75" fmla="*/ 33 h 87"/>
                <a:gd name="T76" fmla="*/ 83 w 289"/>
                <a:gd name="T77" fmla="*/ 31 h 87"/>
                <a:gd name="T78" fmla="*/ 73 w 289"/>
                <a:gd name="T79" fmla="*/ 29 h 87"/>
                <a:gd name="T80" fmla="*/ 60 w 289"/>
                <a:gd name="T81" fmla="*/ 29 h 87"/>
                <a:gd name="T82" fmla="*/ 50 w 289"/>
                <a:gd name="T83" fmla="*/ 27 h 87"/>
                <a:gd name="T84" fmla="*/ 35 w 289"/>
                <a:gd name="T85" fmla="*/ 25 h 87"/>
                <a:gd name="T86" fmla="*/ 21 w 289"/>
                <a:gd name="T87" fmla="*/ 25 h 87"/>
                <a:gd name="T88" fmla="*/ 6 w 289"/>
                <a:gd name="T89" fmla="*/ 23 h 87"/>
                <a:gd name="T90" fmla="*/ 2 w 289"/>
                <a:gd name="T91" fmla="*/ 17 h 87"/>
                <a:gd name="T92" fmla="*/ 12 w 289"/>
                <a:gd name="T93" fmla="*/ 4 h 87"/>
                <a:gd name="T94" fmla="*/ 17 w 289"/>
                <a:gd name="T9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87">
                  <a:moveTo>
                    <a:pt x="17" y="0"/>
                  </a:moveTo>
                  <a:lnTo>
                    <a:pt x="23" y="0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0" y="4"/>
                  </a:lnTo>
                  <a:lnTo>
                    <a:pt x="56" y="4"/>
                  </a:lnTo>
                  <a:lnTo>
                    <a:pt x="67" y="6"/>
                  </a:lnTo>
                  <a:lnTo>
                    <a:pt x="71" y="6"/>
                  </a:lnTo>
                  <a:lnTo>
                    <a:pt x="75" y="6"/>
                  </a:lnTo>
                  <a:lnTo>
                    <a:pt x="79" y="8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102" y="12"/>
                  </a:lnTo>
                  <a:lnTo>
                    <a:pt x="106" y="12"/>
                  </a:lnTo>
                  <a:lnTo>
                    <a:pt x="110" y="12"/>
                  </a:lnTo>
                  <a:lnTo>
                    <a:pt x="117" y="14"/>
                  </a:lnTo>
                  <a:lnTo>
                    <a:pt x="121" y="17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2" y="21"/>
                  </a:lnTo>
                  <a:lnTo>
                    <a:pt x="146" y="23"/>
                  </a:lnTo>
                  <a:lnTo>
                    <a:pt x="152" y="23"/>
                  </a:lnTo>
                  <a:lnTo>
                    <a:pt x="156" y="25"/>
                  </a:lnTo>
                  <a:lnTo>
                    <a:pt x="164" y="27"/>
                  </a:lnTo>
                  <a:lnTo>
                    <a:pt x="173" y="29"/>
                  </a:lnTo>
                  <a:lnTo>
                    <a:pt x="177" y="29"/>
                  </a:lnTo>
                  <a:lnTo>
                    <a:pt x="183" y="31"/>
                  </a:lnTo>
                  <a:lnTo>
                    <a:pt x="185" y="31"/>
                  </a:lnTo>
                  <a:lnTo>
                    <a:pt x="191" y="35"/>
                  </a:lnTo>
                  <a:lnTo>
                    <a:pt x="200" y="37"/>
                  </a:lnTo>
                  <a:lnTo>
                    <a:pt x="208" y="39"/>
                  </a:lnTo>
                  <a:lnTo>
                    <a:pt x="212" y="41"/>
                  </a:lnTo>
                  <a:lnTo>
                    <a:pt x="216" y="44"/>
                  </a:lnTo>
                  <a:lnTo>
                    <a:pt x="221" y="44"/>
                  </a:lnTo>
                  <a:lnTo>
                    <a:pt x="227" y="48"/>
                  </a:lnTo>
                  <a:lnTo>
                    <a:pt x="235" y="50"/>
                  </a:lnTo>
                  <a:lnTo>
                    <a:pt x="241" y="52"/>
                  </a:lnTo>
                  <a:lnTo>
                    <a:pt x="250" y="56"/>
                  </a:lnTo>
                  <a:lnTo>
                    <a:pt x="260" y="60"/>
                  </a:lnTo>
                  <a:lnTo>
                    <a:pt x="266" y="62"/>
                  </a:lnTo>
                  <a:lnTo>
                    <a:pt x="275" y="66"/>
                  </a:lnTo>
                  <a:lnTo>
                    <a:pt x="283" y="71"/>
                  </a:lnTo>
                  <a:lnTo>
                    <a:pt x="289" y="77"/>
                  </a:lnTo>
                  <a:lnTo>
                    <a:pt x="287" y="81"/>
                  </a:lnTo>
                  <a:lnTo>
                    <a:pt x="283" y="81"/>
                  </a:lnTo>
                  <a:lnTo>
                    <a:pt x="277" y="83"/>
                  </a:lnTo>
                  <a:lnTo>
                    <a:pt x="275" y="87"/>
                  </a:lnTo>
                  <a:lnTo>
                    <a:pt x="271" y="85"/>
                  </a:lnTo>
                  <a:lnTo>
                    <a:pt x="266" y="85"/>
                  </a:lnTo>
                  <a:lnTo>
                    <a:pt x="262" y="83"/>
                  </a:lnTo>
                  <a:lnTo>
                    <a:pt x="258" y="83"/>
                  </a:lnTo>
                  <a:lnTo>
                    <a:pt x="250" y="81"/>
                  </a:lnTo>
                  <a:lnTo>
                    <a:pt x="244" y="79"/>
                  </a:lnTo>
                  <a:lnTo>
                    <a:pt x="235" y="77"/>
                  </a:lnTo>
                  <a:lnTo>
                    <a:pt x="229" y="75"/>
                  </a:lnTo>
                  <a:lnTo>
                    <a:pt x="223" y="73"/>
                  </a:lnTo>
                  <a:lnTo>
                    <a:pt x="216" y="71"/>
                  </a:lnTo>
                  <a:lnTo>
                    <a:pt x="208" y="69"/>
                  </a:lnTo>
                  <a:lnTo>
                    <a:pt x="204" y="66"/>
                  </a:lnTo>
                  <a:lnTo>
                    <a:pt x="196" y="62"/>
                  </a:lnTo>
                  <a:lnTo>
                    <a:pt x="189" y="62"/>
                  </a:lnTo>
                  <a:lnTo>
                    <a:pt x="183" y="58"/>
                  </a:lnTo>
                  <a:lnTo>
                    <a:pt x="177" y="56"/>
                  </a:lnTo>
                  <a:lnTo>
                    <a:pt x="171" y="54"/>
                  </a:lnTo>
                  <a:lnTo>
                    <a:pt x="164" y="52"/>
                  </a:lnTo>
                  <a:lnTo>
                    <a:pt x="158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35" y="44"/>
                  </a:lnTo>
                  <a:lnTo>
                    <a:pt x="127" y="41"/>
                  </a:lnTo>
                  <a:lnTo>
                    <a:pt x="119" y="39"/>
                  </a:lnTo>
                  <a:lnTo>
                    <a:pt x="114" y="37"/>
                  </a:lnTo>
                  <a:lnTo>
                    <a:pt x="108" y="37"/>
                  </a:lnTo>
                  <a:lnTo>
                    <a:pt x="104" y="35"/>
                  </a:lnTo>
                  <a:lnTo>
                    <a:pt x="100" y="35"/>
                  </a:lnTo>
                  <a:lnTo>
                    <a:pt x="94" y="33"/>
                  </a:lnTo>
                  <a:lnTo>
                    <a:pt x="89" y="33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3" y="29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56" y="29"/>
                  </a:lnTo>
                  <a:lnTo>
                    <a:pt x="50" y="27"/>
                  </a:lnTo>
                  <a:lnTo>
                    <a:pt x="42" y="27"/>
                  </a:lnTo>
                  <a:lnTo>
                    <a:pt x="35" y="25"/>
                  </a:lnTo>
                  <a:lnTo>
                    <a:pt x="29" y="25"/>
                  </a:lnTo>
                  <a:lnTo>
                    <a:pt x="21" y="25"/>
                  </a:lnTo>
                  <a:lnTo>
                    <a:pt x="15" y="25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6359203" y="3379812"/>
              <a:ext cx="63500" cy="61912"/>
            </a:xfrm>
            <a:custGeom>
              <a:avLst/>
              <a:gdLst>
                <a:gd name="T0" fmla="*/ 15 w 40"/>
                <a:gd name="T1" fmla="*/ 39 h 39"/>
                <a:gd name="T2" fmla="*/ 23 w 40"/>
                <a:gd name="T3" fmla="*/ 39 h 39"/>
                <a:gd name="T4" fmla="*/ 29 w 40"/>
                <a:gd name="T5" fmla="*/ 37 h 39"/>
                <a:gd name="T6" fmla="*/ 36 w 40"/>
                <a:gd name="T7" fmla="*/ 31 h 39"/>
                <a:gd name="T8" fmla="*/ 40 w 40"/>
                <a:gd name="T9" fmla="*/ 25 h 39"/>
                <a:gd name="T10" fmla="*/ 40 w 40"/>
                <a:gd name="T11" fmla="*/ 16 h 39"/>
                <a:gd name="T12" fmla="*/ 38 w 40"/>
                <a:gd name="T13" fmla="*/ 10 h 39"/>
                <a:gd name="T14" fmla="*/ 32 w 40"/>
                <a:gd name="T15" fmla="*/ 4 h 39"/>
                <a:gd name="T16" fmla="*/ 25 w 40"/>
                <a:gd name="T17" fmla="*/ 2 h 39"/>
                <a:gd name="T18" fmla="*/ 17 w 40"/>
                <a:gd name="T19" fmla="*/ 0 h 39"/>
                <a:gd name="T20" fmla="*/ 9 w 40"/>
                <a:gd name="T21" fmla="*/ 2 h 39"/>
                <a:gd name="T22" fmla="*/ 2 w 40"/>
                <a:gd name="T23" fmla="*/ 8 h 39"/>
                <a:gd name="T24" fmla="*/ 0 w 40"/>
                <a:gd name="T25" fmla="*/ 14 h 39"/>
                <a:gd name="T26" fmla="*/ 0 w 40"/>
                <a:gd name="T27" fmla="*/ 22 h 39"/>
                <a:gd name="T28" fmla="*/ 2 w 40"/>
                <a:gd name="T29" fmla="*/ 31 h 39"/>
                <a:gd name="T30" fmla="*/ 4 w 40"/>
                <a:gd name="T31" fmla="*/ 33 h 39"/>
                <a:gd name="T32" fmla="*/ 7 w 40"/>
                <a:gd name="T33" fmla="*/ 35 h 39"/>
                <a:gd name="T34" fmla="*/ 11 w 40"/>
                <a:gd name="T35" fmla="*/ 37 h 39"/>
                <a:gd name="T36" fmla="*/ 15 w 40"/>
                <a:gd name="T37" fmla="*/ 39 h 39"/>
                <a:gd name="T38" fmla="*/ 15 w 40"/>
                <a:gd name="T3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9">
                  <a:moveTo>
                    <a:pt x="15" y="39"/>
                  </a:moveTo>
                  <a:lnTo>
                    <a:pt x="23" y="39"/>
                  </a:lnTo>
                  <a:lnTo>
                    <a:pt x="29" y="37"/>
                  </a:lnTo>
                  <a:lnTo>
                    <a:pt x="36" y="31"/>
                  </a:lnTo>
                  <a:lnTo>
                    <a:pt x="40" y="25"/>
                  </a:lnTo>
                  <a:lnTo>
                    <a:pt x="40" y="16"/>
                  </a:lnTo>
                  <a:lnTo>
                    <a:pt x="38" y="10"/>
                  </a:lnTo>
                  <a:lnTo>
                    <a:pt x="32" y="4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7" y="35"/>
                  </a:lnTo>
                  <a:lnTo>
                    <a:pt x="11" y="37"/>
                  </a:lnTo>
                  <a:lnTo>
                    <a:pt x="15" y="39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6175053" y="3233762"/>
              <a:ext cx="65088" cy="66675"/>
            </a:xfrm>
            <a:custGeom>
              <a:avLst/>
              <a:gdLst>
                <a:gd name="T0" fmla="*/ 16 w 41"/>
                <a:gd name="T1" fmla="*/ 42 h 42"/>
                <a:gd name="T2" fmla="*/ 23 w 41"/>
                <a:gd name="T3" fmla="*/ 42 h 42"/>
                <a:gd name="T4" fmla="*/ 31 w 41"/>
                <a:gd name="T5" fmla="*/ 40 h 42"/>
                <a:gd name="T6" fmla="*/ 37 w 41"/>
                <a:gd name="T7" fmla="*/ 33 h 42"/>
                <a:gd name="T8" fmla="*/ 41 w 41"/>
                <a:gd name="T9" fmla="*/ 27 h 42"/>
                <a:gd name="T10" fmla="*/ 41 w 41"/>
                <a:gd name="T11" fmla="*/ 19 h 42"/>
                <a:gd name="T12" fmla="*/ 39 w 41"/>
                <a:gd name="T13" fmla="*/ 10 h 42"/>
                <a:gd name="T14" fmla="*/ 33 w 41"/>
                <a:gd name="T15" fmla="*/ 4 h 42"/>
                <a:gd name="T16" fmla="*/ 25 w 41"/>
                <a:gd name="T17" fmla="*/ 0 h 42"/>
                <a:gd name="T18" fmla="*/ 16 w 41"/>
                <a:gd name="T19" fmla="*/ 0 h 42"/>
                <a:gd name="T20" fmla="*/ 10 w 41"/>
                <a:gd name="T21" fmla="*/ 4 h 42"/>
                <a:gd name="T22" fmla="*/ 4 w 41"/>
                <a:gd name="T23" fmla="*/ 8 h 42"/>
                <a:gd name="T24" fmla="*/ 0 w 41"/>
                <a:gd name="T25" fmla="*/ 17 h 42"/>
                <a:gd name="T26" fmla="*/ 0 w 41"/>
                <a:gd name="T27" fmla="*/ 25 h 42"/>
                <a:gd name="T28" fmla="*/ 2 w 41"/>
                <a:gd name="T29" fmla="*/ 31 h 42"/>
                <a:gd name="T30" fmla="*/ 4 w 41"/>
                <a:gd name="T31" fmla="*/ 33 h 42"/>
                <a:gd name="T32" fmla="*/ 8 w 41"/>
                <a:gd name="T33" fmla="*/ 37 h 42"/>
                <a:gd name="T34" fmla="*/ 10 w 41"/>
                <a:gd name="T35" fmla="*/ 40 h 42"/>
                <a:gd name="T36" fmla="*/ 16 w 41"/>
                <a:gd name="T37" fmla="*/ 42 h 42"/>
                <a:gd name="T38" fmla="*/ 16 w 41"/>
                <a:gd name="T3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2">
                  <a:moveTo>
                    <a:pt x="16" y="42"/>
                  </a:moveTo>
                  <a:lnTo>
                    <a:pt x="23" y="42"/>
                  </a:lnTo>
                  <a:lnTo>
                    <a:pt x="31" y="40"/>
                  </a:lnTo>
                  <a:lnTo>
                    <a:pt x="37" y="33"/>
                  </a:lnTo>
                  <a:lnTo>
                    <a:pt x="41" y="27"/>
                  </a:lnTo>
                  <a:lnTo>
                    <a:pt x="41" y="19"/>
                  </a:lnTo>
                  <a:lnTo>
                    <a:pt x="39" y="10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8" y="37"/>
                  </a:lnTo>
                  <a:lnTo>
                    <a:pt x="10" y="40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6240140" y="3309962"/>
              <a:ext cx="63500" cy="66675"/>
            </a:xfrm>
            <a:custGeom>
              <a:avLst/>
              <a:gdLst>
                <a:gd name="T0" fmla="*/ 15 w 40"/>
                <a:gd name="T1" fmla="*/ 42 h 42"/>
                <a:gd name="T2" fmla="*/ 23 w 40"/>
                <a:gd name="T3" fmla="*/ 42 h 42"/>
                <a:gd name="T4" fmla="*/ 32 w 40"/>
                <a:gd name="T5" fmla="*/ 37 h 42"/>
                <a:gd name="T6" fmla="*/ 38 w 40"/>
                <a:gd name="T7" fmla="*/ 33 h 42"/>
                <a:gd name="T8" fmla="*/ 40 w 40"/>
                <a:gd name="T9" fmla="*/ 27 h 42"/>
                <a:gd name="T10" fmla="*/ 40 w 40"/>
                <a:gd name="T11" fmla="*/ 19 h 42"/>
                <a:gd name="T12" fmla="*/ 38 w 40"/>
                <a:gd name="T13" fmla="*/ 10 h 42"/>
                <a:gd name="T14" fmla="*/ 34 w 40"/>
                <a:gd name="T15" fmla="*/ 4 h 42"/>
                <a:gd name="T16" fmla="*/ 27 w 40"/>
                <a:gd name="T17" fmla="*/ 0 h 42"/>
                <a:gd name="T18" fmla="*/ 17 w 40"/>
                <a:gd name="T19" fmla="*/ 0 h 42"/>
                <a:gd name="T20" fmla="*/ 11 w 40"/>
                <a:gd name="T21" fmla="*/ 2 h 42"/>
                <a:gd name="T22" fmla="*/ 7 w 40"/>
                <a:gd name="T23" fmla="*/ 4 h 42"/>
                <a:gd name="T24" fmla="*/ 5 w 40"/>
                <a:gd name="T25" fmla="*/ 8 h 42"/>
                <a:gd name="T26" fmla="*/ 2 w 40"/>
                <a:gd name="T27" fmla="*/ 12 h 42"/>
                <a:gd name="T28" fmla="*/ 0 w 40"/>
                <a:gd name="T29" fmla="*/ 17 h 42"/>
                <a:gd name="T30" fmla="*/ 0 w 40"/>
                <a:gd name="T31" fmla="*/ 23 h 42"/>
                <a:gd name="T32" fmla="*/ 2 w 40"/>
                <a:gd name="T33" fmla="*/ 31 h 42"/>
                <a:gd name="T34" fmla="*/ 9 w 40"/>
                <a:gd name="T35" fmla="*/ 37 h 42"/>
                <a:gd name="T36" fmla="*/ 15 w 40"/>
                <a:gd name="T37" fmla="*/ 42 h 42"/>
                <a:gd name="T38" fmla="*/ 15 w 40"/>
                <a:gd name="T3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5" y="42"/>
                  </a:moveTo>
                  <a:lnTo>
                    <a:pt x="23" y="42"/>
                  </a:lnTo>
                  <a:lnTo>
                    <a:pt x="32" y="37"/>
                  </a:lnTo>
                  <a:lnTo>
                    <a:pt x="38" y="33"/>
                  </a:lnTo>
                  <a:lnTo>
                    <a:pt x="40" y="27"/>
                  </a:lnTo>
                  <a:lnTo>
                    <a:pt x="40" y="19"/>
                  </a:lnTo>
                  <a:lnTo>
                    <a:pt x="38" y="10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9" y="37"/>
                  </a:lnTo>
                  <a:lnTo>
                    <a:pt x="15" y="4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5952803" y="3425850"/>
              <a:ext cx="66675" cy="61912"/>
            </a:xfrm>
            <a:custGeom>
              <a:avLst/>
              <a:gdLst>
                <a:gd name="T0" fmla="*/ 17 w 42"/>
                <a:gd name="T1" fmla="*/ 39 h 39"/>
                <a:gd name="T2" fmla="*/ 23 w 42"/>
                <a:gd name="T3" fmla="*/ 39 h 39"/>
                <a:gd name="T4" fmla="*/ 31 w 42"/>
                <a:gd name="T5" fmla="*/ 37 h 39"/>
                <a:gd name="T6" fmla="*/ 38 w 42"/>
                <a:gd name="T7" fmla="*/ 33 h 39"/>
                <a:gd name="T8" fmla="*/ 42 w 42"/>
                <a:gd name="T9" fmla="*/ 25 h 39"/>
                <a:gd name="T10" fmla="*/ 42 w 42"/>
                <a:gd name="T11" fmla="*/ 16 h 39"/>
                <a:gd name="T12" fmla="*/ 40 w 42"/>
                <a:gd name="T13" fmla="*/ 10 h 39"/>
                <a:gd name="T14" fmla="*/ 34 w 42"/>
                <a:gd name="T15" fmla="*/ 2 h 39"/>
                <a:gd name="T16" fmla="*/ 27 w 42"/>
                <a:gd name="T17" fmla="*/ 0 h 39"/>
                <a:gd name="T18" fmla="*/ 19 w 42"/>
                <a:gd name="T19" fmla="*/ 0 h 39"/>
                <a:gd name="T20" fmla="*/ 11 w 42"/>
                <a:gd name="T21" fmla="*/ 2 h 39"/>
                <a:gd name="T22" fmla="*/ 4 w 42"/>
                <a:gd name="T23" fmla="*/ 6 h 39"/>
                <a:gd name="T24" fmla="*/ 0 w 42"/>
                <a:gd name="T25" fmla="*/ 14 h 39"/>
                <a:gd name="T26" fmla="*/ 0 w 42"/>
                <a:gd name="T27" fmla="*/ 23 h 39"/>
                <a:gd name="T28" fmla="*/ 4 w 42"/>
                <a:gd name="T29" fmla="*/ 29 h 39"/>
                <a:gd name="T30" fmla="*/ 9 w 42"/>
                <a:gd name="T31" fmla="*/ 35 h 39"/>
                <a:gd name="T32" fmla="*/ 17 w 42"/>
                <a:gd name="T33" fmla="*/ 39 h 39"/>
                <a:gd name="T34" fmla="*/ 17 w 42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39">
                  <a:moveTo>
                    <a:pt x="17" y="39"/>
                  </a:moveTo>
                  <a:lnTo>
                    <a:pt x="23" y="39"/>
                  </a:lnTo>
                  <a:lnTo>
                    <a:pt x="31" y="37"/>
                  </a:lnTo>
                  <a:lnTo>
                    <a:pt x="38" y="33"/>
                  </a:lnTo>
                  <a:lnTo>
                    <a:pt x="42" y="25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9" y="35"/>
                  </a:lnTo>
                  <a:lnTo>
                    <a:pt x="17" y="39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6098853" y="3200425"/>
              <a:ext cx="61913" cy="66675"/>
            </a:xfrm>
            <a:custGeom>
              <a:avLst/>
              <a:gdLst>
                <a:gd name="T0" fmla="*/ 14 w 39"/>
                <a:gd name="T1" fmla="*/ 42 h 42"/>
                <a:gd name="T2" fmla="*/ 19 w 39"/>
                <a:gd name="T3" fmla="*/ 42 h 42"/>
                <a:gd name="T4" fmla="*/ 23 w 39"/>
                <a:gd name="T5" fmla="*/ 42 h 42"/>
                <a:gd name="T6" fmla="*/ 27 w 39"/>
                <a:gd name="T7" fmla="*/ 40 h 42"/>
                <a:gd name="T8" fmla="*/ 31 w 39"/>
                <a:gd name="T9" fmla="*/ 40 h 42"/>
                <a:gd name="T10" fmla="*/ 35 w 39"/>
                <a:gd name="T11" fmla="*/ 36 h 42"/>
                <a:gd name="T12" fmla="*/ 39 w 39"/>
                <a:gd name="T13" fmla="*/ 27 h 42"/>
                <a:gd name="T14" fmla="*/ 39 w 39"/>
                <a:gd name="T15" fmla="*/ 19 h 42"/>
                <a:gd name="T16" fmla="*/ 37 w 39"/>
                <a:gd name="T17" fmla="*/ 13 h 42"/>
                <a:gd name="T18" fmla="*/ 33 w 39"/>
                <a:gd name="T19" fmla="*/ 6 h 42"/>
                <a:gd name="T20" fmla="*/ 27 w 39"/>
                <a:gd name="T21" fmla="*/ 2 h 42"/>
                <a:gd name="T22" fmla="*/ 21 w 39"/>
                <a:gd name="T23" fmla="*/ 0 h 42"/>
                <a:gd name="T24" fmla="*/ 17 w 39"/>
                <a:gd name="T25" fmla="*/ 0 h 42"/>
                <a:gd name="T26" fmla="*/ 12 w 39"/>
                <a:gd name="T27" fmla="*/ 0 h 42"/>
                <a:gd name="T28" fmla="*/ 10 w 39"/>
                <a:gd name="T29" fmla="*/ 2 h 42"/>
                <a:gd name="T30" fmla="*/ 4 w 39"/>
                <a:gd name="T31" fmla="*/ 9 h 42"/>
                <a:gd name="T32" fmla="*/ 2 w 39"/>
                <a:gd name="T33" fmla="*/ 17 h 42"/>
                <a:gd name="T34" fmla="*/ 0 w 39"/>
                <a:gd name="T35" fmla="*/ 25 h 42"/>
                <a:gd name="T36" fmla="*/ 2 w 39"/>
                <a:gd name="T37" fmla="*/ 31 h 42"/>
                <a:gd name="T38" fmla="*/ 6 w 39"/>
                <a:gd name="T39" fmla="*/ 38 h 42"/>
                <a:gd name="T40" fmla="*/ 14 w 39"/>
                <a:gd name="T41" fmla="*/ 42 h 42"/>
                <a:gd name="T42" fmla="*/ 14 w 39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42">
                  <a:moveTo>
                    <a:pt x="14" y="42"/>
                  </a:moveTo>
                  <a:lnTo>
                    <a:pt x="19" y="42"/>
                  </a:lnTo>
                  <a:lnTo>
                    <a:pt x="23" y="42"/>
                  </a:lnTo>
                  <a:lnTo>
                    <a:pt x="27" y="40"/>
                  </a:lnTo>
                  <a:lnTo>
                    <a:pt x="31" y="40"/>
                  </a:lnTo>
                  <a:lnTo>
                    <a:pt x="35" y="36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7" y="13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6" y="38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6532240" y="3498875"/>
              <a:ext cx="65088" cy="61912"/>
            </a:xfrm>
            <a:custGeom>
              <a:avLst/>
              <a:gdLst>
                <a:gd name="T0" fmla="*/ 16 w 41"/>
                <a:gd name="T1" fmla="*/ 39 h 39"/>
                <a:gd name="T2" fmla="*/ 25 w 41"/>
                <a:gd name="T3" fmla="*/ 39 h 39"/>
                <a:gd name="T4" fmla="*/ 31 w 41"/>
                <a:gd name="T5" fmla="*/ 37 h 39"/>
                <a:gd name="T6" fmla="*/ 37 w 41"/>
                <a:gd name="T7" fmla="*/ 31 h 39"/>
                <a:gd name="T8" fmla="*/ 41 w 41"/>
                <a:gd name="T9" fmla="*/ 24 h 39"/>
                <a:gd name="T10" fmla="*/ 41 w 41"/>
                <a:gd name="T11" fmla="*/ 16 h 39"/>
                <a:gd name="T12" fmla="*/ 39 w 41"/>
                <a:gd name="T13" fmla="*/ 8 h 39"/>
                <a:gd name="T14" fmla="*/ 33 w 41"/>
                <a:gd name="T15" fmla="*/ 2 h 39"/>
                <a:gd name="T16" fmla="*/ 27 w 41"/>
                <a:gd name="T17" fmla="*/ 0 h 39"/>
                <a:gd name="T18" fmla="*/ 18 w 41"/>
                <a:gd name="T19" fmla="*/ 0 h 39"/>
                <a:gd name="T20" fmla="*/ 10 w 41"/>
                <a:gd name="T21" fmla="*/ 2 h 39"/>
                <a:gd name="T22" fmla="*/ 6 w 41"/>
                <a:gd name="T23" fmla="*/ 4 h 39"/>
                <a:gd name="T24" fmla="*/ 4 w 41"/>
                <a:gd name="T25" fmla="*/ 6 h 39"/>
                <a:gd name="T26" fmla="*/ 2 w 41"/>
                <a:gd name="T27" fmla="*/ 10 h 39"/>
                <a:gd name="T28" fmla="*/ 0 w 41"/>
                <a:gd name="T29" fmla="*/ 14 h 39"/>
                <a:gd name="T30" fmla="*/ 0 w 41"/>
                <a:gd name="T31" fmla="*/ 22 h 39"/>
                <a:gd name="T32" fmla="*/ 4 w 41"/>
                <a:gd name="T33" fmla="*/ 29 h 39"/>
                <a:gd name="T34" fmla="*/ 8 w 41"/>
                <a:gd name="T35" fmla="*/ 35 h 39"/>
                <a:gd name="T36" fmla="*/ 16 w 41"/>
                <a:gd name="T37" fmla="*/ 39 h 39"/>
                <a:gd name="T38" fmla="*/ 16 w 41"/>
                <a:gd name="T3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lnTo>
                    <a:pt x="25" y="39"/>
                  </a:lnTo>
                  <a:lnTo>
                    <a:pt x="31" y="37"/>
                  </a:lnTo>
                  <a:lnTo>
                    <a:pt x="37" y="31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9" y="8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8" y="35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6165528" y="3429025"/>
              <a:ext cx="65088" cy="65087"/>
            </a:xfrm>
            <a:custGeom>
              <a:avLst/>
              <a:gdLst>
                <a:gd name="T0" fmla="*/ 16 w 41"/>
                <a:gd name="T1" fmla="*/ 41 h 41"/>
                <a:gd name="T2" fmla="*/ 24 w 41"/>
                <a:gd name="T3" fmla="*/ 41 h 41"/>
                <a:gd name="T4" fmla="*/ 31 w 41"/>
                <a:gd name="T5" fmla="*/ 39 h 41"/>
                <a:gd name="T6" fmla="*/ 37 w 41"/>
                <a:gd name="T7" fmla="*/ 35 h 41"/>
                <a:gd name="T8" fmla="*/ 41 w 41"/>
                <a:gd name="T9" fmla="*/ 27 h 41"/>
                <a:gd name="T10" fmla="*/ 41 w 41"/>
                <a:gd name="T11" fmla="*/ 23 h 41"/>
                <a:gd name="T12" fmla="*/ 41 w 41"/>
                <a:gd name="T13" fmla="*/ 19 h 41"/>
                <a:gd name="T14" fmla="*/ 39 w 41"/>
                <a:gd name="T15" fmla="*/ 14 h 41"/>
                <a:gd name="T16" fmla="*/ 39 w 41"/>
                <a:gd name="T17" fmla="*/ 10 h 41"/>
                <a:gd name="T18" fmla="*/ 33 w 41"/>
                <a:gd name="T19" fmla="*/ 4 h 41"/>
                <a:gd name="T20" fmla="*/ 27 w 41"/>
                <a:gd name="T21" fmla="*/ 2 h 41"/>
                <a:gd name="T22" fmla="*/ 22 w 41"/>
                <a:gd name="T23" fmla="*/ 0 h 41"/>
                <a:gd name="T24" fmla="*/ 16 w 41"/>
                <a:gd name="T25" fmla="*/ 2 h 41"/>
                <a:gd name="T26" fmla="*/ 12 w 41"/>
                <a:gd name="T27" fmla="*/ 2 h 41"/>
                <a:gd name="T28" fmla="*/ 10 w 41"/>
                <a:gd name="T29" fmla="*/ 4 h 41"/>
                <a:gd name="T30" fmla="*/ 4 w 41"/>
                <a:gd name="T31" fmla="*/ 8 h 41"/>
                <a:gd name="T32" fmla="*/ 2 w 41"/>
                <a:gd name="T33" fmla="*/ 16 h 41"/>
                <a:gd name="T34" fmla="*/ 0 w 41"/>
                <a:gd name="T35" fmla="*/ 19 h 41"/>
                <a:gd name="T36" fmla="*/ 0 w 41"/>
                <a:gd name="T37" fmla="*/ 23 h 41"/>
                <a:gd name="T38" fmla="*/ 0 w 41"/>
                <a:gd name="T39" fmla="*/ 27 h 41"/>
                <a:gd name="T40" fmla="*/ 4 w 41"/>
                <a:gd name="T41" fmla="*/ 31 h 41"/>
                <a:gd name="T42" fmla="*/ 4 w 41"/>
                <a:gd name="T43" fmla="*/ 35 h 41"/>
                <a:gd name="T44" fmla="*/ 8 w 41"/>
                <a:gd name="T45" fmla="*/ 37 h 41"/>
                <a:gd name="T46" fmla="*/ 12 w 41"/>
                <a:gd name="T47" fmla="*/ 39 h 41"/>
                <a:gd name="T48" fmla="*/ 16 w 41"/>
                <a:gd name="T49" fmla="*/ 41 h 41"/>
                <a:gd name="T50" fmla="*/ 16 w 41"/>
                <a:gd name="T5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1" y="27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3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6441753" y="3462362"/>
              <a:ext cx="63500" cy="55562"/>
            </a:xfrm>
            <a:custGeom>
              <a:avLst/>
              <a:gdLst>
                <a:gd name="T0" fmla="*/ 15 w 40"/>
                <a:gd name="T1" fmla="*/ 35 h 35"/>
                <a:gd name="T2" fmla="*/ 23 w 40"/>
                <a:gd name="T3" fmla="*/ 35 h 35"/>
                <a:gd name="T4" fmla="*/ 30 w 40"/>
                <a:gd name="T5" fmla="*/ 33 h 35"/>
                <a:gd name="T6" fmla="*/ 34 w 40"/>
                <a:gd name="T7" fmla="*/ 29 h 35"/>
                <a:gd name="T8" fmla="*/ 40 w 40"/>
                <a:gd name="T9" fmla="*/ 25 h 35"/>
                <a:gd name="T10" fmla="*/ 38 w 40"/>
                <a:gd name="T11" fmla="*/ 16 h 35"/>
                <a:gd name="T12" fmla="*/ 36 w 40"/>
                <a:gd name="T13" fmla="*/ 10 h 35"/>
                <a:gd name="T14" fmla="*/ 32 w 40"/>
                <a:gd name="T15" fmla="*/ 4 h 35"/>
                <a:gd name="T16" fmla="*/ 25 w 40"/>
                <a:gd name="T17" fmla="*/ 0 h 35"/>
                <a:gd name="T18" fmla="*/ 17 w 40"/>
                <a:gd name="T19" fmla="*/ 0 h 35"/>
                <a:gd name="T20" fmla="*/ 11 w 40"/>
                <a:gd name="T21" fmla="*/ 2 h 35"/>
                <a:gd name="T22" fmla="*/ 5 w 40"/>
                <a:gd name="T23" fmla="*/ 6 h 35"/>
                <a:gd name="T24" fmla="*/ 2 w 40"/>
                <a:gd name="T25" fmla="*/ 14 h 35"/>
                <a:gd name="T26" fmla="*/ 0 w 40"/>
                <a:gd name="T27" fmla="*/ 20 h 35"/>
                <a:gd name="T28" fmla="*/ 5 w 40"/>
                <a:gd name="T29" fmla="*/ 27 h 35"/>
                <a:gd name="T30" fmla="*/ 7 w 40"/>
                <a:gd name="T31" fmla="*/ 31 h 35"/>
                <a:gd name="T32" fmla="*/ 15 w 40"/>
                <a:gd name="T33" fmla="*/ 35 h 35"/>
                <a:gd name="T34" fmla="*/ 15 w 40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5">
                  <a:moveTo>
                    <a:pt x="15" y="35"/>
                  </a:moveTo>
                  <a:lnTo>
                    <a:pt x="23" y="35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40" y="25"/>
                  </a:lnTo>
                  <a:lnTo>
                    <a:pt x="38" y="16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7" y="31"/>
                  </a:lnTo>
                  <a:lnTo>
                    <a:pt x="15" y="35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6270303" y="3441725"/>
              <a:ext cx="66675" cy="63500"/>
            </a:xfrm>
            <a:custGeom>
              <a:avLst/>
              <a:gdLst>
                <a:gd name="T0" fmla="*/ 17 w 42"/>
                <a:gd name="T1" fmla="*/ 40 h 40"/>
                <a:gd name="T2" fmla="*/ 23 w 42"/>
                <a:gd name="T3" fmla="*/ 40 h 40"/>
                <a:gd name="T4" fmla="*/ 31 w 42"/>
                <a:gd name="T5" fmla="*/ 38 h 40"/>
                <a:gd name="T6" fmla="*/ 38 w 42"/>
                <a:gd name="T7" fmla="*/ 33 h 40"/>
                <a:gd name="T8" fmla="*/ 42 w 42"/>
                <a:gd name="T9" fmla="*/ 27 h 40"/>
                <a:gd name="T10" fmla="*/ 42 w 42"/>
                <a:gd name="T11" fmla="*/ 17 h 40"/>
                <a:gd name="T12" fmla="*/ 38 w 42"/>
                <a:gd name="T13" fmla="*/ 11 h 40"/>
                <a:gd name="T14" fmla="*/ 33 w 42"/>
                <a:gd name="T15" fmla="*/ 4 h 40"/>
                <a:gd name="T16" fmla="*/ 27 w 42"/>
                <a:gd name="T17" fmla="*/ 0 h 40"/>
                <a:gd name="T18" fmla="*/ 19 w 42"/>
                <a:gd name="T19" fmla="*/ 0 h 40"/>
                <a:gd name="T20" fmla="*/ 11 w 42"/>
                <a:gd name="T21" fmla="*/ 2 h 40"/>
                <a:gd name="T22" fmla="*/ 6 w 42"/>
                <a:gd name="T23" fmla="*/ 4 h 40"/>
                <a:gd name="T24" fmla="*/ 4 w 42"/>
                <a:gd name="T25" fmla="*/ 8 h 40"/>
                <a:gd name="T26" fmla="*/ 2 w 42"/>
                <a:gd name="T27" fmla="*/ 11 h 40"/>
                <a:gd name="T28" fmla="*/ 0 w 42"/>
                <a:gd name="T29" fmla="*/ 17 h 40"/>
                <a:gd name="T30" fmla="*/ 0 w 42"/>
                <a:gd name="T31" fmla="*/ 23 h 40"/>
                <a:gd name="T32" fmla="*/ 2 w 42"/>
                <a:gd name="T33" fmla="*/ 31 h 40"/>
                <a:gd name="T34" fmla="*/ 4 w 42"/>
                <a:gd name="T35" fmla="*/ 33 h 40"/>
                <a:gd name="T36" fmla="*/ 8 w 42"/>
                <a:gd name="T37" fmla="*/ 38 h 40"/>
                <a:gd name="T38" fmla="*/ 13 w 42"/>
                <a:gd name="T39" fmla="*/ 38 h 40"/>
                <a:gd name="T40" fmla="*/ 17 w 42"/>
                <a:gd name="T41" fmla="*/ 40 h 40"/>
                <a:gd name="T42" fmla="*/ 17 w 42"/>
                <a:gd name="T4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0">
                  <a:moveTo>
                    <a:pt x="17" y="40"/>
                  </a:moveTo>
                  <a:lnTo>
                    <a:pt x="23" y="40"/>
                  </a:lnTo>
                  <a:lnTo>
                    <a:pt x="31" y="38"/>
                  </a:lnTo>
                  <a:lnTo>
                    <a:pt x="38" y="33"/>
                  </a:lnTo>
                  <a:lnTo>
                    <a:pt x="42" y="27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8" y="38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6129015" y="3322662"/>
              <a:ext cx="65088" cy="66675"/>
            </a:xfrm>
            <a:custGeom>
              <a:avLst/>
              <a:gdLst>
                <a:gd name="T0" fmla="*/ 16 w 41"/>
                <a:gd name="T1" fmla="*/ 42 h 42"/>
                <a:gd name="T2" fmla="*/ 23 w 41"/>
                <a:gd name="T3" fmla="*/ 42 h 42"/>
                <a:gd name="T4" fmla="*/ 31 w 41"/>
                <a:gd name="T5" fmla="*/ 38 h 42"/>
                <a:gd name="T6" fmla="*/ 37 w 41"/>
                <a:gd name="T7" fmla="*/ 34 h 42"/>
                <a:gd name="T8" fmla="*/ 41 w 41"/>
                <a:gd name="T9" fmla="*/ 27 h 42"/>
                <a:gd name="T10" fmla="*/ 41 w 41"/>
                <a:gd name="T11" fmla="*/ 23 h 42"/>
                <a:gd name="T12" fmla="*/ 41 w 41"/>
                <a:gd name="T13" fmla="*/ 17 h 42"/>
                <a:gd name="T14" fmla="*/ 39 w 41"/>
                <a:gd name="T15" fmla="*/ 13 h 42"/>
                <a:gd name="T16" fmla="*/ 39 w 41"/>
                <a:gd name="T17" fmla="*/ 11 h 42"/>
                <a:gd name="T18" fmla="*/ 33 w 41"/>
                <a:gd name="T19" fmla="*/ 4 h 42"/>
                <a:gd name="T20" fmla="*/ 27 w 41"/>
                <a:gd name="T21" fmla="*/ 0 h 42"/>
                <a:gd name="T22" fmla="*/ 16 w 41"/>
                <a:gd name="T23" fmla="*/ 0 h 42"/>
                <a:gd name="T24" fmla="*/ 10 w 41"/>
                <a:gd name="T25" fmla="*/ 2 h 42"/>
                <a:gd name="T26" fmla="*/ 6 w 41"/>
                <a:gd name="T27" fmla="*/ 4 h 42"/>
                <a:gd name="T28" fmla="*/ 4 w 41"/>
                <a:gd name="T29" fmla="*/ 9 h 42"/>
                <a:gd name="T30" fmla="*/ 2 w 41"/>
                <a:gd name="T31" fmla="*/ 11 h 42"/>
                <a:gd name="T32" fmla="*/ 0 w 41"/>
                <a:gd name="T33" fmla="*/ 17 h 42"/>
                <a:gd name="T34" fmla="*/ 0 w 41"/>
                <a:gd name="T35" fmla="*/ 23 h 42"/>
                <a:gd name="T36" fmla="*/ 4 w 41"/>
                <a:gd name="T37" fmla="*/ 31 h 42"/>
                <a:gd name="T38" fmla="*/ 8 w 41"/>
                <a:gd name="T39" fmla="*/ 38 h 42"/>
                <a:gd name="T40" fmla="*/ 16 w 41"/>
                <a:gd name="T41" fmla="*/ 42 h 42"/>
                <a:gd name="T42" fmla="*/ 16 w 41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2">
                  <a:moveTo>
                    <a:pt x="16" y="42"/>
                  </a:moveTo>
                  <a:lnTo>
                    <a:pt x="23" y="42"/>
                  </a:lnTo>
                  <a:lnTo>
                    <a:pt x="31" y="38"/>
                  </a:lnTo>
                  <a:lnTo>
                    <a:pt x="37" y="34"/>
                  </a:lnTo>
                  <a:lnTo>
                    <a:pt x="41" y="27"/>
                  </a:lnTo>
                  <a:lnTo>
                    <a:pt x="41" y="23"/>
                  </a:lnTo>
                  <a:lnTo>
                    <a:pt x="41" y="17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31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6059165" y="3408387"/>
              <a:ext cx="61913" cy="63500"/>
            </a:xfrm>
            <a:custGeom>
              <a:avLst/>
              <a:gdLst>
                <a:gd name="T0" fmla="*/ 14 w 39"/>
                <a:gd name="T1" fmla="*/ 40 h 40"/>
                <a:gd name="T2" fmla="*/ 23 w 39"/>
                <a:gd name="T3" fmla="*/ 40 h 40"/>
                <a:gd name="T4" fmla="*/ 29 w 39"/>
                <a:gd name="T5" fmla="*/ 38 h 40"/>
                <a:gd name="T6" fmla="*/ 35 w 39"/>
                <a:gd name="T7" fmla="*/ 34 h 40"/>
                <a:gd name="T8" fmla="*/ 39 w 39"/>
                <a:gd name="T9" fmla="*/ 27 h 40"/>
                <a:gd name="T10" fmla="*/ 39 w 39"/>
                <a:gd name="T11" fmla="*/ 21 h 40"/>
                <a:gd name="T12" fmla="*/ 39 w 39"/>
                <a:gd name="T13" fmla="*/ 17 h 40"/>
                <a:gd name="T14" fmla="*/ 37 w 39"/>
                <a:gd name="T15" fmla="*/ 13 h 40"/>
                <a:gd name="T16" fmla="*/ 37 w 39"/>
                <a:gd name="T17" fmla="*/ 11 h 40"/>
                <a:gd name="T18" fmla="*/ 31 w 39"/>
                <a:gd name="T19" fmla="*/ 4 h 40"/>
                <a:gd name="T20" fmla="*/ 25 w 39"/>
                <a:gd name="T21" fmla="*/ 2 h 40"/>
                <a:gd name="T22" fmla="*/ 17 w 39"/>
                <a:gd name="T23" fmla="*/ 0 h 40"/>
                <a:gd name="T24" fmla="*/ 8 w 39"/>
                <a:gd name="T25" fmla="*/ 2 h 40"/>
                <a:gd name="T26" fmla="*/ 2 w 39"/>
                <a:gd name="T27" fmla="*/ 9 h 40"/>
                <a:gd name="T28" fmla="*/ 0 w 39"/>
                <a:gd name="T29" fmla="*/ 15 h 40"/>
                <a:gd name="T30" fmla="*/ 0 w 39"/>
                <a:gd name="T31" fmla="*/ 23 h 40"/>
                <a:gd name="T32" fmla="*/ 2 w 39"/>
                <a:gd name="T33" fmla="*/ 32 h 40"/>
                <a:gd name="T34" fmla="*/ 6 w 39"/>
                <a:gd name="T35" fmla="*/ 38 h 40"/>
                <a:gd name="T36" fmla="*/ 14 w 39"/>
                <a:gd name="T37" fmla="*/ 40 h 40"/>
                <a:gd name="T38" fmla="*/ 14 w 39"/>
                <a:gd name="T3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0">
                  <a:moveTo>
                    <a:pt x="14" y="40"/>
                  </a:moveTo>
                  <a:lnTo>
                    <a:pt x="23" y="40"/>
                  </a:lnTo>
                  <a:lnTo>
                    <a:pt x="29" y="38"/>
                  </a:lnTo>
                  <a:lnTo>
                    <a:pt x="35" y="34"/>
                  </a:lnTo>
                  <a:lnTo>
                    <a:pt x="39" y="27"/>
                  </a:lnTo>
                  <a:lnTo>
                    <a:pt x="39" y="21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1" y="4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6002015" y="3214712"/>
              <a:ext cx="66675" cy="65087"/>
            </a:xfrm>
            <a:custGeom>
              <a:avLst/>
              <a:gdLst>
                <a:gd name="T0" fmla="*/ 15 w 42"/>
                <a:gd name="T1" fmla="*/ 41 h 41"/>
                <a:gd name="T2" fmla="*/ 23 w 42"/>
                <a:gd name="T3" fmla="*/ 41 h 41"/>
                <a:gd name="T4" fmla="*/ 32 w 42"/>
                <a:gd name="T5" fmla="*/ 39 h 41"/>
                <a:gd name="T6" fmla="*/ 36 w 42"/>
                <a:gd name="T7" fmla="*/ 33 h 41"/>
                <a:gd name="T8" fmla="*/ 42 w 42"/>
                <a:gd name="T9" fmla="*/ 24 h 41"/>
                <a:gd name="T10" fmla="*/ 42 w 42"/>
                <a:gd name="T11" fmla="*/ 16 h 41"/>
                <a:gd name="T12" fmla="*/ 40 w 42"/>
                <a:gd name="T13" fmla="*/ 10 h 41"/>
                <a:gd name="T14" fmla="*/ 34 w 42"/>
                <a:gd name="T15" fmla="*/ 4 h 41"/>
                <a:gd name="T16" fmla="*/ 25 w 42"/>
                <a:gd name="T17" fmla="*/ 0 h 41"/>
                <a:gd name="T18" fmla="*/ 17 w 42"/>
                <a:gd name="T19" fmla="*/ 0 h 41"/>
                <a:gd name="T20" fmla="*/ 11 w 42"/>
                <a:gd name="T21" fmla="*/ 2 h 41"/>
                <a:gd name="T22" fmla="*/ 5 w 42"/>
                <a:gd name="T23" fmla="*/ 8 h 41"/>
                <a:gd name="T24" fmla="*/ 0 w 42"/>
                <a:gd name="T25" fmla="*/ 14 h 41"/>
                <a:gd name="T26" fmla="*/ 0 w 42"/>
                <a:gd name="T27" fmla="*/ 22 h 41"/>
                <a:gd name="T28" fmla="*/ 3 w 42"/>
                <a:gd name="T29" fmla="*/ 31 h 41"/>
                <a:gd name="T30" fmla="*/ 9 w 42"/>
                <a:gd name="T31" fmla="*/ 37 h 41"/>
                <a:gd name="T32" fmla="*/ 15 w 42"/>
                <a:gd name="T33" fmla="*/ 41 h 41"/>
                <a:gd name="T34" fmla="*/ 15 w 42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1">
                  <a:moveTo>
                    <a:pt x="15" y="41"/>
                  </a:moveTo>
                  <a:lnTo>
                    <a:pt x="23" y="41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5998840" y="3325837"/>
              <a:ext cx="66675" cy="66675"/>
            </a:xfrm>
            <a:custGeom>
              <a:avLst/>
              <a:gdLst>
                <a:gd name="T0" fmla="*/ 17 w 42"/>
                <a:gd name="T1" fmla="*/ 42 h 42"/>
                <a:gd name="T2" fmla="*/ 23 w 42"/>
                <a:gd name="T3" fmla="*/ 42 h 42"/>
                <a:gd name="T4" fmla="*/ 32 w 42"/>
                <a:gd name="T5" fmla="*/ 40 h 42"/>
                <a:gd name="T6" fmla="*/ 38 w 42"/>
                <a:gd name="T7" fmla="*/ 34 h 42"/>
                <a:gd name="T8" fmla="*/ 42 w 42"/>
                <a:gd name="T9" fmla="*/ 27 h 42"/>
                <a:gd name="T10" fmla="*/ 42 w 42"/>
                <a:gd name="T11" fmla="*/ 17 h 42"/>
                <a:gd name="T12" fmla="*/ 40 w 42"/>
                <a:gd name="T13" fmla="*/ 11 h 42"/>
                <a:gd name="T14" fmla="*/ 34 w 42"/>
                <a:gd name="T15" fmla="*/ 4 h 42"/>
                <a:gd name="T16" fmla="*/ 27 w 42"/>
                <a:gd name="T17" fmla="*/ 0 h 42"/>
                <a:gd name="T18" fmla="*/ 17 w 42"/>
                <a:gd name="T19" fmla="*/ 0 h 42"/>
                <a:gd name="T20" fmla="*/ 11 w 42"/>
                <a:gd name="T21" fmla="*/ 4 h 42"/>
                <a:gd name="T22" fmla="*/ 5 w 42"/>
                <a:gd name="T23" fmla="*/ 9 h 42"/>
                <a:gd name="T24" fmla="*/ 0 w 42"/>
                <a:gd name="T25" fmla="*/ 17 h 42"/>
                <a:gd name="T26" fmla="*/ 0 w 42"/>
                <a:gd name="T27" fmla="*/ 25 h 42"/>
                <a:gd name="T28" fmla="*/ 2 w 42"/>
                <a:gd name="T29" fmla="*/ 32 h 42"/>
                <a:gd name="T30" fmla="*/ 9 w 42"/>
                <a:gd name="T31" fmla="*/ 38 h 42"/>
                <a:gd name="T32" fmla="*/ 17 w 42"/>
                <a:gd name="T33" fmla="*/ 42 h 42"/>
                <a:gd name="T34" fmla="*/ 17 w 42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2">
                  <a:moveTo>
                    <a:pt x="17" y="42"/>
                  </a:moveTo>
                  <a:lnTo>
                    <a:pt x="23" y="42"/>
                  </a:lnTo>
                  <a:lnTo>
                    <a:pt x="32" y="40"/>
                  </a:lnTo>
                  <a:lnTo>
                    <a:pt x="38" y="34"/>
                  </a:lnTo>
                  <a:lnTo>
                    <a:pt x="42" y="27"/>
                  </a:lnTo>
                  <a:lnTo>
                    <a:pt x="42" y="17"/>
                  </a:lnTo>
                  <a:lnTo>
                    <a:pt x="40" y="11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5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9" y="38"/>
                  </a:lnTo>
                  <a:lnTo>
                    <a:pt x="17" y="42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6157590" y="3025800"/>
              <a:ext cx="66675" cy="66675"/>
            </a:xfrm>
            <a:custGeom>
              <a:avLst/>
              <a:gdLst>
                <a:gd name="T0" fmla="*/ 17 w 42"/>
                <a:gd name="T1" fmla="*/ 42 h 42"/>
                <a:gd name="T2" fmla="*/ 23 w 42"/>
                <a:gd name="T3" fmla="*/ 42 h 42"/>
                <a:gd name="T4" fmla="*/ 32 w 42"/>
                <a:gd name="T5" fmla="*/ 39 h 42"/>
                <a:gd name="T6" fmla="*/ 38 w 42"/>
                <a:gd name="T7" fmla="*/ 33 h 42"/>
                <a:gd name="T8" fmla="*/ 42 w 42"/>
                <a:gd name="T9" fmla="*/ 27 h 42"/>
                <a:gd name="T10" fmla="*/ 42 w 42"/>
                <a:gd name="T11" fmla="*/ 23 h 42"/>
                <a:gd name="T12" fmla="*/ 42 w 42"/>
                <a:gd name="T13" fmla="*/ 17 h 42"/>
                <a:gd name="T14" fmla="*/ 40 w 42"/>
                <a:gd name="T15" fmla="*/ 12 h 42"/>
                <a:gd name="T16" fmla="*/ 40 w 42"/>
                <a:gd name="T17" fmla="*/ 10 h 42"/>
                <a:gd name="T18" fmla="*/ 36 w 42"/>
                <a:gd name="T19" fmla="*/ 4 h 42"/>
                <a:gd name="T20" fmla="*/ 27 w 42"/>
                <a:gd name="T21" fmla="*/ 2 h 42"/>
                <a:gd name="T22" fmla="*/ 23 w 42"/>
                <a:gd name="T23" fmla="*/ 0 h 42"/>
                <a:gd name="T24" fmla="*/ 19 w 42"/>
                <a:gd name="T25" fmla="*/ 2 h 42"/>
                <a:gd name="T26" fmla="*/ 15 w 42"/>
                <a:gd name="T27" fmla="*/ 2 h 42"/>
                <a:gd name="T28" fmla="*/ 11 w 42"/>
                <a:gd name="T29" fmla="*/ 4 h 42"/>
                <a:gd name="T30" fmla="*/ 9 w 42"/>
                <a:gd name="T31" fmla="*/ 4 h 42"/>
                <a:gd name="T32" fmla="*/ 5 w 42"/>
                <a:gd name="T33" fmla="*/ 8 h 42"/>
                <a:gd name="T34" fmla="*/ 2 w 42"/>
                <a:gd name="T35" fmla="*/ 12 h 42"/>
                <a:gd name="T36" fmla="*/ 2 w 42"/>
                <a:gd name="T37" fmla="*/ 17 h 42"/>
                <a:gd name="T38" fmla="*/ 0 w 42"/>
                <a:gd name="T39" fmla="*/ 25 h 42"/>
                <a:gd name="T40" fmla="*/ 5 w 42"/>
                <a:gd name="T41" fmla="*/ 31 h 42"/>
                <a:gd name="T42" fmla="*/ 9 w 42"/>
                <a:gd name="T43" fmla="*/ 37 h 42"/>
                <a:gd name="T44" fmla="*/ 17 w 42"/>
                <a:gd name="T45" fmla="*/ 42 h 42"/>
                <a:gd name="T46" fmla="*/ 17 w 42"/>
                <a:gd name="T4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2">
                  <a:moveTo>
                    <a:pt x="17" y="42"/>
                  </a:moveTo>
                  <a:lnTo>
                    <a:pt x="23" y="42"/>
                  </a:lnTo>
                  <a:lnTo>
                    <a:pt x="32" y="39"/>
                  </a:lnTo>
                  <a:lnTo>
                    <a:pt x="38" y="33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2" y="17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5" y="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5" y="31"/>
                  </a:lnTo>
                  <a:lnTo>
                    <a:pt x="9" y="37"/>
                  </a:lnTo>
                  <a:lnTo>
                    <a:pt x="17" y="42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6029003" y="3081362"/>
              <a:ext cx="63500" cy="66675"/>
            </a:xfrm>
            <a:custGeom>
              <a:avLst/>
              <a:gdLst>
                <a:gd name="T0" fmla="*/ 15 w 40"/>
                <a:gd name="T1" fmla="*/ 42 h 42"/>
                <a:gd name="T2" fmla="*/ 23 w 40"/>
                <a:gd name="T3" fmla="*/ 42 h 42"/>
                <a:gd name="T4" fmla="*/ 29 w 40"/>
                <a:gd name="T5" fmla="*/ 40 h 42"/>
                <a:gd name="T6" fmla="*/ 36 w 40"/>
                <a:gd name="T7" fmla="*/ 34 h 42"/>
                <a:gd name="T8" fmla="*/ 40 w 40"/>
                <a:gd name="T9" fmla="*/ 25 h 42"/>
                <a:gd name="T10" fmla="*/ 40 w 40"/>
                <a:gd name="T11" fmla="*/ 17 h 42"/>
                <a:gd name="T12" fmla="*/ 38 w 40"/>
                <a:gd name="T13" fmla="*/ 11 h 42"/>
                <a:gd name="T14" fmla="*/ 31 w 40"/>
                <a:gd name="T15" fmla="*/ 4 h 42"/>
                <a:gd name="T16" fmla="*/ 25 w 40"/>
                <a:gd name="T17" fmla="*/ 2 h 42"/>
                <a:gd name="T18" fmla="*/ 17 w 40"/>
                <a:gd name="T19" fmla="*/ 0 h 42"/>
                <a:gd name="T20" fmla="*/ 8 w 40"/>
                <a:gd name="T21" fmla="*/ 4 h 42"/>
                <a:gd name="T22" fmla="*/ 2 w 40"/>
                <a:gd name="T23" fmla="*/ 9 h 42"/>
                <a:gd name="T24" fmla="*/ 0 w 40"/>
                <a:gd name="T25" fmla="*/ 15 h 42"/>
                <a:gd name="T26" fmla="*/ 0 w 40"/>
                <a:gd name="T27" fmla="*/ 23 h 42"/>
                <a:gd name="T28" fmla="*/ 2 w 40"/>
                <a:gd name="T29" fmla="*/ 31 h 42"/>
                <a:gd name="T30" fmla="*/ 6 w 40"/>
                <a:gd name="T31" fmla="*/ 38 h 42"/>
                <a:gd name="T32" fmla="*/ 15 w 40"/>
                <a:gd name="T33" fmla="*/ 42 h 42"/>
                <a:gd name="T34" fmla="*/ 15 w 40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2">
                  <a:moveTo>
                    <a:pt x="15" y="42"/>
                  </a:moveTo>
                  <a:lnTo>
                    <a:pt x="23" y="42"/>
                  </a:lnTo>
                  <a:lnTo>
                    <a:pt x="29" y="40"/>
                  </a:lnTo>
                  <a:lnTo>
                    <a:pt x="36" y="34"/>
                  </a:lnTo>
                  <a:lnTo>
                    <a:pt x="40" y="25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6" y="38"/>
                  </a:lnTo>
                  <a:lnTo>
                    <a:pt x="15" y="4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6071865" y="2943250"/>
              <a:ext cx="66675" cy="65087"/>
            </a:xfrm>
            <a:custGeom>
              <a:avLst/>
              <a:gdLst>
                <a:gd name="T0" fmla="*/ 17 w 42"/>
                <a:gd name="T1" fmla="*/ 41 h 41"/>
                <a:gd name="T2" fmla="*/ 23 w 42"/>
                <a:gd name="T3" fmla="*/ 41 h 41"/>
                <a:gd name="T4" fmla="*/ 31 w 42"/>
                <a:gd name="T5" fmla="*/ 39 h 41"/>
                <a:gd name="T6" fmla="*/ 38 w 42"/>
                <a:gd name="T7" fmla="*/ 33 h 41"/>
                <a:gd name="T8" fmla="*/ 42 w 42"/>
                <a:gd name="T9" fmla="*/ 27 h 41"/>
                <a:gd name="T10" fmla="*/ 42 w 42"/>
                <a:gd name="T11" fmla="*/ 19 h 41"/>
                <a:gd name="T12" fmla="*/ 40 w 42"/>
                <a:gd name="T13" fmla="*/ 10 h 41"/>
                <a:gd name="T14" fmla="*/ 34 w 42"/>
                <a:gd name="T15" fmla="*/ 4 h 41"/>
                <a:gd name="T16" fmla="*/ 25 w 42"/>
                <a:gd name="T17" fmla="*/ 0 h 41"/>
                <a:gd name="T18" fmla="*/ 19 w 42"/>
                <a:gd name="T19" fmla="*/ 0 h 41"/>
                <a:gd name="T20" fmla="*/ 11 w 42"/>
                <a:gd name="T21" fmla="*/ 4 h 41"/>
                <a:gd name="T22" fmla="*/ 6 w 42"/>
                <a:gd name="T23" fmla="*/ 4 h 41"/>
                <a:gd name="T24" fmla="*/ 4 w 42"/>
                <a:gd name="T25" fmla="*/ 8 h 41"/>
                <a:gd name="T26" fmla="*/ 2 w 42"/>
                <a:gd name="T27" fmla="*/ 12 h 41"/>
                <a:gd name="T28" fmla="*/ 0 w 42"/>
                <a:gd name="T29" fmla="*/ 16 h 41"/>
                <a:gd name="T30" fmla="*/ 0 w 42"/>
                <a:gd name="T31" fmla="*/ 23 h 41"/>
                <a:gd name="T32" fmla="*/ 2 w 42"/>
                <a:gd name="T33" fmla="*/ 31 h 41"/>
                <a:gd name="T34" fmla="*/ 9 w 42"/>
                <a:gd name="T35" fmla="*/ 37 h 41"/>
                <a:gd name="T36" fmla="*/ 17 w 42"/>
                <a:gd name="T37" fmla="*/ 41 h 41"/>
                <a:gd name="T38" fmla="*/ 17 w 42"/>
                <a:gd name="T3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1">
                  <a:moveTo>
                    <a:pt x="17" y="41"/>
                  </a:moveTo>
                  <a:lnTo>
                    <a:pt x="23" y="41"/>
                  </a:lnTo>
                  <a:lnTo>
                    <a:pt x="31" y="39"/>
                  </a:lnTo>
                  <a:lnTo>
                    <a:pt x="38" y="33"/>
                  </a:lnTo>
                  <a:lnTo>
                    <a:pt x="42" y="27"/>
                  </a:lnTo>
                  <a:lnTo>
                    <a:pt x="42" y="19"/>
                  </a:lnTo>
                  <a:lnTo>
                    <a:pt x="40" y="10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9" y="37"/>
                  </a:lnTo>
                  <a:lnTo>
                    <a:pt x="17" y="41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C7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6521128" y="5186387"/>
              <a:ext cx="69850" cy="66675"/>
            </a:xfrm>
            <a:custGeom>
              <a:avLst/>
              <a:gdLst>
                <a:gd name="T0" fmla="*/ 2 w 44"/>
                <a:gd name="T1" fmla="*/ 27 h 42"/>
                <a:gd name="T2" fmla="*/ 0 w 44"/>
                <a:gd name="T3" fmla="*/ 23 h 42"/>
                <a:gd name="T4" fmla="*/ 2 w 44"/>
                <a:gd name="T5" fmla="*/ 17 h 42"/>
                <a:gd name="T6" fmla="*/ 2 w 44"/>
                <a:gd name="T7" fmla="*/ 13 h 42"/>
                <a:gd name="T8" fmla="*/ 5 w 44"/>
                <a:gd name="T9" fmla="*/ 11 h 42"/>
                <a:gd name="T10" fmla="*/ 7 w 44"/>
                <a:gd name="T11" fmla="*/ 6 h 42"/>
                <a:gd name="T12" fmla="*/ 9 w 44"/>
                <a:gd name="T13" fmla="*/ 4 h 42"/>
                <a:gd name="T14" fmla="*/ 13 w 44"/>
                <a:gd name="T15" fmla="*/ 0 h 42"/>
                <a:gd name="T16" fmla="*/ 17 w 44"/>
                <a:gd name="T17" fmla="*/ 0 h 42"/>
                <a:gd name="T18" fmla="*/ 25 w 44"/>
                <a:gd name="T19" fmla="*/ 0 h 42"/>
                <a:gd name="T20" fmla="*/ 32 w 44"/>
                <a:gd name="T21" fmla="*/ 2 h 42"/>
                <a:gd name="T22" fmla="*/ 40 w 44"/>
                <a:gd name="T23" fmla="*/ 6 h 42"/>
                <a:gd name="T24" fmla="*/ 44 w 44"/>
                <a:gd name="T25" fmla="*/ 13 h 42"/>
                <a:gd name="T26" fmla="*/ 44 w 44"/>
                <a:gd name="T27" fmla="*/ 17 h 42"/>
                <a:gd name="T28" fmla="*/ 44 w 44"/>
                <a:gd name="T29" fmla="*/ 23 h 42"/>
                <a:gd name="T30" fmla="*/ 42 w 44"/>
                <a:gd name="T31" fmla="*/ 27 h 42"/>
                <a:gd name="T32" fmla="*/ 40 w 44"/>
                <a:gd name="T33" fmla="*/ 31 h 42"/>
                <a:gd name="T34" fmla="*/ 36 w 44"/>
                <a:gd name="T35" fmla="*/ 38 h 42"/>
                <a:gd name="T36" fmla="*/ 27 w 44"/>
                <a:gd name="T37" fmla="*/ 42 h 42"/>
                <a:gd name="T38" fmla="*/ 23 w 44"/>
                <a:gd name="T39" fmla="*/ 42 h 42"/>
                <a:gd name="T40" fmla="*/ 19 w 44"/>
                <a:gd name="T41" fmla="*/ 42 h 42"/>
                <a:gd name="T42" fmla="*/ 13 w 44"/>
                <a:gd name="T43" fmla="*/ 42 h 42"/>
                <a:gd name="T44" fmla="*/ 11 w 44"/>
                <a:gd name="T45" fmla="*/ 40 h 42"/>
                <a:gd name="T46" fmla="*/ 5 w 44"/>
                <a:gd name="T47" fmla="*/ 33 h 42"/>
                <a:gd name="T48" fmla="*/ 2 w 44"/>
                <a:gd name="T49" fmla="*/ 27 h 42"/>
                <a:gd name="T50" fmla="*/ 2 w 44"/>
                <a:gd name="T5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2">
                  <a:moveTo>
                    <a:pt x="2" y="27"/>
                  </a:moveTo>
                  <a:lnTo>
                    <a:pt x="0" y="23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6" y="38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7040240" y="4899050"/>
              <a:ext cx="69850" cy="69850"/>
            </a:xfrm>
            <a:custGeom>
              <a:avLst/>
              <a:gdLst>
                <a:gd name="T0" fmla="*/ 2 w 44"/>
                <a:gd name="T1" fmla="*/ 29 h 44"/>
                <a:gd name="T2" fmla="*/ 0 w 44"/>
                <a:gd name="T3" fmla="*/ 23 h 44"/>
                <a:gd name="T4" fmla="*/ 0 w 44"/>
                <a:gd name="T5" fmla="*/ 19 h 44"/>
                <a:gd name="T6" fmla="*/ 2 w 44"/>
                <a:gd name="T7" fmla="*/ 15 h 44"/>
                <a:gd name="T8" fmla="*/ 4 w 44"/>
                <a:gd name="T9" fmla="*/ 10 h 44"/>
                <a:gd name="T10" fmla="*/ 9 w 44"/>
                <a:gd name="T11" fmla="*/ 4 h 44"/>
                <a:gd name="T12" fmla="*/ 17 w 44"/>
                <a:gd name="T13" fmla="*/ 2 h 44"/>
                <a:gd name="T14" fmla="*/ 19 w 44"/>
                <a:gd name="T15" fmla="*/ 0 h 44"/>
                <a:gd name="T16" fmla="*/ 23 w 44"/>
                <a:gd name="T17" fmla="*/ 0 h 44"/>
                <a:gd name="T18" fmla="*/ 27 w 44"/>
                <a:gd name="T19" fmla="*/ 0 h 44"/>
                <a:gd name="T20" fmla="*/ 33 w 44"/>
                <a:gd name="T21" fmla="*/ 2 h 44"/>
                <a:gd name="T22" fmla="*/ 40 w 44"/>
                <a:gd name="T23" fmla="*/ 8 h 44"/>
                <a:gd name="T24" fmla="*/ 44 w 44"/>
                <a:gd name="T25" fmla="*/ 17 h 44"/>
                <a:gd name="T26" fmla="*/ 44 w 44"/>
                <a:gd name="T27" fmla="*/ 25 h 44"/>
                <a:gd name="T28" fmla="*/ 42 w 44"/>
                <a:gd name="T29" fmla="*/ 33 h 44"/>
                <a:gd name="T30" fmla="*/ 36 w 44"/>
                <a:gd name="T31" fmla="*/ 40 h 44"/>
                <a:gd name="T32" fmla="*/ 27 w 44"/>
                <a:gd name="T33" fmla="*/ 44 h 44"/>
                <a:gd name="T34" fmla="*/ 23 w 44"/>
                <a:gd name="T35" fmla="*/ 44 h 44"/>
                <a:gd name="T36" fmla="*/ 19 w 44"/>
                <a:gd name="T37" fmla="*/ 44 h 44"/>
                <a:gd name="T38" fmla="*/ 15 w 44"/>
                <a:gd name="T39" fmla="*/ 42 h 44"/>
                <a:gd name="T40" fmla="*/ 11 w 44"/>
                <a:gd name="T41" fmla="*/ 40 h 44"/>
                <a:gd name="T42" fmla="*/ 4 w 44"/>
                <a:gd name="T43" fmla="*/ 35 h 44"/>
                <a:gd name="T44" fmla="*/ 2 w 44"/>
                <a:gd name="T45" fmla="*/ 29 h 44"/>
                <a:gd name="T46" fmla="*/ 2 w 44"/>
                <a:gd name="T4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4">
                  <a:moveTo>
                    <a:pt x="2" y="29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2" y="33"/>
                  </a:lnTo>
                  <a:lnTo>
                    <a:pt x="36" y="40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11" y="40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6187753" y="5173687"/>
              <a:ext cx="73025" cy="68262"/>
            </a:xfrm>
            <a:custGeom>
              <a:avLst/>
              <a:gdLst>
                <a:gd name="T0" fmla="*/ 2 w 46"/>
                <a:gd name="T1" fmla="*/ 29 h 43"/>
                <a:gd name="T2" fmla="*/ 0 w 46"/>
                <a:gd name="T3" fmla="*/ 23 h 43"/>
                <a:gd name="T4" fmla="*/ 0 w 46"/>
                <a:gd name="T5" fmla="*/ 19 h 43"/>
                <a:gd name="T6" fmla="*/ 0 w 46"/>
                <a:gd name="T7" fmla="*/ 14 h 43"/>
                <a:gd name="T8" fmla="*/ 4 w 46"/>
                <a:gd name="T9" fmla="*/ 10 h 43"/>
                <a:gd name="T10" fmla="*/ 8 w 46"/>
                <a:gd name="T11" fmla="*/ 4 h 43"/>
                <a:gd name="T12" fmla="*/ 17 w 46"/>
                <a:gd name="T13" fmla="*/ 2 h 43"/>
                <a:gd name="T14" fmla="*/ 21 w 46"/>
                <a:gd name="T15" fmla="*/ 0 h 43"/>
                <a:gd name="T16" fmla="*/ 25 w 46"/>
                <a:gd name="T17" fmla="*/ 0 h 43"/>
                <a:gd name="T18" fmla="*/ 29 w 46"/>
                <a:gd name="T19" fmla="*/ 0 h 43"/>
                <a:gd name="T20" fmla="*/ 33 w 46"/>
                <a:gd name="T21" fmla="*/ 2 h 43"/>
                <a:gd name="T22" fmla="*/ 38 w 46"/>
                <a:gd name="T23" fmla="*/ 4 h 43"/>
                <a:gd name="T24" fmla="*/ 42 w 46"/>
                <a:gd name="T25" fmla="*/ 8 h 43"/>
                <a:gd name="T26" fmla="*/ 42 w 46"/>
                <a:gd name="T27" fmla="*/ 12 h 43"/>
                <a:gd name="T28" fmla="*/ 46 w 46"/>
                <a:gd name="T29" fmla="*/ 16 h 43"/>
                <a:gd name="T30" fmla="*/ 46 w 46"/>
                <a:gd name="T31" fmla="*/ 25 h 43"/>
                <a:gd name="T32" fmla="*/ 42 w 46"/>
                <a:gd name="T33" fmla="*/ 33 h 43"/>
                <a:gd name="T34" fmla="*/ 38 w 46"/>
                <a:gd name="T35" fmla="*/ 39 h 43"/>
                <a:gd name="T36" fmla="*/ 29 w 46"/>
                <a:gd name="T37" fmla="*/ 43 h 43"/>
                <a:gd name="T38" fmla="*/ 25 w 46"/>
                <a:gd name="T39" fmla="*/ 41 h 43"/>
                <a:gd name="T40" fmla="*/ 19 w 46"/>
                <a:gd name="T41" fmla="*/ 41 h 43"/>
                <a:gd name="T42" fmla="*/ 17 w 46"/>
                <a:gd name="T43" fmla="*/ 41 h 43"/>
                <a:gd name="T44" fmla="*/ 13 w 46"/>
                <a:gd name="T45" fmla="*/ 39 h 43"/>
                <a:gd name="T46" fmla="*/ 6 w 46"/>
                <a:gd name="T47" fmla="*/ 35 h 43"/>
                <a:gd name="T48" fmla="*/ 2 w 46"/>
                <a:gd name="T49" fmla="*/ 29 h 43"/>
                <a:gd name="T50" fmla="*/ 2 w 46"/>
                <a:gd name="T5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3">
                  <a:moveTo>
                    <a:pt x="2" y="29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6" y="16"/>
                  </a:lnTo>
                  <a:lnTo>
                    <a:pt x="46" y="25"/>
                  </a:lnTo>
                  <a:lnTo>
                    <a:pt x="42" y="33"/>
                  </a:lnTo>
                  <a:lnTo>
                    <a:pt x="38" y="39"/>
                  </a:lnTo>
                  <a:lnTo>
                    <a:pt x="29" y="43"/>
                  </a:lnTo>
                  <a:lnTo>
                    <a:pt x="25" y="41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6038528" y="5256237"/>
              <a:ext cx="66675" cy="65087"/>
            </a:xfrm>
            <a:custGeom>
              <a:avLst/>
              <a:gdLst>
                <a:gd name="T0" fmla="*/ 2 w 42"/>
                <a:gd name="T1" fmla="*/ 27 h 41"/>
                <a:gd name="T2" fmla="*/ 0 w 42"/>
                <a:gd name="T3" fmla="*/ 23 h 41"/>
                <a:gd name="T4" fmla="*/ 0 w 42"/>
                <a:gd name="T5" fmla="*/ 19 h 41"/>
                <a:gd name="T6" fmla="*/ 0 w 42"/>
                <a:gd name="T7" fmla="*/ 12 h 41"/>
                <a:gd name="T8" fmla="*/ 2 w 42"/>
                <a:gd name="T9" fmla="*/ 10 h 41"/>
                <a:gd name="T10" fmla="*/ 5 w 42"/>
                <a:gd name="T11" fmla="*/ 6 h 41"/>
                <a:gd name="T12" fmla="*/ 9 w 42"/>
                <a:gd name="T13" fmla="*/ 4 h 41"/>
                <a:gd name="T14" fmla="*/ 13 w 42"/>
                <a:gd name="T15" fmla="*/ 2 h 41"/>
                <a:gd name="T16" fmla="*/ 17 w 42"/>
                <a:gd name="T17" fmla="*/ 0 h 41"/>
                <a:gd name="T18" fmla="*/ 23 w 42"/>
                <a:gd name="T19" fmla="*/ 0 h 41"/>
                <a:gd name="T20" fmla="*/ 32 w 42"/>
                <a:gd name="T21" fmla="*/ 2 h 41"/>
                <a:gd name="T22" fmla="*/ 36 w 42"/>
                <a:gd name="T23" fmla="*/ 4 h 41"/>
                <a:gd name="T24" fmla="*/ 38 w 42"/>
                <a:gd name="T25" fmla="*/ 6 h 41"/>
                <a:gd name="T26" fmla="*/ 40 w 42"/>
                <a:gd name="T27" fmla="*/ 10 h 41"/>
                <a:gd name="T28" fmla="*/ 42 w 42"/>
                <a:gd name="T29" fmla="*/ 16 h 41"/>
                <a:gd name="T30" fmla="*/ 42 w 42"/>
                <a:gd name="T31" fmla="*/ 23 h 41"/>
                <a:gd name="T32" fmla="*/ 40 w 42"/>
                <a:gd name="T33" fmla="*/ 31 h 41"/>
                <a:gd name="T34" fmla="*/ 34 w 42"/>
                <a:gd name="T35" fmla="*/ 39 h 41"/>
                <a:gd name="T36" fmla="*/ 27 w 42"/>
                <a:gd name="T37" fmla="*/ 41 h 41"/>
                <a:gd name="T38" fmla="*/ 21 w 42"/>
                <a:gd name="T39" fmla="*/ 41 h 41"/>
                <a:gd name="T40" fmla="*/ 17 w 42"/>
                <a:gd name="T41" fmla="*/ 41 h 41"/>
                <a:gd name="T42" fmla="*/ 13 w 42"/>
                <a:gd name="T43" fmla="*/ 41 h 41"/>
                <a:gd name="T44" fmla="*/ 11 w 42"/>
                <a:gd name="T45" fmla="*/ 39 h 41"/>
                <a:gd name="T46" fmla="*/ 5 w 42"/>
                <a:gd name="T47" fmla="*/ 35 h 41"/>
                <a:gd name="T48" fmla="*/ 2 w 42"/>
                <a:gd name="T49" fmla="*/ 27 h 41"/>
                <a:gd name="T50" fmla="*/ 2 w 42"/>
                <a:gd name="T5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41">
                  <a:moveTo>
                    <a:pt x="2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40" y="31"/>
                  </a:lnTo>
                  <a:lnTo>
                    <a:pt x="34" y="39"/>
                  </a:lnTo>
                  <a:lnTo>
                    <a:pt x="27" y="41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11" y="39"/>
                  </a:lnTo>
                  <a:lnTo>
                    <a:pt x="5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6776715" y="4895875"/>
              <a:ext cx="71438" cy="66675"/>
            </a:xfrm>
            <a:custGeom>
              <a:avLst/>
              <a:gdLst>
                <a:gd name="T0" fmla="*/ 2 w 45"/>
                <a:gd name="T1" fmla="*/ 27 h 42"/>
                <a:gd name="T2" fmla="*/ 0 w 45"/>
                <a:gd name="T3" fmla="*/ 23 h 42"/>
                <a:gd name="T4" fmla="*/ 2 w 45"/>
                <a:gd name="T5" fmla="*/ 17 h 42"/>
                <a:gd name="T6" fmla="*/ 2 w 45"/>
                <a:gd name="T7" fmla="*/ 12 h 42"/>
                <a:gd name="T8" fmla="*/ 4 w 45"/>
                <a:gd name="T9" fmla="*/ 10 h 42"/>
                <a:gd name="T10" fmla="*/ 10 w 45"/>
                <a:gd name="T11" fmla="*/ 4 h 42"/>
                <a:gd name="T12" fmla="*/ 18 w 45"/>
                <a:gd name="T13" fmla="*/ 0 h 42"/>
                <a:gd name="T14" fmla="*/ 27 w 45"/>
                <a:gd name="T15" fmla="*/ 0 h 42"/>
                <a:gd name="T16" fmla="*/ 35 w 45"/>
                <a:gd name="T17" fmla="*/ 2 h 42"/>
                <a:gd name="T18" fmla="*/ 41 w 45"/>
                <a:gd name="T19" fmla="*/ 8 h 42"/>
                <a:gd name="T20" fmla="*/ 45 w 45"/>
                <a:gd name="T21" fmla="*/ 15 h 42"/>
                <a:gd name="T22" fmla="*/ 45 w 45"/>
                <a:gd name="T23" fmla="*/ 23 h 42"/>
                <a:gd name="T24" fmla="*/ 43 w 45"/>
                <a:gd name="T25" fmla="*/ 31 h 42"/>
                <a:gd name="T26" fmla="*/ 37 w 45"/>
                <a:gd name="T27" fmla="*/ 37 h 42"/>
                <a:gd name="T28" fmla="*/ 31 w 45"/>
                <a:gd name="T29" fmla="*/ 42 h 42"/>
                <a:gd name="T30" fmla="*/ 25 w 45"/>
                <a:gd name="T31" fmla="*/ 42 h 42"/>
                <a:gd name="T32" fmla="*/ 20 w 45"/>
                <a:gd name="T33" fmla="*/ 42 h 42"/>
                <a:gd name="T34" fmla="*/ 16 w 45"/>
                <a:gd name="T35" fmla="*/ 42 h 42"/>
                <a:gd name="T36" fmla="*/ 12 w 45"/>
                <a:gd name="T37" fmla="*/ 39 h 42"/>
                <a:gd name="T38" fmla="*/ 6 w 45"/>
                <a:gd name="T39" fmla="*/ 35 h 42"/>
                <a:gd name="T40" fmla="*/ 2 w 45"/>
                <a:gd name="T41" fmla="*/ 27 h 42"/>
                <a:gd name="T42" fmla="*/ 2 w 45"/>
                <a:gd name="T4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2">
                  <a:moveTo>
                    <a:pt x="2" y="27"/>
                  </a:moveTo>
                  <a:lnTo>
                    <a:pt x="0" y="23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3" y="31"/>
                  </a:lnTo>
                  <a:lnTo>
                    <a:pt x="37" y="37"/>
                  </a:lnTo>
                  <a:lnTo>
                    <a:pt x="31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6548115" y="5329262"/>
              <a:ext cx="69850" cy="65087"/>
            </a:xfrm>
            <a:custGeom>
              <a:avLst/>
              <a:gdLst>
                <a:gd name="T0" fmla="*/ 0 w 44"/>
                <a:gd name="T1" fmla="*/ 27 h 41"/>
                <a:gd name="T2" fmla="*/ 0 w 44"/>
                <a:gd name="T3" fmla="*/ 23 h 41"/>
                <a:gd name="T4" fmla="*/ 0 w 44"/>
                <a:gd name="T5" fmla="*/ 18 h 41"/>
                <a:gd name="T6" fmla="*/ 0 w 44"/>
                <a:gd name="T7" fmla="*/ 14 h 41"/>
                <a:gd name="T8" fmla="*/ 2 w 44"/>
                <a:gd name="T9" fmla="*/ 10 h 41"/>
                <a:gd name="T10" fmla="*/ 4 w 44"/>
                <a:gd name="T11" fmla="*/ 6 h 41"/>
                <a:gd name="T12" fmla="*/ 8 w 44"/>
                <a:gd name="T13" fmla="*/ 4 h 41"/>
                <a:gd name="T14" fmla="*/ 10 w 44"/>
                <a:gd name="T15" fmla="*/ 0 h 41"/>
                <a:gd name="T16" fmla="*/ 17 w 44"/>
                <a:gd name="T17" fmla="*/ 0 h 41"/>
                <a:gd name="T18" fmla="*/ 25 w 44"/>
                <a:gd name="T19" fmla="*/ 0 h 41"/>
                <a:gd name="T20" fmla="*/ 33 w 44"/>
                <a:gd name="T21" fmla="*/ 2 h 41"/>
                <a:gd name="T22" fmla="*/ 40 w 44"/>
                <a:gd name="T23" fmla="*/ 8 h 41"/>
                <a:gd name="T24" fmla="*/ 44 w 44"/>
                <a:gd name="T25" fmla="*/ 14 h 41"/>
                <a:gd name="T26" fmla="*/ 44 w 44"/>
                <a:gd name="T27" fmla="*/ 23 h 41"/>
                <a:gd name="T28" fmla="*/ 42 w 44"/>
                <a:gd name="T29" fmla="*/ 31 h 41"/>
                <a:gd name="T30" fmla="*/ 35 w 44"/>
                <a:gd name="T31" fmla="*/ 37 h 41"/>
                <a:gd name="T32" fmla="*/ 27 w 44"/>
                <a:gd name="T33" fmla="*/ 41 h 41"/>
                <a:gd name="T34" fmla="*/ 23 w 44"/>
                <a:gd name="T35" fmla="*/ 41 h 41"/>
                <a:gd name="T36" fmla="*/ 19 w 44"/>
                <a:gd name="T37" fmla="*/ 41 h 41"/>
                <a:gd name="T38" fmla="*/ 15 w 44"/>
                <a:gd name="T39" fmla="*/ 41 h 41"/>
                <a:gd name="T40" fmla="*/ 10 w 44"/>
                <a:gd name="T41" fmla="*/ 41 h 41"/>
                <a:gd name="T42" fmla="*/ 4 w 44"/>
                <a:gd name="T43" fmla="*/ 35 h 41"/>
                <a:gd name="T44" fmla="*/ 0 w 44"/>
                <a:gd name="T45" fmla="*/ 27 h 41"/>
                <a:gd name="T46" fmla="*/ 0 w 44"/>
                <a:gd name="T4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1">
                  <a:moveTo>
                    <a:pt x="0" y="27"/>
                  </a:move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4" y="23"/>
                  </a:lnTo>
                  <a:lnTo>
                    <a:pt x="42" y="31"/>
                  </a:lnTo>
                  <a:lnTo>
                    <a:pt x="35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6640190" y="5249887"/>
              <a:ext cx="66675" cy="68262"/>
            </a:xfrm>
            <a:custGeom>
              <a:avLst/>
              <a:gdLst>
                <a:gd name="T0" fmla="*/ 2 w 42"/>
                <a:gd name="T1" fmla="*/ 27 h 43"/>
                <a:gd name="T2" fmla="*/ 0 w 42"/>
                <a:gd name="T3" fmla="*/ 23 h 43"/>
                <a:gd name="T4" fmla="*/ 2 w 42"/>
                <a:gd name="T5" fmla="*/ 18 h 43"/>
                <a:gd name="T6" fmla="*/ 2 w 42"/>
                <a:gd name="T7" fmla="*/ 14 h 43"/>
                <a:gd name="T8" fmla="*/ 4 w 42"/>
                <a:gd name="T9" fmla="*/ 10 h 43"/>
                <a:gd name="T10" fmla="*/ 4 w 42"/>
                <a:gd name="T11" fmla="*/ 6 h 43"/>
                <a:gd name="T12" fmla="*/ 9 w 42"/>
                <a:gd name="T13" fmla="*/ 4 h 43"/>
                <a:gd name="T14" fmla="*/ 13 w 42"/>
                <a:gd name="T15" fmla="*/ 2 h 43"/>
                <a:gd name="T16" fmla="*/ 17 w 42"/>
                <a:gd name="T17" fmla="*/ 2 h 43"/>
                <a:gd name="T18" fmla="*/ 25 w 42"/>
                <a:gd name="T19" fmla="*/ 0 h 43"/>
                <a:gd name="T20" fmla="*/ 32 w 42"/>
                <a:gd name="T21" fmla="*/ 2 h 43"/>
                <a:gd name="T22" fmla="*/ 38 w 42"/>
                <a:gd name="T23" fmla="*/ 8 h 43"/>
                <a:gd name="T24" fmla="*/ 42 w 42"/>
                <a:gd name="T25" fmla="*/ 16 h 43"/>
                <a:gd name="T26" fmla="*/ 42 w 42"/>
                <a:gd name="T27" fmla="*/ 20 h 43"/>
                <a:gd name="T28" fmla="*/ 42 w 42"/>
                <a:gd name="T29" fmla="*/ 25 h 43"/>
                <a:gd name="T30" fmla="*/ 42 w 42"/>
                <a:gd name="T31" fmla="*/ 27 h 43"/>
                <a:gd name="T32" fmla="*/ 40 w 42"/>
                <a:gd name="T33" fmla="*/ 33 h 43"/>
                <a:gd name="T34" fmla="*/ 34 w 42"/>
                <a:gd name="T35" fmla="*/ 39 h 43"/>
                <a:gd name="T36" fmla="*/ 27 w 42"/>
                <a:gd name="T37" fmla="*/ 43 h 43"/>
                <a:gd name="T38" fmla="*/ 23 w 42"/>
                <a:gd name="T39" fmla="*/ 43 h 43"/>
                <a:gd name="T40" fmla="*/ 19 w 42"/>
                <a:gd name="T41" fmla="*/ 43 h 43"/>
                <a:gd name="T42" fmla="*/ 13 w 42"/>
                <a:gd name="T43" fmla="*/ 43 h 43"/>
                <a:gd name="T44" fmla="*/ 11 w 42"/>
                <a:gd name="T45" fmla="*/ 41 h 43"/>
                <a:gd name="T46" fmla="*/ 4 w 42"/>
                <a:gd name="T47" fmla="*/ 35 h 43"/>
                <a:gd name="T48" fmla="*/ 2 w 42"/>
                <a:gd name="T49" fmla="*/ 27 h 43"/>
                <a:gd name="T50" fmla="*/ 2 w 42"/>
                <a:gd name="T51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43">
                  <a:moveTo>
                    <a:pt x="2" y="27"/>
                  </a:move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2" y="16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0" y="33"/>
                  </a:lnTo>
                  <a:lnTo>
                    <a:pt x="34" y="39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4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6221090" y="5378475"/>
              <a:ext cx="69850" cy="65087"/>
            </a:xfrm>
            <a:custGeom>
              <a:avLst/>
              <a:gdLst>
                <a:gd name="T0" fmla="*/ 2 w 44"/>
                <a:gd name="T1" fmla="*/ 27 h 41"/>
                <a:gd name="T2" fmla="*/ 0 w 44"/>
                <a:gd name="T3" fmla="*/ 23 h 41"/>
                <a:gd name="T4" fmla="*/ 0 w 44"/>
                <a:gd name="T5" fmla="*/ 19 h 41"/>
                <a:gd name="T6" fmla="*/ 0 w 44"/>
                <a:gd name="T7" fmla="*/ 14 h 41"/>
                <a:gd name="T8" fmla="*/ 2 w 44"/>
                <a:gd name="T9" fmla="*/ 10 h 41"/>
                <a:gd name="T10" fmla="*/ 8 w 44"/>
                <a:gd name="T11" fmla="*/ 4 h 41"/>
                <a:gd name="T12" fmla="*/ 17 w 44"/>
                <a:gd name="T13" fmla="*/ 2 h 41"/>
                <a:gd name="T14" fmla="*/ 21 w 44"/>
                <a:gd name="T15" fmla="*/ 0 h 41"/>
                <a:gd name="T16" fmla="*/ 25 w 44"/>
                <a:gd name="T17" fmla="*/ 0 h 41"/>
                <a:gd name="T18" fmla="*/ 29 w 44"/>
                <a:gd name="T19" fmla="*/ 0 h 41"/>
                <a:gd name="T20" fmla="*/ 33 w 44"/>
                <a:gd name="T21" fmla="*/ 2 h 41"/>
                <a:gd name="T22" fmla="*/ 37 w 44"/>
                <a:gd name="T23" fmla="*/ 4 h 41"/>
                <a:gd name="T24" fmla="*/ 39 w 44"/>
                <a:gd name="T25" fmla="*/ 8 h 41"/>
                <a:gd name="T26" fmla="*/ 42 w 44"/>
                <a:gd name="T27" fmla="*/ 12 h 41"/>
                <a:gd name="T28" fmla="*/ 44 w 44"/>
                <a:gd name="T29" fmla="*/ 16 h 41"/>
                <a:gd name="T30" fmla="*/ 44 w 44"/>
                <a:gd name="T31" fmla="*/ 25 h 41"/>
                <a:gd name="T32" fmla="*/ 42 w 44"/>
                <a:gd name="T33" fmla="*/ 33 h 41"/>
                <a:gd name="T34" fmla="*/ 35 w 44"/>
                <a:gd name="T35" fmla="*/ 39 h 41"/>
                <a:gd name="T36" fmla="*/ 29 w 44"/>
                <a:gd name="T37" fmla="*/ 41 h 41"/>
                <a:gd name="T38" fmla="*/ 25 w 44"/>
                <a:gd name="T39" fmla="*/ 41 h 41"/>
                <a:gd name="T40" fmla="*/ 19 w 44"/>
                <a:gd name="T41" fmla="*/ 41 h 41"/>
                <a:gd name="T42" fmla="*/ 14 w 44"/>
                <a:gd name="T43" fmla="*/ 41 h 41"/>
                <a:gd name="T44" fmla="*/ 12 w 44"/>
                <a:gd name="T45" fmla="*/ 39 h 41"/>
                <a:gd name="T46" fmla="*/ 6 w 44"/>
                <a:gd name="T47" fmla="*/ 33 h 41"/>
                <a:gd name="T48" fmla="*/ 2 w 44"/>
                <a:gd name="T49" fmla="*/ 27 h 41"/>
                <a:gd name="T50" fmla="*/ 2 w 44"/>
                <a:gd name="T5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1">
                  <a:moveTo>
                    <a:pt x="2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5"/>
                  </a:lnTo>
                  <a:lnTo>
                    <a:pt x="42" y="33"/>
                  </a:lnTo>
                  <a:lnTo>
                    <a:pt x="35" y="39"/>
                  </a:lnTo>
                  <a:lnTo>
                    <a:pt x="29" y="41"/>
                  </a:lnTo>
                  <a:lnTo>
                    <a:pt x="25" y="41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6481440" y="5427687"/>
              <a:ext cx="69850" cy="69850"/>
            </a:xfrm>
            <a:custGeom>
              <a:avLst/>
              <a:gdLst>
                <a:gd name="T0" fmla="*/ 2 w 44"/>
                <a:gd name="T1" fmla="*/ 27 h 44"/>
                <a:gd name="T2" fmla="*/ 0 w 44"/>
                <a:gd name="T3" fmla="*/ 23 h 44"/>
                <a:gd name="T4" fmla="*/ 0 w 44"/>
                <a:gd name="T5" fmla="*/ 19 h 44"/>
                <a:gd name="T6" fmla="*/ 0 w 44"/>
                <a:gd name="T7" fmla="*/ 15 h 44"/>
                <a:gd name="T8" fmla="*/ 5 w 44"/>
                <a:gd name="T9" fmla="*/ 10 h 44"/>
                <a:gd name="T10" fmla="*/ 5 w 44"/>
                <a:gd name="T11" fmla="*/ 6 h 44"/>
                <a:gd name="T12" fmla="*/ 9 w 44"/>
                <a:gd name="T13" fmla="*/ 4 h 44"/>
                <a:gd name="T14" fmla="*/ 13 w 44"/>
                <a:gd name="T15" fmla="*/ 0 h 44"/>
                <a:gd name="T16" fmla="*/ 17 w 44"/>
                <a:gd name="T17" fmla="*/ 0 h 44"/>
                <a:gd name="T18" fmla="*/ 25 w 44"/>
                <a:gd name="T19" fmla="*/ 0 h 44"/>
                <a:gd name="T20" fmla="*/ 34 w 44"/>
                <a:gd name="T21" fmla="*/ 4 h 44"/>
                <a:gd name="T22" fmla="*/ 40 w 44"/>
                <a:gd name="T23" fmla="*/ 8 h 44"/>
                <a:gd name="T24" fmla="*/ 44 w 44"/>
                <a:gd name="T25" fmla="*/ 17 h 44"/>
                <a:gd name="T26" fmla="*/ 44 w 44"/>
                <a:gd name="T27" fmla="*/ 25 h 44"/>
                <a:gd name="T28" fmla="*/ 42 w 44"/>
                <a:gd name="T29" fmla="*/ 33 h 44"/>
                <a:gd name="T30" fmla="*/ 36 w 44"/>
                <a:gd name="T31" fmla="*/ 38 h 44"/>
                <a:gd name="T32" fmla="*/ 30 w 44"/>
                <a:gd name="T33" fmla="*/ 44 h 44"/>
                <a:gd name="T34" fmla="*/ 23 w 44"/>
                <a:gd name="T35" fmla="*/ 44 h 44"/>
                <a:gd name="T36" fmla="*/ 19 w 44"/>
                <a:gd name="T37" fmla="*/ 44 h 44"/>
                <a:gd name="T38" fmla="*/ 15 w 44"/>
                <a:gd name="T39" fmla="*/ 42 h 44"/>
                <a:gd name="T40" fmla="*/ 13 w 44"/>
                <a:gd name="T41" fmla="*/ 42 h 44"/>
                <a:gd name="T42" fmla="*/ 5 w 44"/>
                <a:gd name="T43" fmla="*/ 35 h 44"/>
                <a:gd name="T44" fmla="*/ 2 w 44"/>
                <a:gd name="T45" fmla="*/ 27 h 44"/>
                <a:gd name="T46" fmla="*/ 2 w 44"/>
                <a:gd name="T4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4">
                  <a:moveTo>
                    <a:pt x="2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5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4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2" y="33"/>
                  </a:lnTo>
                  <a:lnTo>
                    <a:pt x="36" y="38"/>
                  </a:lnTo>
                  <a:lnTo>
                    <a:pt x="30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5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6911653" y="4945087"/>
              <a:ext cx="69850" cy="69850"/>
            </a:xfrm>
            <a:custGeom>
              <a:avLst/>
              <a:gdLst>
                <a:gd name="T0" fmla="*/ 2 w 44"/>
                <a:gd name="T1" fmla="*/ 29 h 44"/>
                <a:gd name="T2" fmla="*/ 0 w 44"/>
                <a:gd name="T3" fmla="*/ 25 h 44"/>
                <a:gd name="T4" fmla="*/ 0 w 44"/>
                <a:gd name="T5" fmla="*/ 21 h 44"/>
                <a:gd name="T6" fmla="*/ 0 w 44"/>
                <a:gd name="T7" fmla="*/ 15 h 44"/>
                <a:gd name="T8" fmla="*/ 2 w 44"/>
                <a:gd name="T9" fmla="*/ 13 h 44"/>
                <a:gd name="T10" fmla="*/ 8 w 44"/>
                <a:gd name="T11" fmla="*/ 6 h 44"/>
                <a:gd name="T12" fmla="*/ 17 w 44"/>
                <a:gd name="T13" fmla="*/ 2 h 44"/>
                <a:gd name="T14" fmla="*/ 21 w 44"/>
                <a:gd name="T15" fmla="*/ 0 h 44"/>
                <a:gd name="T16" fmla="*/ 23 w 44"/>
                <a:gd name="T17" fmla="*/ 2 h 44"/>
                <a:gd name="T18" fmla="*/ 27 w 44"/>
                <a:gd name="T19" fmla="*/ 2 h 44"/>
                <a:gd name="T20" fmla="*/ 33 w 44"/>
                <a:gd name="T21" fmla="*/ 4 h 44"/>
                <a:gd name="T22" fmla="*/ 35 w 44"/>
                <a:gd name="T23" fmla="*/ 6 h 44"/>
                <a:gd name="T24" fmla="*/ 40 w 44"/>
                <a:gd name="T25" fmla="*/ 8 h 44"/>
                <a:gd name="T26" fmla="*/ 42 w 44"/>
                <a:gd name="T27" fmla="*/ 13 h 44"/>
                <a:gd name="T28" fmla="*/ 44 w 44"/>
                <a:gd name="T29" fmla="*/ 19 h 44"/>
                <a:gd name="T30" fmla="*/ 44 w 44"/>
                <a:gd name="T31" fmla="*/ 25 h 44"/>
                <a:gd name="T32" fmla="*/ 40 w 44"/>
                <a:gd name="T33" fmla="*/ 33 h 44"/>
                <a:gd name="T34" fmla="*/ 35 w 44"/>
                <a:gd name="T35" fmla="*/ 42 h 44"/>
                <a:gd name="T36" fmla="*/ 27 w 44"/>
                <a:gd name="T37" fmla="*/ 44 h 44"/>
                <a:gd name="T38" fmla="*/ 23 w 44"/>
                <a:gd name="T39" fmla="*/ 44 h 44"/>
                <a:gd name="T40" fmla="*/ 19 w 44"/>
                <a:gd name="T41" fmla="*/ 44 h 44"/>
                <a:gd name="T42" fmla="*/ 15 w 44"/>
                <a:gd name="T43" fmla="*/ 44 h 44"/>
                <a:gd name="T44" fmla="*/ 10 w 44"/>
                <a:gd name="T45" fmla="*/ 42 h 44"/>
                <a:gd name="T46" fmla="*/ 4 w 44"/>
                <a:gd name="T47" fmla="*/ 38 h 44"/>
                <a:gd name="T48" fmla="*/ 2 w 44"/>
                <a:gd name="T49" fmla="*/ 29 h 44"/>
                <a:gd name="T50" fmla="*/ 2 w 44"/>
                <a:gd name="T5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4">
                  <a:moveTo>
                    <a:pt x="2" y="29"/>
                  </a:move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0" y="33"/>
                  </a:lnTo>
                  <a:lnTo>
                    <a:pt x="35" y="42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5628953" y="5311800"/>
              <a:ext cx="69850" cy="69850"/>
            </a:xfrm>
            <a:custGeom>
              <a:avLst/>
              <a:gdLst>
                <a:gd name="T0" fmla="*/ 2 w 44"/>
                <a:gd name="T1" fmla="*/ 29 h 44"/>
                <a:gd name="T2" fmla="*/ 0 w 44"/>
                <a:gd name="T3" fmla="*/ 25 h 44"/>
                <a:gd name="T4" fmla="*/ 0 w 44"/>
                <a:gd name="T5" fmla="*/ 21 h 44"/>
                <a:gd name="T6" fmla="*/ 0 w 44"/>
                <a:gd name="T7" fmla="*/ 15 h 44"/>
                <a:gd name="T8" fmla="*/ 2 w 44"/>
                <a:gd name="T9" fmla="*/ 13 h 44"/>
                <a:gd name="T10" fmla="*/ 9 w 44"/>
                <a:gd name="T11" fmla="*/ 6 h 44"/>
                <a:gd name="T12" fmla="*/ 17 w 44"/>
                <a:gd name="T13" fmla="*/ 2 h 44"/>
                <a:gd name="T14" fmla="*/ 21 w 44"/>
                <a:gd name="T15" fmla="*/ 0 h 44"/>
                <a:gd name="T16" fmla="*/ 25 w 44"/>
                <a:gd name="T17" fmla="*/ 2 h 44"/>
                <a:gd name="T18" fmla="*/ 29 w 44"/>
                <a:gd name="T19" fmla="*/ 2 h 44"/>
                <a:gd name="T20" fmla="*/ 34 w 44"/>
                <a:gd name="T21" fmla="*/ 4 h 44"/>
                <a:gd name="T22" fmla="*/ 38 w 44"/>
                <a:gd name="T23" fmla="*/ 6 h 44"/>
                <a:gd name="T24" fmla="*/ 40 w 44"/>
                <a:gd name="T25" fmla="*/ 9 h 44"/>
                <a:gd name="T26" fmla="*/ 42 w 44"/>
                <a:gd name="T27" fmla="*/ 13 h 44"/>
                <a:gd name="T28" fmla="*/ 44 w 44"/>
                <a:gd name="T29" fmla="*/ 19 h 44"/>
                <a:gd name="T30" fmla="*/ 44 w 44"/>
                <a:gd name="T31" fmla="*/ 25 h 44"/>
                <a:gd name="T32" fmla="*/ 42 w 44"/>
                <a:gd name="T33" fmla="*/ 34 h 44"/>
                <a:gd name="T34" fmla="*/ 36 w 44"/>
                <a:gd name="T35" fmla="*/ 42 h 44"/>
                <a:gd name="T36" fmla="*/ 29 w 44"/>
                <a:gd name="T37" fmla="*/ 44 h 44"/>
                <a:gd name="T38" fmla="*/ 23 w 44"/>
                <a:gd name="T39" fmla="*/ 44 h 44"/>
                <a:gd name="T40" fmla="*/ 19 w 44"/>
                <a:gd name="T41" fmla="*/ 44 h 44"/>
                <a:gd name="T42" fmla="*/ 15 w 44"/>
                <a:gd name="T43" fmla="*/ 44 h 44"/>
                <a:gd name="T44" fmla="*/ 13 w 44"/>
                <a:gd name="T45" fmla="*/ 42 h 44"/>
                <a:gd name="T46" fmla="*/ 4 w 44"/>
                <a:gd name="T47" fmla="*/ 38 h 44"/>
                <a:gd name="T48" fmla="*/ 2 w 44"/>
                <a:gd name="T49" fmla="*/ 29 h 44"/>
                <a:gd name="T50" fmla="*/ 2 w 44"/>
                <a:gd name="T5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4">
                  <a:moveTo>
                    <a:pt x="2" y="29"/>
                  </a:move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9" y="6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2" y="13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2" y="34"/>
                  </a:lnTo>
                  <a:lnTo>
                    <a:pt x="36" y="42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6089328" y="5365775"/>
              <a:ext cx="58738" cy="61912"/>
            </a:xfrm>
            <a:custGeom>
              <a:avLst/>
              <a:gdLst>
                <a:gd name="T0" fmla="*/ 0 w 37"/>
                <a:gd name="T1" fmla="*/ 24 h 39"/>
                <a:gd name="T2" fmla="*/ 0 w 37"/>
                <a:gd name="T3" fmla="*/ 16 h 39"/>
                <a:gd name="T4" fmla="*/ 2 w 37"/>
                <a:gd name="T5" fmla="*/ 10 h 39"/>
                <a:gd name="T6" fmla="*/ 6 w 37"/>
                <a:gd name="T7" fmla="*/ 4 h 39"/>
                <a:gd name="T8" fmla="*/ 14 w 37"/>
                <a:gd name="T9" fmla="*/ 0 h 39"/>
                <a:gd name="T10" fmla="*/ 20 w 37"/>
                <a:gd name="T11" fmla="*/ 0 h 39"/>
                <a:gd name="T12" fmla="*/ 27 w 37"/>
                <a:gd name="T13" fmla="*/ 4 h 39"/>
                <a:gd name="T14" fmla="*/ 33 w 37"/>
                <a:gd name="T15" fmla="*/ 8 h 39"/>
                <a:gd name="T16" fmla="*/ 37 w 37"/>
                <a:gd name="T17" fmla="*/ 16 h 39"/>
                <a:gd name="T18" fmla="*/ 37 w 37"/>
                <a:gd name="T19" fmla="*/ 22 h 39"/>
                <a:gd name="T20" fmla="*/ 35 w 37"/>
                <a:gd name="T21" fmla="*/ 29 h 39"/>
                <a:gd name="T22" fmla="*/ 29 w 37"/>
                <a:gd name="T23" fmla="*/ 35 h 39"/>
                <a:gd name="T24" fmla="*/ 23 w 37"/>
                <a:gd name="T25" fmla="*/ 39 h 39"/>
                <a:gd name="T26" fmla="*/ 14 w 37"/>
                <a:gd name="T27" fmla="*/ 39 h 39"/>
                <a:gd name="T28" fmla="*/ 8 w 37"/>
                <a:gd name="T29" fmla="*/ 37 h 39"/>
                <a:gd name="T30" fmla="*/ 4 w 37"/>
                <a:gd name="T31" fmla="*/ 33 h 39"/>
                <a:gd name="T32" fmla="*/ 0 w 37"/>
                <a:gd name="T33" fmla="*/ 24 h 39"/>
                <a:gd name="T34" fmla="*/ 0 w 37"/>
                <a:gd name="T35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9">
                  <a:moveTo>
                    <a:pt x="0" y="24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8"/>
                  </a:lnTo>
                  <a:lnTo>
                    <a:pt x="37" y="16"/>
                  </a:lnTo>
                  <a:lnTo>
                    <a:pt x="37" y="22"/>
                  </a:lnTo>
                  <a:lnTo>
                    <a:pt x="35" y="29"/>
                  </a:lnTo>
                  <a:lnTo>
                    <a:pt x="29" y="35"/>
                  </a:lnTo>
                  <a:lnTo>
                    <a:pt x="23" y="39"/>
                  </a:lnTo>
                  <a:lnTo>
                    <a:pt x="14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6386190" y="5418162"/>
              <a:ext cx="69850" cy="65087"/>
            </a:xfrm>
            <a:custGeom>
              <a:avLst/>
              <a:gdLst>
                <a:gd name="T0" fmla="*/ 2 w 44"/>
                <a:gd name="T1" fmla="*/ 25 h 41"/>
                <a:gd name="T2" fmla="*/ 0 w 44"/>
                <a:gd name="T3" fmla="*/ 21 h 41"/>
                <a:gd name="T4" fmla="*/ 0 w 44"/>
                <a:gd name="T5" fmla="*/ 16 h 41"/>
                <a:gd name="T6" fmla="*/ 0 w 44"/>
                <a:gd name="T7" fmla="*/ 12 h 41"/>
                <a:gd name="T8" fmla="*/ 2 w 44"/>
                <a:gd name="T9" fmla="*/ 8 h 41"/>
                <a:gd name="T10" fmla="*/ 4 w 44"/>
                <a:gd name="T11" fmla="*/ 4 h 41"/>
                <a:gd name="T12" fmla="*/ 8 w 44"/>
                <a:gd name="T13" fmla="*/ 2 h 41"/>
                <a:gd name="T14" fmla="*/ 12 w 44"/>
                <a:gd name="T15" fmla="*/ 0 h 41"/>
                <a:gd name="T16" fmla="*/ 17 w 44"/>
                <a:gd name="T17" fmla="*/ 0 h 41"/>
                <a:gd name="T18" fmla="*/ 25 w 44"/>
                <a:gd name="T19" fmla="*/ 0 h 41"/>
                <a:gd name="T20" fmla="*/ 33 w 44"/>
                <a:gd name="T21" fmla="*/ 2 h 41"/>
                <a:gd name="T22" fmla="*/ 35 w 44"/>
                <a:gd name="T23" fmla="*/ 4 h 41"/>
                <a:gd name="T24" fmla="*/ 40 w 44"/>
                <a:gd name="T25" fmla="*/ 6 h 41"/>
                <a:gd name="T26" fmla="*/ 42 w 44"/>
                <a:gd name="T27" fmla="*/ 10 h 41"/>
                <a:gd name="T28" fmla="*/ 44 w 44"/>
                <a:gd name="T29" fmla="*/ 14 h 41"/>
                <a:gd name="T30" fmla="*/ 42 w 44"/>
                <a:gd name="T31" fmla="*/ 23 h 41"/>
                <a:gd name="T32" fmla="*/ 40 w 44"/>
                <a:gd name="T33" fmla="*/ 29 h 41"/>
                <a:gd name="T34" fmla="*/ 35 w 44"/>
                <a:gd name="T35" fmla="*/ 37 h 41"/>
                <a:gd name="T36" fmla="*/ 27 w 44"/>
                <a:gd name="T37" fmla="*/ 41 h 41"/>
                <a:gd name="T38" fmla="*/ 23 w 44"/>
                <a:gd name="T39" fmla="*/ 41 h 41"/>
                <a:gd name="T40" fmla="*/ 19 w 44"/>
                <a:gd name="T41" fmla="*/ 41 h 41"/>
                <a:gd name="T42" fmla="*/ 15 w 44"/>
                <a:gd name="T43" fmla="*/ 39 h 41"/>
                <a:gd name="T44" fmla="*/ 10 w 44"/>
                <a:gd name="T45" fmla="*/ 37 h 41"/>
                <a:gd name="T46" fmla="*/ 4 w 44"/>
                <a:gd name="T47" fmla="*/ 33 h 41"/>
                <a:gd name="T48" fmla="*/ 2 w 44"/>
                <a:gd name="T49" fmla="*/ 25 h 41"/>
                <a:gd name="T50" fmla="*/ 2 w 44"/>
                <a:gd name="T5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1">
                  <a:moveTo>
                    <a:pt x="2" y="25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2" y="23"/>
                  </a:lnTo>
                  <a:lnTo>
                    <a:pt x="40" y="29"/>
                  </a:lnTo>
                  <a:lnTo>
                    <a:pt x="35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0" y="37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6664003" y="5097487"/>
              <a:ext cx="69850" cy="69850"/>
            </a:xfrm>
            <a:custGeom>
              <a:avLst/>
              <a:gdLst>
                <a:gd name="T0" fmla="*/ 2 w 44"/>
                <a:gd name="T1" fmla="*/ 29 h 44"/>
                <a:gd name="T2" fmla="*/ 0 w 44"/>
                <a:gd name="T3" fmla="*/ 23 h 44"/>
                <a:gd name="T4" fmla="*/ 2 w 44"/>
                <a:gd name="T5" fmla="*/ 19 h 44"/>
                <a:gd name="T6" fmla="*/ 2 w 44"/>
                <a:gd name="T7" fmla="*/ 14 h 44"/>
                <a:gd name="T8" fmla="*/ 4 w 44"/>
                <a:gd name="T9" fmla="*/ 12 h 44"/>
                <a:gd name="T10" fmla="*/ 6 w 44"/>
                <a:gd name="T11" fmla="*/ 8 h 44"/>
                <a:gd name="T12" fmla="*/ 8 w 44"/>
                <a:gd name="T13" fmla="*/ 4 h 44"/>
                <a:gd name="T14" fmla="*/ 12 w 44"/>
                <a:gd name="T15" fmla="*/ 2 h 44"/>
                <a:gd name="T16" fmla="*/ 19 w 44"/>
                <a:gd name="T17" fmla="*/ 2 h 44"/>
                <a:gd name="T18" fmla="*/ 25 w 44"/>
                <a:gd name="T19" fmla="*/ 0 h 44"/>
                <a:gd name="T20" fmla="*/ 33 w 44"/>
                <a:gd name="T21" fmla="*/ 4 h 44"/>
                <a:gd name="T22" fmla="*/ 35 w 44"/>
                <a:gd name="T23" fmla="*/ 4 h 44"/>
                <a:gd name="T24" fmla="*/ 39 w 44"/>
                <a:gd name="T25" fmla="*/ 8 h 44"/>
                <a:gd name="T26" fmla="*/ 41 w 44"/>
                <a:gd name="T27" fmla="*/ 12 h 44"/>
                <a:gd name="T28" fmla="*/ 44 w 44"/>
                <a:gd name="T29" fmla="*/ 17 h 44"/>
                <a:gd name="T30" fmla="*/ 44 w 44"/>
                <a:gd name="T31" fmla="*/ 25 h 44"/>
                <a:gd name="T32" fmla="*/ 41 w 44"/>
                <a:gd name="T33" fmla="*/ 33 h 44"/>
                <a:gd name="T34" fmla="*/ 35 w 44"/>
                <a:gd name="T35" fmla="*/ 39 h 44"/>
                <a:gd name="T36" fmla="*/ 27 w 44"/>
                <a:gd name="T37" fmla="*/ 44 h 44"/>
                <a:gd name="T38" fmla="*/ 23 w 44"/>
                <a:gd name="T39" fmla="*/ 44 h 44"/>
                <a:gd name="T40" fmla="*/ 19 w 44"/>
                <a:gd name="T41" fmla="*/ 44 h 44"/>
                <a:gd name="T42" fmla="*/ 14 w 44"/>
                <a:gd name="T43" fmla="*/ 42 h 44"/>
                <a:gd name="T44" fmla="*/ 12 w 44"/>
                <a:gd name="T45" fmla="*/ 42 h 44"/>
                <a:gd name="T46" fmla="*/ 6 w 44"/>
                <a:gd name="T47" fmla="*/ 35 h 44"/>
                <a:gd name="T48" fmla="*/ 2 w 44"/>
                <a:gd name="T49" fmla="*/ 29 h 44"/>
                <a:gd name="T50" fmla="*/ 2 w 44"/>
                <a:gd name="T5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4">
                  <a:moveTo>
                    <a:pt x="2" y="29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41" y="12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1" y="33"/>
                  </a:lnTo>
                  <a:lnTo>
                    <a:pt x="35" y="39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6432228" y="5256237"/>
              <a:ext cx="69850" cy="65087"/>
            </a:xfrm>
            <a:custGeom>
              <a:avLst/>
              <a:gdLst>
                <a:gd name="T0" fmla="*/ 2 w 44"/>
                <a:gd name="T1" fmla="*/ 27 h 41"/>
                <a:gd name="T2" fmla="*/ 0 w 44"/>
                <a:gd name="T3" fmla="*/ 23 h 41"/>
                <a:gd name="T4" fmla="*/ 2 w 44"/>
                <a:gd name="T5" fmla="*/ 19 h 41"/>
                <a:gd name="T6" fmla="*/ 2 w 44"/>
                <a:gd name="T7" fmla="*/ 12 h 41"/>
                <a:gd name="T8" fmla="*/ 4 w 44"/>
                <a:gd name="T9" fmla="*/ 10 h 41"/>
                <a:gd name="T10" fmla="*/ 11 w 44"/>
                <a:gd name="T11" fmla="*/ 4 h 41"/>
                <a:gd name="T12" fmla="*/ 17 w 44"/>
                <a:gd name="T13" fmla="*/ 0 h 41"/>
                <a:gd name="T14" fmla="*/ 25 w 44"/>
                <a:gd name="T15" fmla="*/ 0 h 41"/>
                <a:gd name="T16" fmla="*/ 31 w 44"/>
                <a:gd name="T17" fmla="*/ 2 h 41"/>
                <a:gd name="T18" fmla="*/ 40 w 44"/>
                <a:gd name="T19" fmla="*/ 8 h 41"/>
                <a:gd name="T20" fmla="*/ 44 w 44"/>
                <a:gd name="T21" fmla="*/ 16 h 41"/>
                <a:gd name="T22" fmla="*/ 44 w 44"/>
                <a:gd name="T23" fmla="*/ 23 h 41"/>
                <a:gd name="T24" fmla="*/ 42 w 44"/>
                <a:gd name="T25" fmla="*/ 31 h 41"/>
                <a:gd name="T26" fmla="*/ 36 w 44"/>
                <a:gd name="T27" fmla="*/ 39 h 41"/>
                <a:gd name="T28" fmla="*/ 29 w 44"/>
                <a:gd name="T29" fmla="*/ 41 h 41"/>
                <a:gd name="T30" fmla="*/ 23 w 44"/>
                <a:gd name="T31" fmla="*/ 41 h 41"/>
                <a:gd name="T32" fmla="*/ 19 w 44"/>
                <a:gd name="T33" fmla="*/ 41 h 41"/>
                <a:gd name="T34" fmla="*/ 15 w 44"/>
                <a:gd name="T35" fmla="*/ 41 h 41"/>
                <a:gd name="T36" fmla="*/ 11 w 44"/>
                <a:gd name="T37" fmla="*/ 39 h 41"/>
                <a:gd name="T38" fmla="*/ 4 w 44"/>
                <a:gd name="T39" fmla="*/ 35 h 41"/>
                <a:gd name="T40" fmla="*/ 2 w 44"/>
                <a:gd name="T41" fmla="*/ 27 h 41"/>
                <a:gd name="T42" fmla="*/ 2 w 44"/>
                <a:gd name="T4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1">
                  <a:moveTo>
                    <a:pt x="2" y="27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42" y="31"/>
                  </a:lnTo>
                  <a:lnTo>
                    <a:pt x="36" y="39"/>
                  </a:lnTo>
                  <a:lnTo>
                    <a:pt x="29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39"/>
                  </a:lnTo>
                  <a:lnTo>
                    <a:pt x="4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6808465" y="5045100"/>
              <a:ext cx="73025" cy="68262"/>
            </a:xfrm>
            <a:custGeom>
              <a:avLst/>
              <a:gdLst>
                <a:gd name="T0" fmla="*/ 3 w 46"/>
                <a:gd name="T1" fmla="*/ 29 h 43"/>
                <a:gd name="T2" fmla="*/ 0 w 46"/>
                <a:gd name="T3" fmla="*/ 23 h 43"/>
                <a:gd name="T4" fmla="*/ 3 w 46"/>
                <a:gd name="T5" fmla="*/ 18 h 43"/>
                <a:gd name="T6" fmla="*/ 3 w 46"/>
                <a:gd name="T7" fmla="*/ 14 h 43"/>
                <a:gd name="T8" fmla="*/ 5 w 46"/>
                <a:gd name="T9" fmla="*/ 10 h 43"/>
                <a:gd name="T10" fmla="*/ 11 w 46"/>
                <a:gd name="T11" fmla="*/ 4 h 43"/>
                <a:gd name="T12" fmla="*/ 17 w 46"/>
                <a:gd name="T13" fmla="*/ 0 h 43"/>
                <a:gd name="T14" fmla="*/ 25 w 46"/>
                <a:gd name="T15" fmla="*/ 0 h 43"/>
                <a:gd name="T16" fmla="*/ 34 w 46"/>
                <a:gd name="T17" fmla="*/ 2 h 43"/>
                <a:gd name="T18" fmla="*/ 38 w 46"/>
                <a:gd name="T19" fmla="*/ 4 h 43"/>
                <a:gd name="T20" fmla="*/ 40 w 46"/>
                <a:gd name="T21" fmla="*/ 8 h 43"/>
                <a:gd name="T22" fmla="*/ 44 w 46"/>
                <a:gd name="T23" fmla="*/ 10 h 43"/>
                <a:gd name="T24" fmla="*/ 46 w 46"/>
                <a:gd name="T25" fmla="*/ 16 h 43"/>
                <a:gd name="T26" fmla="*/ 46 w 46"/>
                <a:gd name="T27" fmla="*/ 25 h 43"/>
                <a:gd name="T28" fmla="*/ 44 w 46"/>
                <a:gd name="T29" fmla="*/ 33 h 43"/>
                <a:gd name="T30" fmla="*/ 38 w 46"/>
                <a:gd name="T31" fmla="*/ 39 h 43"/>
                <a:gd name="T32" fmla="*/ 30 w 46"/>
                <a:gd name="T33" fmla="*/ 43 h 43"/>
                <a:gd name="T34" fmla="*/ 25 w 46"/>
                <a:gd name="T35" fmla="*/ 43 h 43"/>
                <a:gd name="T36" fmla="*/ 21 w 46"/>
                <a:gd name="T37" fmla="*/ 43 h 43"/>
                <a:gd name="T38" fmla="*/ 17 w 46"/>
                <a:gd name="T39" fmla="*/ 41 h 43"/>
                <a:gd name="T40" fmla="*/ 13 w 46"/>
                <a:gd name="T41" fmla="*/ 41 h 43"/>
                <a:gd name="T42" fmla="*/ 7 w 46"/>
                <a:gd name="T43" fmla="*/ 35 h 43"/>
                <a:gd name="T44" fmla="*/ 3 w 46"/>
                <a:gd name="T45" fmla="*/ 29 h 43"/>
                <a:gd name="T46" fmla="*/ 3 w 46"/>
                <a:gd name="T4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3">
                  <a:moveTo>
                    <a:pt x="3" y="29"/>
                  </a:moveTo>
                  <a:lnTo>
                    <a:pt x="0" y="23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6" y="25"/>
                  </a:lnTo>
                  <a:lnTo>
                    <a:pt x="44" y="33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25" y="43"/>
                  </a:lnTo>
                  <a:lnTo>
                    <a:pt x="21" y="43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7" y="35"/>
                  </a:lnTo>
                  <a:lnTo>
                    <a:pt x="3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6465565" y="5081612"/>
              <a:ext cx="69850" cy="65087"/>
            </a:xfrm>
            <a:custGeom>
              <a:avLst/>
              <a:gdLst>
                <a:gd name="T0" fmla="*/ 2 w 44"/>
                <a:gd name="T1" fmla="*/ 27 h 41"/>
                <a:gd name="T2" fmla="*/ 0 w 44"/>
                <a:gd name="T3" fmla="*/ 22 h 41"/>
                <a:gd name="T4" fmla="*/ 0 w 44"/>
                <a:gd name="T5" fmla="*/ 18 h 41"/>
                <a:gd name="T6" fmla="*/ 0 w 44"/>
                <a:gd name="T7" fmla="*/ 14 h 41"/>
                <a:gd name="T8" fmla="*/ 4 w 44"/>
                <a:gd name="T9" fmla="*/ 10 h 41"/>
                <a:gd name="T10" fmla="*/ 8 w 44"/>
                <a:gd name="T11" fmla="*/ 4 h 41"/>
                <a:gd name="T12" fmla="*/ 17 w 44"/>
                <a:gd name="T13" fmla="*/ 0 h 41"/>
                <a:gd name="T14" fmla="*/ 25 w 44"/>
                <a:gd name="T15" fmla="*/ 0 h 41"/>
                <a:gd name="T16" fmla="*/ 33 w 44"/>
                <a:gd name="T17" fmla="*/ 4 h 41"/>
                <a:gd name="T18" fmla="*/ 40 w 44"/>
                <a:gd name="T19" fmla="*/ 8 h 41"/>
                <a:gd name="T20" fmla="*/ 44 w 44"/>
                <a:gd name="T21" fmla="*/ 14 h 41"/>
                <a:gd name="T22" fmla="*/ 44 w 44"/>
                <a:gd name="T23" fmla="*/ 22 h 41"/>
                <a:gd name="T24" fmla="*/ 42 w 44"/>
                <a:gd name="T25" fmla="*/ 31 h 41"/>
                <a:gd name="T26" fmla="*/ 35 w 44"/>
                <a:gd name="T27" fmla="*/ 37 h 41"/>
                <a:gd name="T28" fmla="*/ 29 w 44"/>
                <a:gd name="T29" fmla="*/ 41 h 41"/>
                <a:gd name="T30" fmla="*/ 25 w 44"/>
                <a:gd name="T31" fmla="*/ 41 h 41"/>
                <a:gd name="T32" fmla="*/ 19 w 44"/>
                <a:gd name="T33" fmla="*/ 41 h 41"/>
                <a:gd name="T34" fmla="*/ 15 w 44"/>
                <a:gd name="T35" fmla="*/ 41 h 41"/>
                <a:gd name="T36" fmla="*/ 12 w 44"/>
                <a:gd name="T37" fmla="*/ 41 h 41"/>
                <a:gd name="T38" fmla="*/ 6 w 44"/>
                <a:gd name="T39" fmla="*/ 35 h 41"/>
                <a:gd name="T40" fmla="*/ 2 w 44"/>
                <a:gd name="T41" fmla="*/ 27 h 41"/>
                <a:gd name="T42" fmla="*/ 2 w 44"/>
                <a:gd name="T4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1">
                  <a:moveTo>
                    <a:pt x="2" y="27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2" y="31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6300465" y="5246712"/>
              <a:ext cx="69850" cy="68262"/>
            </a:xfrm>
            <a:custGeom>
              <a:avLst/>
              <a:gdLst>
                <a:gd name="T0" fmla="*/ 0 w 44"/>
                <a:gd name="T1" fmla="*/ 29 h 43"/>
                <a:gd name="T2" fmla="*/ 0 w 44"/>
                <a:gd name="T3" fmla="*/ 22 h 43"/>
                <a:gd name="T4" fmla="*/ 0 w 44"/>
                <a:gd name="T5" fmla="*/ 18 h 43"/>
                <a:gd name="T6" fmla="*/ 0 w 44"/>
                <a:gd name="T7" fmla="*/ 14 h 43"/>
                <a:gd name="T8" fmla="*/ 2 w 44"/>
                <a:gd name="T9" fmla="*/ 10 h 43"/>
                <a:gd name="T10" fmla="*/ 4 w 44"/>
                <a:gd name="T11" fmla="*/ 8 h 43"/>
                <a:gd name="T12" fmla="*/ 8 w 44"/>
                <a:gd name="T13" fmla="*/ 4 h 43"/>
                <a:gd name="T14" fmla="*/ 12 w 44"/>
                <a:gd name="T15" fmla="*/ 2 h 43"/>
                <a:gd name="T16" fmla="*/ 17 w 44"/>
                <a:gd name="T17" fmla="*/ 2 h 43"/>
                <a:gd name="T18" fmla="*/ 25 w 44"/>
                <a:gd name="T19" fmla="*/ 0 h 43"/>
                <a:gd name="T20" fmla="*/ 33 w 44"/>
                <a:gd name="T21" fmla="*/ 2 h 43"/>
                <a:gd name="T22" fmla="*/ 39 w 44"/>
                <a:gd name="T23" fmla="*/ 8 h 43"/>
                <a:gd name="T24" fmla="*/ 44 w 44"/>
                <a:gd name="T25" fmla="*/ 16 h 43"/>
                <a:gd name="T26" fmla="*/ 41 w 44"/>
                <a:gd name="T27" fmla="*/ 20 h 43"/>
                <a:gd name="T28" fmla="*/ 41 w 44"/>
                <a:gd name="T29" fmla="*/ 25 h 43"/>
                <a:gd name="T30" fmla="*/ 41 w 44"/>
                <a:gd name="T31" fmla="*/ 29 h 43"/>
                <a:gd name="T32" fmla="*/ 39 w 44"/>
                <a:gd name="T33" fmla="*/ 33 h 43"/>
                <a:gd name="T34" fmla="*/ 33 w 44"/>
                <a:gd name="T35" fmla="*/ 39 h 43"/>
                <a:gd name="T36" fmla="*/ 27 w 44"/>
                <a:gd name="T37" fmla="*/ 43 h 43"/>
                <a:gd name="T38" fmla="*/ 23 w 44"/>
                <a:gd name="T39" fmla="*/ 43 h 43"/>
                <a:gd name="T40" fmla="*/ 19 w 44"/>
                <a:gd name="T41" fmla="*/ 43 h 43"/>
                <a:gd name="T42" fmla="*/ 14 w 44"/>
                <a:gd name="T43" fmla="*/ 41 h 43"/>
                <a:gd name="T44" fmla="*/ 10 w 44"/>
                <a:gd name="T45" fmla="*/ 39 h 43"/>
                <a:gd name="T46" fmla="*/ 4 w 44"/>
                <a:gd name="T47" fmla="*/ 35 h 43"/>
                <a:gd name="T48" fmla="*/ 0 w 44"/>
                <a:gd name="T49" fmla="*/ 29 h 43"/>
                <a:gd name="T50" fmla="*/ 0 w 44"/>
                <a:gd name="T5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3">
                  <a:moveTo>
                    <a:pt x="0" y="29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6"/>
                  </a:lnTo>
                  <a:lnTo>
                    <a:pt x="41" y="20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3" y="39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5927403" y="5345137"/>
              <a:ext cx="68263" cy="66675"/>
            </a:xfrm>
            <a:custGeom>
              <a:avLst/>
              <a:gdLst>
                <a:gd name="T0" fmla="*/ 2 w 43"/>
                <a:gd name="T1" fmla="*/ 27 h 42"/>
                <a:gd name="T2" fmla="*/ 0 w 43"/>
                <a:gd name="T3" fmla="*/ 23 h 42"/>
                <a:gd name="T4" fmla="*/ 2 w 43"/>
                <a:gd name="T5" fmla="*/ 17 h 42"/>
                <a:gd name="T6" fmla="*/ 2 w 43"/>
                <a:gd name="T7" fmla="*/ 13 h 42"/>
                <a:gd name="T8" fmla="*/ 4 w 43"/>
                <a:gd name="T9" fmla="*/ 10 h 42"/>
                <a:gd name="T10" fmla="*/ 6 w 43"/>
                <a:gd name="T11" fmla="*/ 6 h 42"/>
                <a:gd name="T12" fmla="*/ 8 w 43"/>
                <a:gd name="T13" fmla="*/ 4 h 42"/>
                <a:gd name="T14" fmla="*/ 12 w 43"/>
                <a:gd name="T15" fmla="*/ 2 h 42"/>
                <a:gd name="T16" fmla="*/ 16 w 43"/>
                <a:gd name="T17" fmla="*/ 0 h 42"/>
                <a:gd name="T18" fmla="*/ 25 w 43"/>
                <a:gd name="T19" fmla="*/ 0 h 42"/>
                <a:gd name="T20" fmla="*/ 33 w 43"/>
                <a:gd name="T21" fmla="*/ 2 h 42"/>
                <a:gd name="T22" fmla="*/ 39 w 43"/>
                <a:gd name="T23" fmla="*/ 6 h 42"/>
                <a:gd name="T24" fmla="*/ 43 w 43"/>
                <a:gd name="T25" fmla="*/ 15 h 42"/>
                <a:gd name="T26" fmla="*/ 43 w 43"/>
                <a:gd name="T27" fmla="*/ 19 h 42"/>
                <a:gd name="T28" fmla="*/ 43 w 43"/>
                <a:gd name="T29" fmla="*/ 23 h 42"/>
                <a:gd name="T30" fmla="*/ 41 w 43"/>
                <a:gd name="T31" fmla="*/ 27 h 42"/>
                <a:gd name="T32" fmla="*/ 41 w 43"/>
                <a:gd name="T33" fmla="*/ 31 h 42"/>
                <a:gd name="T34" fmla="*/ 35 w 43"/>
                <a:gd name="T35" fmla="*/ 40 h 42"/>
                <a:gd name="T36" fmla="*/ 29 w 43"/>
                <a:gd name="T37" fmla="*/ 42 h 42"/>
                <a:gd name="T38" fmla="*/ 25 w 43"/>
                <a:gd name="T39" fmla="*/ 42 h 42"/>
                <a:gd name="T40" fmla="*/ 20 w 43"/>
                <a:gd name="T41" fmla="*/ 42 h 42"/>
                <a:gd name="T42" fmla="*/ 16 w 43"/>
                <a:gd name="T43" fmla="*/ 42 h 42"/>
                <a:gd name="T44" fmla="*/ 12 w 43"/>
                <a:gd name="T45" fmla="*/ 40 h 42"/>
                <a:gd name="T46" fmla="*/ 6 w 43"/>
                <a:gd name="T47" fmla="*/ 35 h 42"/>
                <a:gd name="T48" fmla="*/ 2 w 43"/>
                <a:gd name="T49" fmla="*/ 27 h 42"/>
                <a:gd name="T50" fmla="*/ 2 w 43"/>
                <a:gd name="T5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2">
                  <a:moveTo>
                    <a:pt x="2" y="27"/>
                  </a:moveTo>
                  <a:lnTo>
                    <a:pt x="0" y="23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5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1" y="27"/>
                  </a:lnTo>
                  <a:lnTo>
                    <a:pt x="41" y="31"/>
                  </a:lnTo>
                  <a:lnTo>
                    <a:pt x="35" y="40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40"/>
                  </a:lnTo>
                  <a:lnTo>
                    <a:pt x="6" y="35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5784528" y="5321325"/>
              <a:ext cx="66675" cy="69850"/>
            </a:xfrm>
            <a:custGeom>
              <a:avLst/>
              <a:gdLst>
                <a:gd name="T0" fmla="*/ 0 w 42"/>
                <a:gd name="T1" fmla="*/ 28 h 44"/>
                <a:gd name="T2" fmla="*/ 0 w 42"/>
                <a:gd name="T3" fmla="*/ 23 h 44"/>
                <a:gd name="T4" fmla="*/ 0 w 42"/>
                <a:gd name="T5" fmla="*/ 19 h 44"/>
                <a:gd name="T6" fmla="*/ 0 w 42"/>
                <a:gd name="T7" fmla="*/ 15 h 44"/>
                <a:gd name="T8" fmla="*/ 2 w 42"/>
                <a:gd name="T9" fmla="*/ 11 h 44"/>
                <a:gd name="T10" fmla="*/ 6 w 42"/>
                <a:gd name="T11" fmla="*/ 5 h 44"/>
                <a:gd name="T12" fmla="*/ 15 w 42"/>
                <a:gd name="T13" fmla="*/ 0 h 44"/>
                <a:gd name="T14" fmla="*/ 19 w 42"/>
                <a:gd name="T15" fmla="*/ 0 h 44"/>
                <a:gd name="T16" fmla="*/ 23 w 42"/>
                <a:gd name="T17" fmla="*/ 0 h 44"/>
                <a:gd name="T18" fmla="*/ 27 w 42"/>
                <a:gd name="T19" fmla="*/ 0 h 44"/>
                <a:gd name="T20" fmla="*/ 31 w 42"/>
                <a:gd name="T21" fmla="*/ 3 h 44"/>
                <a:gd name="T22" fmla="*/ 33 w 42"/>
                <a:gd name="T23" fmla="*/ 5 h 44"/>
                <a:gd name="T24" fmla="*/ 38 w 42"/>
                <a:gd name="T25" fmla="*/ 9 h 44"/>
                <a:gd name="T26" fmla="*/ 40 w 42"/>
                <a:gd name="T27" fmla="*/ 13 h 44"/>
                <a:gd name="T28" fmla="*/ 42 w 42"/>
                <a:gd name="T29" fmla="*/ 17 h 44"/>
                <a:gd name="T30" fmla="*/ 42 w 42"/>
                <a:gd name="T31" fmla="*/ 25 h 44"/>
                <a:gd name="T32" fmla="*/ 40 w 42"/>
                <a:gd name="T33" fmla="*/ 34 h 44"/>
                <a:gd name="T34" fmla="*/ 33 w 42"/>
                <a:gd name="T35" fmla="*/ 40 h 44"/>
                <a:gd name="T36" fmla="*/ 25 w 42"/>
                <a:gd name="T37" fmla="*/ 44 h 44"/>
                <a:gd name="T38" fmla="*/ 17 w 42"/>
                <a:gd name="T39" fmla="*/ 44 h 44"/>
                <a:gd name="T40" fmla="*/ 11 w 42"/>
                <a:gd name="T41" fmla="*/ 42 h 44"/>
                <a:gd name="T42" fmla="*/ 2 w 42"/>
                <a:gd name="T43" fmla="*/ 36 h 44"/>
                <a:gd name="T44" fmla="*/ 0 w 42"/>
                <a:gd name="T45" fmla="*/ 28 h 44"/>
                <a:gd name="T46" fmla="*/ 0 w 42"/>
                <a:gd name="T4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4">
                  <a:moveTo>
                    <a:pt x="0" y="28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2" y="17"/>
                  </a:lnTo>
                  <a:lnTo>
                    <a:pt x="42" y="25"/>
                  </a:lnTo>
                  <a:lnTo>
                    <a:pt x="40" y="34"/>
                  </a:lnTo>
                  <a:lnTo>
                    <a:pt x="33" y="40"/>
                  </a:lnTo>
                  <a:lnTo>
                    <a:pt x="25" y="44"/>
                  </a:lnTo>
                  <a:lnTo>
                    <a:pt x="17" y="44"/>
                  </a:lnTo>
                  <a:lnTo>
                    <a:pt x="11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6686228" y="5008587"/>
              <a:ext cx="66675" cy="65087"/>
            </a:xfrm>
            <a:custGeom>
              <a:avLst/>
              <a:gdLst>
                <a:gd name="T0" fmla="*/ 3 w 42"/>
                <a:gd name="T1" fmla="*/ 27 h 41"/>
                <a:gd name="T2" fmla="*/ 0 w 42"/>
                <a:gd name="T3" fmla="*/ 23 h 41"/>
                <a:gd name="T4" fmla="*/ 0 w 42"/>
                <a:gd name="T5" fmla="*/ 18 h 41"/>
                <a:gd name="T6" fmla="*/ 0 w 42"/>
                <a:gd name="T7" fmla="*/ 12 h 41"/>
                <a:gd name="T8" fmla="*/ 3 w 42"/>
                <a:gd name="T9" fmla="*/ 10 h 41"/>
                <a:gd name="T10" fmla="*/ 9 w 42"/>
                <a:gd name="T11" fmla="*/ 4 h 41"/>
                <a:gd name="T12" fmla="*/ 17 w 42"/>
                <a:gd name="T13" fmla="*/ 0 h 41"/>
                <a:gd name="T14" fmla="*/ 23 w 42"/>
                <a:gd name="T15" fmla="*/ 0 h 41"/>
                <a:gd name="T16" fmla="*/ 32 w 42"/>
                <a:gd name="T17" fmla="*/ 2 h 41"/>
                <a:gd name="T18" fmla="*/ 36 w 42"/>
                <a:gd name="T19" fmla="*/ 4 h 41"/>
                <a:gd name="T20" fmla="*/ 38 w 42"/>
                <a:gd name="T21" fmla="*/ 6 h 41"/>
                <a:gd name="T22" fmla="*/ 40 w 42"/>
                <a:gd name="T23" fmla="*/ 10 h 41"/>
                <a:gd name="T24" fmla="*/ 42 w 42"/>
                <a:gd name="T25" fmla="*/ 16 h 41"/>
                <a:gd name="T26" fmla="*/ 42 w 42"/>
                <a:gd name="T27" fmla="*/ 23 h 41"/>
                <a:gd name="T28" fmla="*/ 40 w 42"/>
                <a:gd name="T29" fmla="*/ 31 h 41"/>
                <a:gd name="T30" fmla="*/ 36 w 42"/>
                <a:gd name="T31" fmla="*/ 39 h 41"/>
                <a:gd name="T32" fmla="*/ 27 w 42"/>
                <a:gd name="T33" fmla="*/ 41 h 41"/>
                <a:gd name="T34" fmla="*/ 23 w 42"/>
                <a:gd name="T35" fmla="*/ 41 h 41"/>
                <a:gd name="T36" fmla="*/ 17 w 42"/>
                <a:gd name="T37" fmla="*/ 41 h 41"/>
                <a:gd name="T38" fmla="*/ 13 w 42"/>
                <a:gd name="T39" fmla="*/ 41 h 41"/>
                <a:gd name="T40" fmla="*/ 11 w 42"/>
                <a:gd name="T41" fmla="*/ 39 h 41"/>
                <a:gd name="T42" fmla="*/ 5 w 42"/>
                <a:gd name="T43" fmla="*/ 33 h 41"/>
                <a:gd name="T44" fmla="*/ 3 w 42"/>
                <a:gd name="T45" fmla="*/ 27 h 41"/>
                <a:gd name="T46" fmla="*/ 3 w 42"/>
                <a:gd name="T4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1">
                  <a:moveTo>
                    <a:pt x="3" y="27"/>
                  </a:moveTo>
                  <a:lnTo>
                    <a:pt x="0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40" y="31"/>
                  </a:lnTo>
                  <a:lnTo>
                    <a:pt x="36" y="39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11" y="39"/>
                  </a:lnTo>
                  <a:lnTo>
                    <a:pt x="5" y="33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6865615" y="4840312"/>
              <a:ext cx="69850" cy="68262"/>
            </a:xfrm>
            <a:custGeom>
              <a:avLst/>
              <a:gdLst>
                <a:gd name="T0" fmla="*/ 2 w 44"/>
                <a:gd name="T1" fmla="*/ 29 h 43"/>
                <a:gd name="T2" fmla="*/ 0 w 44"/>
                <a:gd name="T3" fmla="*/ 22 h 43"/>
                <a:gd name="T4" fmla="*/ 2 w 44"/>
                <a:gd name="T5" fmla="*/ 18 h 43"/>
                <a:gd name="T6" fmla="*/ 2 w 44"/>
                <a:gd name="T7" fmla="*/ 14 h 43"/>
                <a:gd name="T8" fmla="*/ 4 w 44"/>
                <a:gd name="T9" fmla="*/ 10 h 43"/>
                <a:gd name="T10" fmla="*/ 6 w 44"/>
                <a:gd name="T11" fmla="*/ 6 h 43"/>
                <a:gd name="T12" fmla="*/ 8 w 44"/>
                <a:gd name="T13" fmla="*/ 4 h 43"/>
                <a:gd name="T14" fmla="*/ 12 w 44"/>
                <a:gd name="T15" fmla="*/ 2 h 43"/>
                <a:gd name="T16" fmla="*/ 19 w 44"/>
                <a:gd name="T17" fmla="*/ 2 h 43"/>
                <a:gd name="T18" fmla="*/ 25 w 44"/>
                <a:gd name="T19" fmla="*/ 0 h 43"/>
                <a:gd name="T20" fmla="*/ 33 w 44"/>
                <a:gd name="T21" fmla="*/ 2 h 43"/>
                <a:gd name="T22" fmla="*/ 39 w 44"/>
                <a:gd name="T23" fmla="*/ 8 h 43"/>
                <a:gd name="T24" fmla="*/ 44 w 44"/>
                <a:gd name="T25" fmla="*/ 16 h 43"/>
                <a:gd name="T26" fmla="*/ 44 w 44"/>
                <a:gd name="T27" fmla="*/ 20 h 43"/>
                <a:gd name="T28" fmla="*/ 44 w 44"/>
                <a:gd name="T29" fmla="*/ 25 h 43"/>
                <a:gd name="T30" fmla="*/ 41 w 44"/>
                <a:gd name="T31" fmla="*/ 29 h 43"/>
                <a:gd name="T32" fmla="*/ 41 w 44"/>
                <a:gd name="T33" fmla="*/ 33 h 43"/>
                <a:gd name="T34" fmla="*/ 35 w 44"/>
                <a:gd name="T35" fmla="*/ 39 h 43"/>
                <a:gd name="T36" fmla="*/ 27 w 44"/>
                <a:gd name="T37" fmla="*/ 43 h 43"/>
                <a:gd name="T38" fmla="*/ 23 w 44"/>
                <a:gd name="T39" fmla="*/ 43 h 43"/>
                <a:gd name="T40" fmla="*/ 19 w 44"/>
                <a:gd name="T41" fmla="*/ 43 h 43"/>
                <a:gd name="T42" fmla="*/ 14 w 44"/>
                <a:gd name="T43" fmla="*/ 41 h 43"/>
                <a:gd name="T44" fmla="*/ 12 w 44"/>
                <a:gd name="T45" fmla="*/ 39 h 43"/>
                <a:gd name="T46" fmla="*/ 4 w 44"/>
                <a:gd name="T47" fmla="*/ 35 h 43"/>
                <a:gd name="T48" fmla="*/ 2 w 44"/>
                <a:gd name="T49" fmla="*/ 29 h 43"/>
                <a:gd name="T50" fmla="*/ 2 w 44"/>
                <a:gd name="T5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3">
                  <a:moveTo>
                    <a:pt x="2" y="29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5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35" y="39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6743378" y="4789512"/>
              <a:ext cx="65088" cy="66675"/>
            </a:xfrm>
            <a:custGeom>
              <a:avLst/>
              <a:gdLst>
                <a:gd name="T0" fmla="*/ 0 w 41"/>
                <a:gd name="T1" fmla="*/ 27 h 42"/>
                <a:gd name="T2" fmla="*/ 0 w 41"/>
                <a:gd name="T3" fmla="*/ 23 h 42"/>
                <a:gd name="T4" fmla="*/ 0 w 41"/>
                <a:gd name="T5" fmla="*/ 19 h 42"/>
                <a:gd name="T6" fmla="*/ 0 w 41"/>
                <a:gd name="T7" fmla="*/ 13 h 42"/>
                <a:gd name="T8" fmla="*/ 2 w 41"/>
                <a:gd name="T9" fmla="*/ 11 h 42"/>
                <a:gd name="T10" fmla="*/ 6 w 41"/>
                <a:gd name="T11" fmla="*/ 5 h 42"/>
                <a:gd name="T12" fmla="*/ 14 w 41"/>
                <a:gd name="T13" fmla="*/ 0 h 42"/>
                <a:gd name="T14" fmla="*/ 23 w 41"/>
                <a:gd name="T15" fmla="*/ 0 h 42"/>
                <a:gd name="T16" fmla="*/ 31 w 41"/>
                <a:gd name="T17" fmla="*/ 2 h 42"/>
                <a:gd name="T18" fmla="*/ 35 w 41"/>
                <a:gd name="T19" fmla="*/ 5 h 42"/>
                <a:gd name="T20" fmla="*/ 37 w 41"/>
                <a:gd name="T21" fmla="*/ 7 h 42"/>
                <a:gd name="T22" fmla="*/ 39 w 41"/>
                <a:gd name="T23" fmla="*/ 11 h 42"/>
                <a:gd name="T24" fmla="*/ 41 w 41"/>
                <a:gd name="T25" fmla="*/ 15 h 42"/>
                <a:gd name="T26" fmla="*/ 41 w 41"/>
                <a:gd name="T27" fmla="*/ 23 h 42"/>
                <a:gd name="T28" fmla="*/ 39 w 41"/>
                <a:gd name="T29" fmla="*/ 32 h 42"/>
                <a:gd name="T30" fmla="*/ 35 w 41"/>
                <a:gd name="T31" fmla="*/ 38 h 42"/>
                <a:gd name="T32" fmla="*/ 27 w 41"/>
                <a:gd name="T33" fmla="*/ 42 h 42"/>
                <a:gd name="T34" fmla="*/ 23 w 41"/>
                <a:gd name="T35" fmla="*/ 42 h 42"/>
                <a:gd name="T36" fmla="*/ 19 w 41"/>
                <a:gd name="T37" fmla="*/ 42 h 42"/>
                <a:gd name="T38" fmla="*/ 14 w 41"/>
                <a:gd name="T39" fmla="*/ 42 h 42"/>
                <a:gd name="T40" fmla="*/ 10 w 41"/>
                <a:gd name="T41" fmla="*/ 40 h 42"/>
                <a:gd name="T42" fmla="*/ 2 w 41"/>
                <a:gd name="T43" fmla="*/ 34 h 42"/>
                <a:gd name="T44" fmla="*/ 0 w 41"/>
                <a:gd name="T45" fmla="*/ 27 h 42"/>
                <a:gd name="T46" fmla="*/ 0 w 41"/>
                <a:gd name="T47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42">
                  <a:moveTo>
                    <a:pt x="0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41" y="15"/>
                  </a:lnTo>
                  <a:lnTo>
                    <a:pt x="41" y="23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8484865" y="4505350"/>
              <a:ext cx="66675" cy="66675"/>
            </a:xfrm>
            <a:custGeom>
              <a:avLst/>
              <a:gdLst>
                <a:gd name="T0" fmla="*/ 2 w 42"/>
                <a:gd name="T1" fmla="*/ 27 h 42"/>
                <a:gd name="T2" fmla="*/ 0 w 42"/>
                <a:gd name="T3" fmla="*/ 21 h 42"/>
                <a:gd name="T4" fmla="*/ 0 w 42"/>
                <a:gd name="T5" fmla="*/ 17 h 42"/>
                <a:gd name="T6" fmla="*/ 0 w 42"/>
                <a:gd name="T7" fmla="*/ 13 h 42"/>
                <a:gd name="T8" fmla="*/ 4 w 42"/>
                <a:gd name="T9" fmla="*/ 9 h 42"/>
                <a:gd name="T10" fmla="*/ 4 w 42"/>
                <a:gd name="T11" fmla="*/ 5 h 42"/>
                <a:gd name="T12" fmla="*/ 8 w 42"/>
                <a:gd name="T13" fmla="*/ 2 h 42"/>
                <a:gd name="T14" fmla="*/ 12 w 42"/>
                <a:gd name="T15" fmla="*/ 0 h 42"/>
                <a:gd name="T16" fmla="*/ 17 w 42"/>
                <a:gd name="T17" fmla="*/ 0 h 42"/>
                <a:gd name="T18" fmla="*/ 25 w 42"/>
                <a:gd name="T19" fmla="*/ 0 h 42"/>
                <a:gd name="T20" fmla="*/ 33 w 42"/>
                <a:gd name="T21" fmla="*/ 2 h 42"/>
                <a:gd name="T22" fmla="*/ 39 w 42"/>
                <a:gd name="T23" fmla="*/ 7 h 42"/>
                <a:gd name="T24" fmla="*/ 42 w 42"/>
                <a:gd name="T25" fmla="*/ 15 h 42"/>
                <a:gd name="T26" fmla="*/ 42 w 42"/>
                <a:gd name="T27" fmla="*/ 23 h 42"/>
                <a:gd name="T28" fmla="*/ 39 w 42"/>
                <a:gd name="T29" fmla="*/ 32 h 42"/>
                <a:gd name="T30" fmla="*/ 35 w 42"/>
                <a:gd name="T31" fmla="*/ 38 h 42"/>
                <a:gd name="T32" fmla="*/ 29 w 42"/>
                <a:gd name="T33" fmla="*/ 42 h 42"/>
                <a:gd name="T34" fmla="*/ 23 w 42"/>
                <a:gd name="T35" fmla="*/ 42 h 42"/>
                <a:gd name="T36" fmla="*/ 19 w 42"/>
                <a:gd name="T37" fmla="*/ 42 h 42"/>
                <a:gd name="T38" fmla="*/ 14 w 42"/>
                <a:gd name="T39" fmla="*/ 40 h 42"/>
                <a:gd name="T40" fmla="*/ 10 w 42"/>
                <a:gd name="T41" fmla="*/ 38 h 42"/>
                <a:gd name="T42" fmla="*/ 4 w 42"/>
                <a:gd name="T43" fmla="*/ 34 h 42"/>
                <a:gd name="T44" fmla="*/ 2 w 42"/>
                <a:gd name="T45" fmla="*/ 27 h 42"/>
                <a:gd name="T46" fmla="*/ 2 w 42"/>
                <a:gd name="T47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2">
                  <a:moveTo>
                    <a:pt x="2" y="27"/>
                  </a:move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9" y="7"/>
                  </a:lnTo>
                  <a:lnTo>
                    <a:pt x="42" y="15"/>
                  </a:lnTo>
                  <a:lnTo>
                    <a:pt x="42" y="23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8454703" y="4354537"/>
              <a:ext cx="66675" cy="61912"/>
            </a:xfrm>
            <a:custGeom>
              <a:avLst/>
              <a:gdLst>
                <a:gd name="T0" fmla="*/ 2 w 42"/>
                <a:gd name="T1" fmla="*/ 25 h 39"/>
                <a:gd name="T2" fmla="*/ 0 w 42"/>
                <a:gd name="T3" fmla="*/ 16 h 39"/>
                <a:gd name="T4" fmla="*/ 4 w 42"/>
                <a:gd name="T5" fmla="*/ 10 h 39"/>
                <a:gd name="T6" fmla="*/ 4 w 42"/>
                <a:gd name="T7" fmla="*/ 6 h 39"/>
                <a:gd name="T8" fmla="*/ 9 w 42"/>
                <a:gd name="T9" fmla="*/ 2 h 39"/>
                <a:gd name="T10" fmla="*/ 13 w 42"/>
                <a:gd name="T11" fmla="*/ 0 h 39"/>
                <a:gd name="T12" fmla="*/ 17 w 42"/>
                <a:gd name="T13" fmla="*/ 0 h 39"/>
                <a:gd name="T14" fmla="*/ 25 w 42"/>
                <a:gd name="T15" fmla="*/ 0 h 39"/>
                <a:gd name="T16" fmla="*/ 31 w 42"/>
                <a:gd name="T17" fmla="*/ 2 h 39"/>
                <a:gd name="T18" fmla="*/ 36 w 42"/>
                <a:gd name="T19" fmla="*/ 2 h 39"/>
                <a:gd name="T20" fmla="*/ 38 w 42"/>
                <a:gd name="T21" fmla="*/ 6 h 39"/>
                <a:gd name="T22" fmla="*/ 40 w 42"/>
                <a:gd name="T23" fmla="*/ 10 h 39"/>
                <a:gd name="T24" fmla="*/ 42 w 42"/>
                <a:gd name="T25" fmla="*/ 14 h 39"/>
                <a:gd name="T26" fmla="*/ 42 w 42"/>
                <a:gd name="T27" fmla="*/ 22 h 39"/>
                <a:gd name="T28" fmla="*/ 40 w 42"/>
                <a:gd name="T29" fmla="*/ 29 h 39"/>
                <a:gd name="T30" fmla="*/ 33 w 42"/>
                <a:gd name="T31" fmla="*/ 35 h 39"/>
                <a:gd name="T32" fmla="*/ 27 w 42"/>
                <a:gd name="T33" fmla="*/ 39 h 39"/>
                <a:gd name="T34" fmla="*/ 19 w 42"/>
                <a:gd name="T35" fmla="*/ 39 h 39"/>
                <a:gd name="T36" fmla="*/ 11 w 42"/>
                <a:gd name="T37" fmla="*/ 37 h 39"/>
                <a:gd name="T38" fmla="*/ 4 w 42"/>
                <a:gd name="T39" fmla="*/ 33 h 39"/>
                <a:gd name="T40" fmla="*/ 2 w 42"/>
                <a:gd name="T41" fmla="*/ 25 h 39"/>
                <a:gd name="T42" fmla="*/ 2 w 42"/>
                <a:gd name="T43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9">
                  <a:moveTo>
                    <a:pt x="2" y="25"/>
                  </a:moveTo>
                  <a:lnTo>
                    <a:pt x="0" y="1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0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19" y="39"/>
                  </a:lnTo>
                  <a:lnTo>
                    <a:pt x="11" y="37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8537253" y="4605362"/>
              <a:ext cx="69850" cy="65087"/>
            </a:xfrm>
            <a:custGeom>
              <a:avLst/>
              <a:gdLst>
                <a:gd name="T0" fmla="*/ 2 w 44"/>
                <a:gd name="T1" fmla="*/ 29 h 41"/>
                <a:gd name="T2" fmla="*/ 0 w 44"/>
                <a:gd name="T3" fmla="*/ 25 h 41"/>
                <a:gd name="T4" fmla="*/ 0 w 44"/>
                <a:gd name="T5" fmla="*/ 19 h 41"/>
                <a:gd name="T6" fmla="*/ 0 w 44"/>
                <a:gd name="T7" fmla="*/ 14 h 41"/>
                <a:gd name="T8" fmla="*/ 4 w 44"/>
                <a:gd name="T9" fmla="*/ 10 h 41"/>
                <a:gd name="T10" fmla="*/ 9 w 44"/>
                <a:gd name="T11" fmla="*/ 4 h 41"/>
                <a:gd name="T12" fmla="*/ 17 w 44"/>
                <a:gd name="T13" fmla="*/ 2 h 41"/>
                <a:gd name="T14" fmla="*/ 25 w 44"/>
                <a:gd name="T15" fmla="*/ 0 h 41"/>
                <a:gd name="T16" fmla="*/ 34 w 44"/>
                <a:gd name="T17" fmla="*/ 2 h 41"/>
                <a:gd name="T18" fmla="*/ 36 w 44"/>
                <a:gd name="T19" fmla="*/ 4 h 41"/>
                <a:gd name="T20" fmla="*/ 38 w 44"/>
                <a:gd name="T21" fmla="*/ 8 h 41"/>
                <a:gd name="T22" fmla="*/ 42 w 44"/>
                <a:gd name="T23" fmla="*/ 12 h 41"/>
                <a:gd name="T24" fmla="*/ 44 w 44"/>
                <a:gd name="T25" fmla="*/ 16 h 41"/>
                <a:gd name="T26" fmla="*/ 44 w 44"/>
                <a:gd name="T27" fmla="*/ 25 h 41"/>
                <a:gd name="T28" fmla="*/ 42 w 44"/>
                <a:gd name="T29" fmla="*/ 31 h 41"/>
                <a:gd name="T30" fmla="*/ 36 w 44"/>
                <a:gd name="T31" fmla="*/ 37 h 41"/>
                <a:gd name="T32" fmla="*/ 27 w 44"/>
                <a:gd name="T33" fmla="*/ 41 h 41"/>
                <a:gd name="T34" fmla="*/ 19 w 44"/>
                <a:gd name="T35" fmla="*/ 41 h 41"/>
                <a:gd name="T36" fmla="*/ 13 w 44"/>
                <a:gd name="T37" fmla="*/ 39 h 41"/>
                <a:gd name="T38" fmla="*/ 6 w 44"/>
                <a:gd name="T39" fmla="*/ 35 h 41"/>
                <a:gd name="T40" fmla="*/ 2 w 44"/>
                <a:gd name="T41" fmla="*/ 29 h 41"/>
                <a:gd name="T42" fmla="*/ 2 w 44"/>
                <a:gd name="T4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1">
                  <a:moveTo>
                    <a:pt x="2" y="29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5"/>
                  </a:lnTo>
                  <a:lnTo>
                    <a:pt x="42" y="31"/>
                  </a:lnTo>
                  <a:lnTo>
                    <a:pt x="36" y="37"/>
                  </a:lnTo>
                  <a:lnTo>
                    <a:pt x="27" y="41"/>
                  </a:lnTo>
                  <a:lnTo>
                    <a:pt x="19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8375328" y="4895875"/>
              <a:ext cx="69850" cy="66675"/>
            </a:xfrm>
            <a:custGeom>
              <a:avLst/>
              <a:gdLst>
                <a:gd name="T0" fmla="*/ 0 w 44"/>
                <a:gd name="T1" fmla="*/ 29 h 42"/>
                <a:gd name="T2" fmla="*/ 0 w 44"/>
                <a:gd name="T3" fmla="*/ 23 h 42"/>
                <a:gd name="T4" fmla="*/ 0 w 44"/>
                <a:gd name="T5" fmla="*/ 19 h 42"/>
                <a:gd name="T6" fmla="*/ 0 w 44"/>
                <a:gd name="T7" fmla="*/ 15 h 42"/>
                <a:gd name="T8" fmla="*/ 2 w 44"/>
                <a:gd name="T9" fmla="*/ 12 h 42"/>
                <a:gd name="T10" fmla="*/ 4 w 44"/>
                <a:gd name="T11" fmla="*/ 8 h 42"/>
                <a:gd name="T12" fmla="*/ 9 w 44"/>
                <a:gd name="T13" fmla="*/ 4 h 42"/>
                <a:gd name="T14" fmla="*/ 11 w 44"/>
                <a:gd name="T15" fmla="*/ 2 h 42"/>
                <a:gd name="T16" fmla="*/ 17 w 44"/>
                <a:gd name="T17" fmla="*/ 0 h 42"/>
                <a:gd name="T18" fmla="*/ 25 w 44"/>
                <a:gd name="T19" fmla="*/ 0 h 42"/>
                <a:gd name="T20" fmla="*/ 31 w 44"/>
                <a:gd name="T21" fmla="*/ 2 h 42"/>
                <a:gd name="T22" fmla="*/ 40 w 44"/>
                <a:gd name="T23" fmla="*/ 8 h 42"/>
                <a:gd name="T24" fmla="*/ 44 w 44"/>
                <a:gd name="T25" fmla="*/ 17 h 42"/>
                <a:gd name="T26" fmla="*/ 42 w 44"/>
                <a:gd name="T27" fmla="*/ 25 h 42"/>
                <a:gd name="T28" fmla="*/ 40 w 44"/>
                <a:gd name="T29" fmla="*/ 31 h 42"/>
                <a:gd name="T30" fmla="*/ 36 w 44"/>
                <a:gd name="T31" fmla="*/ 37 h 42"/>
                <a:gd name="T32" fmla="*/ 29 w 44"/>
                <a:gd name="T33" fmla="*/ 42 h 42"/>
                <a:gd name="T34" fmla="*/ 23 w 44"/>
                <a:gd name="T35" fmla="*/ 42 h 42"/>
                <a:gd name="T36" fmla="*/ 19 w 44"/>
                <a:gd name="T37" fmla="*/ 42 h 42"/>
                <a:gd name="T38" fmla="*/ 15 w 44"/>
                <a:gd name="T39" fmla="*/ 42 h 42"/>
                <a:gd name="T40" fmla="*/ 11 w 44"/>
                <a:gd name="T41" fmla="*/ 39 h 42"/>
                <a:gd name="T42" fmla="*/ 4 w 44"/>
                <a:gd name="T43" fmla="*/ 35 h 42"/>
                <a:gd name="T44" fmla="*/ 0 w 44"/>
                <a:gd name="T45" fmla="*/ 29 h 42"/>
                <a:gd name="T46" fmla="*/ 0 w 44"/>
                <a:gd name="T47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2">
                  <a:moveTo>
                    <a:pt x="0" y="29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2" y="25"/>
                  </a:lnTo>
                  <a:lnTo>
                    <a:pt x="40" y="31"/>
                  </a:lnTo>
                  <a:lnTo>
                    <a:pt x="36" y="37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1" y="39"/>
                  </a:lnTo>
                  <a:lnTo>
                    <a:pt x="4" y="35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8576940" y="4376762"/>
              <a:ext cx="69850" cy="66675"/>
            </a:xfrm>
            <a:custGeom>
              <a:avLst/>
              <a:gdLst>
                <a:gd name="T0" fmla="*/ 2 w 44"/>
                <a:gd name="T1" fmla="*/ 27 h 42"/>
                <a:gd name="T2" fmla="*/ 0 w 44"/>
                <a:gd name="T3" fmla="*/ 23 h 42"/>
                <a:gd name="T4" fmla="*/ 2 w 44"/>
                <a:gd name="T5" fmla="*/ 19 h 42"/>
                <a:gd name="T6" fmla="*/ 2 w 44"/>
                <a:gd name="T7" fmla="*/ 15 h 42"/>
                <a:gd name="T8" fmla="*/ 4 w 44"/>
                <a:gd name="T9" fmla="*/ 11 h 42"/>
                <a:gd name="T10" fmla="*/ 6 w 44"/>
                <a:gd name="T11" fmla="*/ 6 h 42"/>
                <a:gd name="T12" fmla="*/ 9 w 44"/>
                <a:gd name="T13" fmla="*/ 4 h 42"/>
                <a:gd name="T14" fmla="*/ 13 w 44"/>
                <a:gd name="T15" fmla="*/ 2 h 42"/>
                <a:gd name="T16" fmla="*/ 19 w 44"/>
                <a:gd name="T17" fmla="*/ 0 h 42"/>
                <a:gd name="T18" fmla="*/ 27 w 44"/>
                <a:gd name="T19" fmla="*/ 0 h 42"/>
                <a:gd name="T20" fmla="*/ 36 w 44"/>
                <a:gd name="T21" fmla="*/ 2 h 42"/>
                <a:gd name="T22" fmla="*/ 38 w 44"/>
                <a:gd name="T23" fmla="*/ 4 h 42"/>
                <a:gd name="T24" fmla="*/ 40 w 44"/>
                <a:gd name="T25" fmla="*/ 6 h 42"/>
                <a:gd name="T26" fmla="*/ 42 w 44"/>
                <a:gd name="T27" fmla="*/ 11 h 42"/>
                <a:gd name="T28" fmla="*/ 44 w 44"/>
                <a:gd name="T29" fmla="*/ 17 h 42"/>
                <a:gd name="T30" fmla="*/ 44 w 44"/>
                <a:gd name="T31" fmla="*/ 25 h 42"/>
                <a:gd name="T32" fmla="*/ 42 w 44"/>
                <a:gd name="T33" fmla="*/ 33 h 42"/>
                <a:gd name="T34" fmla="*/ 36 w 44"/>
                <a:gd name="T35" fmla="*/ 38 h 42"/>
                <a:gd name="T36" fmla="*/ 29 w 44"/>
                <a:gd name="T37" fmla="*/ 42 h 42"/>
                <a:gd name="T38" fmla="*/ 25 w 44"/>
                <a:gd name="T39" fmla="*/ 42 h 42"/>
                <a:gd name="T40" fmla="*/ 21 w 44"/>
                <a:gd name="T41" fmla="*/ 42 h 42"/>
                <a:gd name="T42" fmla="*/ 17 w 44"/>
                <a:gd name="T43" fmla="*/ 40 h 42"/>
                <a:gd name="T44" fmla="*/ 13 w 44"/>
                <a:gd name="T45" fmla="*/ 40 h 42"/>
                <a:gd name="T46" fmla="*/ 6 w 44"/>
                <a:gd name="T47" fmla="*/ 33 h 42"/>
                <a:gd name="T48" fmla="*/ 2 w 44"/>
                <a:gd name="T49" fmla="*/ 27 h 42"/>
                <a:gd name="T50" fmla="*/ 2 w 44"/>
                <a:gd name="T5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2">
                  <a:moveTo>
                    <a:pt x="2" y="27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4" y="17"/>
                  </a:lnTo>
                  <a:lnTo>
                    <a:pt x="44" y="25"/>
                  </a:lnTo>
                  <a:lnTo>
                    <a:pt x="42" y="33"/>
                  </a:lnTo>
                  <a:lnTo>
                    <a:pt x="36" y="38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8289603" y="4902225"/>
              <a:ext cx="66675" cy="69850"/>
            </a:xfrm>
            <a:custGeom>
              <a:avLst/>
              <a:gdLst>
                <a:gd name="T0" fmla="*/ 0 w 42"/>
                <a:gd name="T1" fmla="*/ 27 h 44"/>
                <a:gd name="T2" fmla="*/ 0 w 42"/>
                <a:gd name="T3" fmla="*/ 23 h 44"/>
                <a:gd name="T4" fmla="*/ 0 w 42"/>
                <a:gd name="T5" fmla="*/ 19 h 44"/>
                <a:gd name="T6" fmla="*/ 0 w 42"/>
                <a:gd name="T7" fmla="*/ 15 h 44"/>
                <a:gd name="T8" fmla="*/ 2 w 42"/>
                <a:gd name="T9" fmla="*/ 11 h 44"/>
                <a:gd name="T10" fmla="*/ 8 w 42"/>
                <a:gd name="T11" fmla="*/ 4 h 44"/>
                <a:gd name="T12" fmla="*/ 15 w 42"/>
                <a:gd name="T13" fmla="*/ 2 h 44"/>
                <a:gd name="T14" fmla="*/ 19 w 42"/>
                <a:gd name="T15" fmla="*/ 0 h 44"/>
                <a:gd name="T16" fmla="*/ 23 w 42"/>
                <a:gd name="T17" fmla="*/ 2 h 44"/>
                <a:gd name="T18" fmla="*/ 27 w 42"/>
                <a:gd name="T19" fmla="*/ 2 h 44"/>
                <a:gd name="T20" fmla="*/ 31 w 42"/>
                <a:gd name="T21" fmla="*/ 4 h 44"/>
                <a:gd name="T22" fmla="*/ 38 w 42"/>
                <a:gd name="T23" fmla="*/ 8 h 44"/>
                <a:gd name="T24" fmla="*/ 42 w 42"/>
                <a:gd name="T25" fmla="*/ 15 h 44"/>
                <a:gd name="T26" fmla="*/ 42 w 42"/>
                <a:gd name="T27" fmla="*/ 19 h 44"/>
                <a:gd name="T28" fmla="*/ 42 w 42"/>
                <a:gd name="T29" fmla="*/ 23 h 44"/>
                <a:gd name="T30" fmla="*/ 40 w 42"/>
                <a:gd name="T31" fmla="*/ 27 h 44"/>
                <a:gd name="T32" fmla="*/ 40 w 42"/>
                <a:gd name="T33" fmla="*/ 33 h 44"/>
                <a:gd name="T34" fmla="*/ 33 w 42"/>
                <a:gd name="T35" fmla="*/ 40 h 44"/>
                <a:gd name="T36" fmla="*/ 27 w 42"/>
                <a:gd name="T37" fmla="*/ 44 h 44"/>
                <a:gd name="T38" fmla="*/ 23 w 42"/>
                <a:gd name="T39" fmla="*/ 44 h 44"/>
                <a:gd name="T40" fmla="*/ 19 w 42"/>
                <a:gd name="T41" fmla="*/ 44 h 44"/>
                <a:gd name="T42" fmla="*/ 15 w 42"/>
                <a:gd name="T43" fmla="*/ 42 h 44"/>
                <a:gd name="T44" fmla="*/ 11 w 42"/>
                <a:gd name="T45" fmla="*/ 42 h 44"/>
                <a:gd name="T46" fmla="*/ 4 w 42"/>
                <a:gd name="T47" fmla="*/ 35 h 44"/>
                <a:gd name="T48" fmla="*/ 0 w 42"/>
                <a:gd name="T49" fmla="*/ 27 h 44"/>
                <a:gd name="T50" fmla="*/ 0 w 42"/>
                <a:gd name="T5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44">
                  <a:moveTo>
                    <a:pt x="0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8" y="8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0" y="27"/>
                  </a:lnTo>
                  <a:lnTo>
                    <a:pt x="40" y="33"/>
                  </a:lnTo>
                  <a:lnTo>
                    <a:pt x="33" y="40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8653140" y="4437087"/>
              <a:ext cx="66675" cy="68262"/>
            </a:xfrm>
            <a:custGeom>
              <a:avLst/>
              <a:gdLst>
                <a:gd name="T0" fmla="*/ 2 w 42"/>
                <a:gd name="T1" fmla="*/ 27 h 43"/>
                <a:gd name="T2" fmla="*/ 0 w 42"/>
                <a:gd name="T3" fmla="*/ 23 h 43"/>
                <a:gd name="T4" fmla="*/ 2 w 42"/>
                <a:gd name="T5" fmla="*/ 18 h 43"/>
                <a:gd name="T6" fmla="*/ 2 w 42"/>
                <a:gd name="T7" fmla="*/ 14 h 43"/>
                <a:gd name="T8" fmla="*/ 4 w 42"/>
                <a:gd name="T9" fmla="*/ 10 h 43"/>
                <a:gd name="T10" fmla="*/ 4 w 42"/>
                <a:gd name="T11" fmla="*/ 6 h 43"/>
                <a:gd name="T12" fmla="*/ 8 w 42"/>
                <a:gd name="T13" fmla="*/ 4 h 43"/>
                <a:gd name="T14" fmla="*/ 13 w 42"/>
                <a:gd name="T15" fmla="*/ 2 h 43"/>
                <a:gd name="T16" fmla="*/ 17 w 42"/>
                <a:gd name="T17" fmla="*/ 0 h 43"/>
                <a:gd name="T18" fmla="*/ 25 w 42"/>
                <a:gd name="T19" fmla="*/ 0 h 43"/>
                <a:gd name="T20" fmla="*/ 31 w 42"/>
                <a:gd name="T21" fmla="*/ 2 h 43"/>
                <a:gd name="T22" fmla="*/ 35 w 42"/>
                <a:gd name="T23" fmla="*/ 4 h 43"/>
                <a:gd name="T24" fmla="*/ 40 w 42"/>
                <a:gd name="T25" fmla="*/ 8 h 43"/>
                <a:gd name="T26" fmla="*/ 40 w 42"/>
                <a:gd name="T27" fmla="*/ 10 h 43"/>
                <a:gd name="T28" fmla="*/ 42 w 42"/>
                <a:gd name="T29" fmla="*/ 16 h 43"/>
                <a:gd name="T30" fmla="*/ 42 w 42"/>
                <a:gd name="T31" fmla="*/ 25 h 43"/>
                <a:gd name="T32" fmla="*/ 40 w 42"/>
                <a:gd name="T33" fmla="*/ 33 h 43"/>
                <a:gd name="T34" fmla="*/ 35 w 42"/>
                <a:gd name="T35" fmla="*/ 39 h 43"/>
                <a:gd name="T36" fmla="*/ 27 w 42"/>
                <a:gd name="T37" fmla="*/ 43 h 43"/>
                <a:gd name="T38" fmla="*/ 23 w 42"/>
                <a:gd name="T39" fmla="*/ 41 h 43"/>
                <a:gd name="T40" fmla="*/ 19 w 42"/>
                <a:gd name="T41" fmla="*/ 41 h 43"/>
                <a:gd name="T42" fmla="*/ 15 w 42"/>
                <a:gd name="T43" fmla="*/ 39 h 43"/>
                <a:gd name="T44" fmla="*/ 11 w 42"/>
                <a:gd name="T45" fmla="*/ 39 h 43"/>
                <a:gd name="T46" fmla="*/ 4 w 42"/>
                <a:gd name="T47" fmla="*/ 33 h 43"/>
                <a:gd name="T48" fmla="*/ 2 w 42"/>
                <a:gd name="T49" fmla="*/ 27 h 43"/>
                <a:gd name="T50" fmla="*/ 2 w 42"/>
                <a:gd name="T51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43">
                  <a:moveTo>
                    <a:pt x="2" y="27"/>
                  </a:move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2" y="25"/>
                  </a:lnTo>
                  <a:lnTo>
                    <a:pt x="40" y="33"/>
                  </a:lnTo>
                  <a:lnTo>
                    <a:pt x="35" y="39"/>
                  </a:lnTo>
                  <a:lnTo>
                    <a:pt x="27" y="43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1" y="39"/>
                  </a:lnTo>
                  <a:lnTo>
                    <a:pt x="4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8649965" y="4311675"/>
              <a:ext cx="69850" cy="65087"/>
            </a:xfrm>
            <a:custGeom>
              <a:avLst/>
              <a:gdLst>
                <a:gd name="T0" fmla="*/ 2 w 44"/>
                <a:gd name="T1" fmla="*/ 27 h 41"/>
                <a:gd name="T2" fmla="*/ 0 w 44"/>
                <a:gd name="T3" fmla="*/ 22 h 41"/>
                <a:gd name="T4" fmla="*/ 2 w 44"/>
                <a:gd name="T5" fmla="*/ 16 h 41"/>
                <a:gd name="T6" fmla="*/ 2 w 44"/>
                <a:gd name="T7" fmla="*/ 12 h 41"/>
                <a:gd name="T8" fmla="*/ 4 w 44"/>
                <a:gd name="T9" fmla="*/ 10 h 41"/>
                <a:gd name="T10" fmla="*/ 6 w 44"/>
                <a:gd name="T11" fmla="*/ 6 h 41"/>
                <a:gd name="T12" fmla="*/ 8 w 44"/>
                <a:gd name="T13" fmla="*/ 4 h 41"/>
                <a:gd name="T14" fmla="*/ 13 w 44"/>
                <a:gd name="T15" fmla="*/ 0 h 41"/>
                <a:gd name="T16" fmla="*/ 19 w 44"/>
                <a:gd name="T17" fmla="*/ 0 h 41"/>
                <a:gd name="T18" fmla="*/ 25 w 44"/>
                <a:gd name="T19" fmla="*/ 0 h 41"/>
                <a:gd name="T20" fmla="*/ 33 w 44"/>
                <a:gd name="T21" fmla="*/ 2 h 41"/>
                <a:gd name="T22" fmla="*/ 40 w 44"/>
                <a:gd name="T23" fmla="*/ 6 h 41"/>
                <a:gd name="T24" fmla="*/ 44 w 44"/>
                <a:gd name="T25" fmla="*/ 14 h 41"/>
                <a:gd name="T26" fmla="*/ 44 w 44"/>
                <a:gd name="T27" fmla="*/ 18 h 41"/>
                <a:gd name="T28" fmla="*/ 44 w 44"/>
                <a:gd name="T29" fmla="*/ 22 h 41"/>
                <a:gd name="T30" fmla="*/ 42 w 44"/>
                <a:gd name="T31" fmla="*/ 27 h 41"/>
                <a:gd name="T32" fmla="*/ 42 w 44"/>
                <a:gd name="T33" fmla="*/ 31 h 41"/>
                <a:gd name="T34" fmla="*/ 37 w 44"/>
                <a:gd name="T35" fmla="*/ 37 h 41"/>
                <a:gd name="T36" fmla="*/ 29 w 44"/>
                <a:gd name="T37" fmla="*/ 41 h 41"/>
                <a:gd name="T38" fmla="*/ 25 w 44"/>
                <a:gd name="T39" fmla="*/ 41 h 41"/>
                <a:gd name="T40" fmla="*/ 21 w 44"/>
                <a:gd name="T41" fmla="*/ 41 h 41"/>
                <a:gd name="T42" fmla="*/ 17 w 44"/>
                <a:gd name="T43" fmla="*/ 39 h 41"/>
                <a:gd name="T44" fmla="*/ 13 w 44"/>
                <a:gd name="T45" fmla="*/ 37 h 41"/>
                <a:gd name="T46" fmla="*/ 6 w 44"/>
                <a:gd name="T47" fmla="*/ 33 h 41"/>
                <a:gd name="T48" fmla="*/ 2 w 44"/>
                <a:gd name="T49" fmla="*/ 27 h 41"/>
                <a:gd name="T50" fmla="*/ 2 w 44"/>
                <a:gd name="T5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41">
                  <a:moveTo>
                    <a:pt x="2" y="27"/>
                  </a:moveTo>
                  <a:lnTo>
                    <a:pt x="0" y="22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37" y="37"/>
                  </a:lnTo>
                  <a:lnTo>
                    <a:pt x="29" y="41"/>
                  </a:lnTo>
                  <a:lnTo>
                    <a:pt x="25" y="41"/>
                  </a:lnTo>
                  <a:lnTo>
                    <a:pt x="21" y="41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8561065" y="4208487"/>
              <a:ext cx="65088" cy="69850"/>
            </a:xfrm>
            <a:custGeom>
              <a:avLst/>
              <a:gdLst>
                <a:gd name="T0" fmla="*/ 0 w 41"/>
                <a:gd name="T1" fmla="*/ 27 h 44"/>
                <a:gd name="T2" fmla="*/ 0 w 41"/>
                <a:gd name="T3" fmla="*/ 19 h 44"/>
                <a:gd name="T4" fmla="*/ 2 w 41"/>
                <a:gd name="T5" fmla="*/ 13 h 44"/>
                <a:gd name="T6" fmla="*/ 8 w 41"/>
                <a:gd name="T7" fmla="*/ 6 h 44"/>
                <a:gd name="T8" fmla="*/ 14 w 41"/>
                <a:gd name="T9" fmla="*/ 2 h 44"/>
                <a:gd name="T10" fmla="*/ 23 w 41"/>
                <a:gd name="T11" fmla="*/ 0 h 44"/>
                <a:gd name="T12" fmla="*/ 31 w 41"/>
                <a:gd name="T13" fmla="*/ 2 h 44"/>
                <a:gd name="T14" fmla="*/ 37 w 41"/>
                <a:gd name="T15" fmla="*/ 8 h 44"/>
                <a:gd name="T16" fmla="*/ 41 w 41"/>
                <a:gd name="T17" fmla="*/ 17 h 44"/>
                <a:gd name="T18" fmla="*/ 41 w 41"/>
                <a:gd name="T19" fmla="*/ 25 h 44"/>
                <a:gd name="T20" fmla="*/ 39 w 41"/>
                <a:gd name="T21" fmla="*/ 31 h 44"/>
                <a:gd name="T22" fmla="*/ 33 w 41"/>
                <a:gd name="T23" fmla="*/ 37 h 44"/>
                <a:gd name="T24" fmla="*/ 27 w 41"/>
                <a:gd name="T25" fmla="*/ 44 h 44"/>
                <a:gd name="T26" fmla="*/ 23 w 41"/>
                <a:gd name="T27" fmla="*/ 44 h 44"/>
                <a:gd name="T28" fmla="*/ 16 w 41"/>
                <a:gd name="T29" fmla="*/ 44 h 44"/>
                <a:gd name="T30" fmla="*/ 12 w 41"/>
                <a:gd name="T31" fmla="*/ 42 h 44"/>
                <a:gd name="T32" fmla="*/ 10 w 41"/>
                <a:gd name="T33" fmla="*/ 40 h 44"/>
                <a:gd name="T34" fmla="*/ 4 w 41"/>
                <a:gd name="T35" fmla="*/ 35 h 44"/>
                <a:gd name="T36" fmla="*/ 0 w 41"/>
                <a:gd name="T37" fmla="*/ 27 h 44"/>
                <a:gd name="T38" fmla="*/ 0 w 41"/>
                <a:gd name="T3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4">
                  <a:moveTo>
                    <a:pt x="0" y="27"/>
                  </a:moveTo>
                  <a:lnTo>
                    <a:pt x="0" y="19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7" y="8"/>
                  </a:lnTo>
                  <a:lnTo>
                    <a:pt x="41" y="17"/>
                  </a:lnTo>
                  <a:lnTo>
                    <a:pt x="41" y="25"/>
                  </a:lnTo>
                  <a:lnTo>
                    <a:pt x="39" y="31"/>
                  </a:lnTo>
                  <a:lnTo>
                    <a:pt x="33" y="37"/>
                  </a:lnTo>
                  <a:lnTo>
                    <a:pt x="27" y="44"/>
                  </a:lnTo>
                  <a:lnTo>
                    <a:pt x="23" y="44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8415015" y="4664100"/>
              <a:ext cx="66675" cy="66675"/>
            </a:xfrm>
            <a:custGeom>
              <a:avLst/>
              <a:gdLst>
                <a:gd name="T0" fmla="*/ 2 w 42"/>
                <a:gd name="T1" fmla="*/ 27 h 42"/>
                <a:gd name="T2" fmla="*/ 0 w 42"/>
                <a:gd name="T3" fmla="*/ 23 h 42"/>
                <a:gd name="T4" fmla="*/ 0 w 42"/>
                <a:gd name="T5" fmla="*/ 19 h 42"/>
                <a:gd name="T6" fmla="*/ 0 w 42"/>
                <a:gd name="T7" fmla="*/ 15 h 42"/>
                <a:gd name="T8" fmla="*/ 2 w 42"/>
                <a:gd name="T9" fmla="*/ 11 h 42"/>
                <a:gd name="T10" fmla="*/ 9 w 42"/>
                <a:gd name="T11" fmla="*/ 4 h 42"/>
                <a:gd name="T12" fmla="*/ 17 w 42"/>
                <a:gd name="T13" fmla="*/ 0 h 42"/>
                <a:gd name="T14" fmla="*/ 21 w 42"/>
                <a:gd name="T15" fmla="*/ 0 h 42"/>
                <a:gd name="T16" fmla="*/ 25 w 42"/>
                <a:gd name="T17" fmla="*/ 0 h 42"/>
                <a:gd name="T18" fmla="*/ 29 w 42"/>
                <a:gd name="T19" fmla="*/ 0 h 42"/>
                <a:gd name="T20" fmla="*/ 31 w 42"/>
                <a:gd name="T21" fmla="*/ 2 h 42"/>
                <a:gd name="T22" fmla="*/ 36 w 42"/>
                <a:gd name="T23" fmla="*/ 4 h 42"/>
                <a:gd name="T24" fmla="*/ 38 w 42"/>
                <a:gd name="T25" fmla="*/ 9 h 42"/>
                <a:gd name="T26" fmla="*/ 40 w 42"/>
                <a:gd name="T27" fmla="*/ 13 h 42"/>
                <a:gd name="T28" fmla="*/ 42 w 42"/>
                <a:gd name="T29" fmla="*/ 17 h 42"/>
                <a:gd name="T30" fmla="*/ 42 w 42"/>
                <a:gd name="T31" fmla="*/ 25 h 42"/>
                <a:gd name="T32" fmla="*/ 40 w 42"/>
                <a:gd name="T33" fmla="*/ 34 h 42"/>
                <a:gd name="T34" fmla="*/ 36 w 42"/>
                <a:gd name="T35" fmla="*/ 38 h 42"/>
                <a:gd name="T36" fmla="*/ 29 w 42"/>
                <a:gd name="T37" fmla="*/ 42 h 42"/>
                <a:gd name="T38" fmla="*/ 23 w 42"/>
                <a:gd name="T39" fmla="*/ 42 h 42"/>
                <a:gd name="T40" fmla="*/ 19 w 42"/>
                <a:gd name="T41" fmla="*/ 42 h 42"/>
                <a:gd name="T42" fmla="*/ 15 w 42"/>
                <a:gd name="T43" fmla="*/ 42 h 42"/>
                <a:gd name="T44" fmla="*/ 11 w 42"/>
                <a:gd name="T45" fmla="*/ 40 h 42"/>
                <a:gd name="T46" fmla="*/ 4 w 42"/>
                <a:gd name="T47" fmla="*/ 36 h 42"/>
                <a:gd name="T48" fmla="*/ 2 w 42"/>
                <a:gd name="T49" fmla="*/ 27 h 42"/>
                <a:gd name="T50" fmla="*/ 2 w 42"/>
                <a:gd name="T5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42">
                  <a:moveTo>
                    <a:pt x="2" y="27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2" y="17"/>
                  </a:lnTo>
                  <a:lnTo>
                    <a:pt x="42" y="25"/>
                  </a:lnTo>
                  <a:lnTo>
                    <a:pt x="40" y="34"/>
                  </a:lnTo>
                  <a:lnTo>
                    <a:pt x="36" y="3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1" y="40"/>
                  </a:lnTo>
                  <a:lnTo>
                    <a:pt x="4" y="36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8518203" y="4429150"/>
              <a:ext cx="58738" cy="60325"/>
            </a:xfrm>
            <a:custGeom>
              <a:avLst/>
              <a:gdLst>
                <a:gd name="T0" fmla="*/ 2 w 37"/>
                <a:gd name="T1" fmla="*/ 23 h 38"/>
                <a:gd name="T2" fmla="*/ 0 w 37"/>
                <a:gd name="T3" fmla="*/ 15 h 38"/>
                <a:gd name="T4" fmla="*/ 2 w 37"/>
                <a:gd name="T5" fmla="*/ 9 h 38"/>
                <a:gd name="T6" fmla="*/ 8 w 37"/>
                <a:gd name="T7" fmla="*/ 5 h 38"/>
                <a:gd name="T8" fmla="*/ 14 w 37"/>
                <a:gd name="T9" fmla="*/ 3 h 38"/>
                <a:gd name="T10" fmla="*/ 21 w 37"/>
                <a:gd name="T11" fmla="*/ 0 h 38"/>
                <a:gd name="T12" fmla="*/ 29 w 37"/>
                <a:gd name="T13" fmla="*/ 3 h 38"/>
                <a:gd name="T14" fmla="*/ 33 w 37"/>
                <a:gd name="T15" fmla="*/ 7 h 38"/>
                <a:gd name="T16" fmla="*/ 37 w 37"/>
                <a:gd name="T17" fmla="*/ 15 h 38"/>
                <a:gd name="T18" fmla="*/ 37 w 37"/>
                <a:gd name="T19" fmla="*/ 21 h 38"/>
                <a:gd name="T20" fmla="*/ 35 w 37"/>
                <a:gd name="T21" fmla="*/ 30 h 38"/>
                <a:gd name="T22" fmla="*/ 31 w 37"/>
                <a:gd name="T23" fmla="*/ 34 h 38"/>
                <a:gd name="T24" fmla="*/ 25 w 37"/>
                <a:gd name="T25" fmla="*/ 38 h 38"/>
                <a:gd name="T26" fmla="*/ 16 w 37"/>
                <a:gd name="T27" fmla="*/ 38 h 38"/>
                <a:gd name="T28" fmla="*/ 10 w 37"/>
                <a:gd name="T29" fmla="*/ 36 h 38"/>
                <a:gd name="T30" fmla="*/ 4 w 37"/>
                <a:gd name="T31" fmla="*/ 30 h 38"/>
                <a:gd name="T32" fmla="*/ 2 w 37"/>
                <a:gd name="T33" fmla="*/ 23 h 38"/>
                <a:gd name="T34" fmla="*/ 2 w 37"/>
                <a:gd name="T3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8">
                  <a:moveTo>
                    <a:pt x="2" y="23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5" y="30"/>
                  </a:lnTo>
                  <a:lnTo>
                    <a:pt x="31" y="34"/>
                  </a:lnTo>
                  <a:lnTo>
                    <a:pt x="25" y="38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0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8488040" y="4248175"/>
              <a:ext cx="58738" cy="58737"/>
            </a:xfrm>
            <a:custGeom>
              <a:avLst/>
              <a:gdLst>
                <a:gd name="T0" fmla="*/ 2 w 37"/>
                <a:gd name="T1" fmla="*/ 25 h 37"/>
                <a:gd name="T2" fmla="*/ 0 w 37"/>
                <a:gd name="T3" fmla="*/ 17 h 37"/>
                <a:gd name="T4" fmla="*/ 2 w 37"/>
                <a:gd name="T5" fmla="*/ 10 h 37"/>
                <a:gd name="T6" fmla="*/ 6 w 37"/>
                <a:gd name="T7" fmla="*/ 4 h 37"/>
                <a:gd name="T8" fmla="*/ 12 w 37"/>
                <a:gd name="T9" fmla="*/ 0 h 37"/>
                <a:gd name="T10" fmla="*/ 21 w 37"/>
                <a:gd name="T11" fmla="*/ 0 h 37"/>
                <a:gd name="T12" fmla="*/ 27 w 37"/>
                <a:gd name="T13" fmla="*/ 2 h 37"/>
                <a:gd name="T14" fmla="*/ 33 w 37"/>
                <a:gd name="T15" fmla="*/ 6 h 37"/>
                <a:gd name="T16" fmla="*/ 37 w 37"/>
                <a:gd name="T17" fmla="*/ 15 h 37"/>
                <a:gd name="T18" fmla="*/ 37 w 37"/>
                <a:gd name="T19" fmla="*/ 21 h 37"/>
                <a:gd name="T20" fmla="*/ 35 w 37"/>
                <a:gd name="T21" fmla="*/ 29 h 37"/>
                <a:gd name="T22" fmla="*/ 29 w 37"/>
                <a:gd name="T23" fmla="*/ 35 h 37"/>
                <a:gd name="T24" fmla="*/ 23 w 37"/>
                <a:gd name="T25" fmla="*/ 37 h 37"/>
                <a:gd name="T26" fmla="*/ 15 w 37"/>
                <a:gd name="T27" fmla="*/ 37 h 37"/>
                <a:gd name="T28" fmla="*/ 8 w 37"/>
                <a:gd name="T29" fmla="*/ 35 h 37"/>
                <a:gd name="T30" fmla="*/ 4 w 37"/>
                <a:gd name="T31" fmla="*/ 31 h 37"/>
                <a:gd name="T32" fmla="*/ 2 w 37"/>
                <a:gd name="T33" fmla="*/ 25 h 37"/>
                <a:gd name="T34" fmla="*/ 2 w 37"/>
                <a:gd name="T3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7">
                  <a:moveTo>
                    <a:pt x="2" y="25"/>
                  </a:moveTo>
                  <a:lnTo>
                    <a:pt x="0" y="17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5" y="29"/>
                  </a:lnTo>
                  <a:lnTo>
                    <a:pt x="29" y="35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8421365" y="4556150"/>
              <a:ext cx="69850" cy="65087"/>
            </a:xfrm>
            <a:custGeom>
              <a:avLst/>
              <a:gdLst>
                <a:gd name="T0" fmla="*/ 0 w 44"/>
                <a:gd name="T1" fmla="*/ 25 h 41"/>
                <a:gd name="T2" fmla="*/ 0 w 44"/>
                <a:gd name="T3" fmla="*/ 20 h 41"/>
                <a:gd name="T4" fmla="*/ 0 w 44"/>
                <a:gd name="T5" fmla="*/ 16 h 41"/>
                <a:gd name="T6" fmla="*/ 0 w 44"/>
                <a:gd name="T7" fmla="*/ 12 h 41"/>
                <a:gd name="T8" fmla="*/ 2 w 44"/>
                <a:gd name="T9" fmla="*/ 10 h 41"/>
                <a:gd name="T10" fmla="*/ 9 w 44"/>
                <a:gd name="T11" fmla="*/ 4 h 41"/>
                <a:gd name="T12" fmla="*/ 17 w 44"/>
                <a:gd name="T13" fmla="*/ 0 h 41"/>
                <a:gd name="T14" fmla="*/ 25 w 44"/>
                <a:gd name="T15" fmla="*/ 0 h 41"/>
                <a:gd name="T16" fmla="*/ 32 w 44"/>
                <a:gd name="T17" fmla="*/ 2 h 41"/>
                <a:gd name="T18" fmla="*/ 40 w 44"/>
                <a:gd name="T19" fmla="*/ 6 h 41"/>
                <a:gd name="T20" fmla="*/ 44 w 44"/>
                <a:gd name="T21" fmla="*/ 14 h 41"/>
                <a:gd name="T22" fmla="*/ 42 w 44"/>
                <a:gd name="T23" fmla="*/ 20 h 41"/>
                <a:gd name="T24" fmla="*/ 40 w 44"/>
                <a:gd name="T25" fmla="*/ 29 h 41"/>
                <a:gd name="T26" fmla="*/ 36 w 44"/>
                <a:gd name="T27" fmla="*/ 37 h 41"/>
                <a:gd name="T28" fmla="*/ 27 w 44"/>
                <a:gd name="T29" fmla="*/ 41 h 41"/>
                <a:gd name="T30" fmla="*/ 23 w 44"/>
                <a:gd name="T31" fmla="*/ 41 h 41"/>
                <a:gd name="T32" fmla="*/ 19 w 44"/>
                <a:gd name="T33" fmla="*/ 41 h 41"/>
                <a:gd name="T34" fmla="*/ 15 w 44"/>
                <a:gd name="T35" fmla="*/ 39 h 41"/>
                <a:gd name="T36" fmla="*/ 11 w 44"/>
                <a:gd name="T37" fmla="*/ 39 h 41"/>
                <a:gd name="T38" fmla="*/ 5 w 44"/>
                <a:gd name="T39" fmla="*/ 33 h 41"/>
                <a:gd name="T40" fmla="*/ 0 w 44"/>
                <a:gd name="T41" fmla="*/ 25 h 41"/>
                <a:gd name="T42" fmla="*/ 0 w 44"/>
                <a:gd name="T4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1">
                  <a:moveTo>
                    <a:pt x="0" y="25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4" y="14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39"/>
                  </a:lnTo>
                  <a:lnTo>
                    <a:pt x="11" y="39"/>
                  </a:lnTo>
                  <a:lnTo>
                    <a:pt x="5" y="33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8356278" y="4767287"/>
              <a:ext cx="58738" cy="58737"/>
            </a:xfrm>
            <a:custGeom>
              <a:avLst/>
              <a:gdLst>
                <a:gd name="T0" fmla="*/ 2 w 37"/>
                <a:gd name="T1" fmla="*/ 25 h 37"/>
                <a:gd name="T2" fmla="*/ 0 w 37"/>
                <a:gd name="T3" fmla="*/ 16 h 37"/>
                <a:gd name="T4" fmla="*/ 2 w 37"/>
                <a:gd name="T5" fmla="*/ 10 h 37"/>
                <a:gd name="T6" fmla="*/ 6 w 37"/>
                <a:gd name="T7" fmla="*/ 4 h 37"/>
                <a:gd name="T8" fmla="*/ 12 w 37"/>
                <a:gd name="T9" fmla="*/ 0 h 37"/>
                <a:gd name="T10" fmla="*/ 21 w 37"/>
                <a:gd name="T11" fmla="*/ 0 h 37"/>
                <a:gd name="T12" fmla="*/ 27 w 37"/>
                <a:gd name="T13" fmla="*/ 2 h 37"/>
                <a:gd name="T14" fmla="*/ 33 w 37"/>
                <a:gd name="T15" fmla="*/ 8 h 37"/>
                <a:gd name="T16" fmla="*/ 37 w 37"/>
                <a:gd name="T17" fmla="*/ 14 h 37"/>
                <a:gd name="T18" fmla="*/ 37 w 37"/>
                <a:gd name="T19" fmla="*/ 21 h 37"/>
                <a:gd name="T20" fmla="*/ 35 w 37"/>
                <a:gd name="T21" fmla="*/ 29 h 37"/>
                <a:gd name="T22" fmla="*/ 29 w 37"/>
                <a:gd name="T23" fmla="*/ 33 h 37"/>
                <a:gd name="T24" fmla="*/ 23 w 37"/>
                <a:gd name="T25" fmla="*/ 37 h 37"/>
                <a:gd name="T26" fmla="*/ 14 w 37"/>
                <a:gd name="T27" fmla="*/ 37 h 37"/>
                <a:gd name="T28" fmla="*/ 8 w 37"/>
                <a:gd name="T29" fmla="*/ 35 h 37"/>
                <a:gd name="T30" fmla="*/ 4 w 37"/>
                <a:gd name="T31" fmla="*/ 31 h 37"/>
                <a:gd name="T32" fmla="*/ 2 w 37"/>
                <a:gd name="T33" fmla="*/ 25 h 37"/>
                <a:gd name="T34" fmla="*/ 2 w 37"/>
                <a:gd name="T3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7">
                  <a:moveTo>
                    <a:pt x="2" y="25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3" y="8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5" y="29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4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8438828" y="4797450"/>
              <a:ext cx="65088" cy="65087"/>
            </a:xfrm>
            <a:custGeom>
              <a:avLst/>
              <a:gdLst>
                <a:gd name="T0" fmla="*/ 2 w 41"/>
                <a:gd name="T1" fmla="*/ 27 h 41"/>
                <a:gd name="T2" fmla="*/ 0 w 41"/>
                <a:gd name="T3" fmla="*/ 22 h 41"/>
                <a:gd name="T4" fmla="*/ 0 w 41"/>
                <a:gd name="T5" fmla="*/ 16 h 41"/>
                <a:gd name="T6" fmla="*/ 0 w 41"/>
                <a:gd name="T7" fmla="*/ 12 h 41"/>
                <a:gd name="T8" fmla="*/ 4 w 41"/>
                <a:gd name="T9" fmla="*/ 10 h 41"/>
                <a:gd name="T10" fmla="*/ 8 w 41"/>
                <a:gd name="T11" fmla="*/ 4 h 41"/>
                <a:gd name="T12" fmla="*/ 14 w 41"/>
                <a:gd name="T13" fmla="*/ 0 h 41"/>
                <a:gd name="T14" fmla="*/ 23 w 41"/>
                <a:gd name="T15" fmla="*/ 0 h 41"/>
                <a:gd name="T16" fmla="*/ 31 w 41"/>
                <a:gd name="T17" fmla="*/ 2 h 41"/>
                <a:gd name="T18" fmla="*/ 37 w 41"/>
                <a:gd name="T19" fmla="*/ 6 h 41"/>
                <a:gd name="T20" fmla="*/ 41 w 41"/>
                <a:gd name="T21" fmla="*/ 14 h 41"/>
                <a:gd name="T22" fmla="*/ 41 w 41"/>
                <a:gd name="T23" fmla="*/ 22 h 41"/>
                <a:gd name="T24" fmla="*/ 39 w 41"/>
                <a:gd name="T25" fmla="*/ 31 h 41"/>
                <a:gd name="T26" fmla="*/ 35 w 41"/>
                <a:gd name="T27" fmla="*/ 37 h 41"/>
                <a:gd name="T28" fmla="*/ 27 w 41"/>
                <a:gd name="T29" fmla="*/ 41 h 41"/>
                <a:gd name="T30" fmla="*/ 23 w 41"/>
                <a:gd name="T31" fmla="*/ 41 h 41"/>
                <a:gd name="T32" fmla="*/ 16 w 41"/>
                <a:gd name="T33" fmla="*/ 41 h 41"/>
                <a:gd name="T34" fmla="*/ 14 w 41"/>
                <a:gd name="T35" fmla="*/ 41 h 41"/>
                <a:gd name="T36" fmla="*/ 10 w 41"/>
                <a:gd name="T37" fmla="*/ 39 h 41"/>
                <a:gd name="T38" fmla="*/ 4 w 41"/>
                <a:gd name="T39" fmla="*/ 33 h 41"/>
                <a:gd name="T40" fmla="*/ 2 w 41"/>
                <a:gd name="T41" fmla="*/ 27 h 41"/>
                <a:gd name="T42" fmla="*/ 2 w 41"/>
                <a:gd name="T4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1">
                  <a:moveTo>
                    <a:pt x="2" y="27"/>
                  </a:move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7" y="6"/>
                  </a:lnTo>
                  <a:lnTo>
                    <a:pt x="41" y="14"/>
                  </a:lnTo>
                  <a:lnTo>
                    <a:pt x="41" y="22"/>
                  </a:lnTo>
                  <a:lnTo>
                    <a:pt x="39" y="31"/>
                  </a:lnTo>
                  <a:lnTo>
                    <a:pt x="35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4" y="33"/>
                  </a:lnTo>
                  <a:lnTo>
                    <a:pt x="2" y="27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8240390" y="5070500"/>
              <a:ext cx="66675" cy="66675"/>
            </a:xfrm>
            <a:custGeom>
              <a:avLst/>
              <a:gdLst>
                <a:gd name="T0" fmla="*/ 0 w 42"/>
                <a:gd name="T1" fmla="*/ 27 h 42"/>
                <a:gd name="T2" fmla="*/ 0 w 42"/>
                <a:gd name="T3" fmla="*/ 19 h 42"/>
                <a:gd name="T4" fmla="*/ 2 w 42"/>
                <a:gd name="T5" fmla="*/ 11 h 42"/>
                <a:gd name="T6" fmla="*/ 4 w 42"/>
                <a:gd name="T7" fmla="*/ 7 h 42"/>
                <a:gd name="T8" fmla="*/ 6 w 42"/>
                <a:gd name="T9" fmla="*/ 4 h 42"/>
                <a:gd name="T10" fmla="*/ 10 w 42"/>
                <a:gd name="T11" fmla="*/ 2 h 42"/>
                <a:gd name="T12" fmla="*/ 14 w 42"/>
                <a:gd name="T13" fmla="*/ 2 h 42"/>
                <a:gd name="T14" fmla="*/ 23 w 42"/>
                <a:gd name="T15" fmla="*/ 0 h 42"/>
                <a:gd name="T16" fmla="*/ 31 w 42"/>
                <a:gd name="T17" fmla="*/ 2 h 42"/>
                <a:gd name="T18" fmla="*/ 35 w 42"/>
                <a:gd name="T19" fmla="*/ 4 h 42"/>
                <a:gd name="T20" fmla="*/ 37 w 42"/>
                <a:gd name="T21" fmla="*/ 9 h 42"/>
                <a:gd name="T22" fmla="*/ 39 w 42"/>
                <a:gd name="T23" fmla="*/ 13 h 42"/>
                <a:gd name="T24" fmla="*/ 42 w 42"/>
                <a:gd name="T25" fmla="*/ 17 h 42"/>
                <a:gd name="T26" fmla="*/ 42 w 42"/>
                <a:gd name="T27" fmla="*/ 25 h 42"/>
                <a:gd name="T28" fmla="*/ 39 w 42"/>
                <a:gd name="T29" fmla="*/ 31 h 42"/>
                <a:gd name="T30" fmla="*/ 33 w 42"/>
                <a:gd name="T31" fmla="*/ 38 h 42"/>
                <a:gd name="T32" fmla="*/ 27 w 42"/>
                <a:gd name="T33" fmla="*/ 42 h 42"/>
                <a:gd name="T34" fmla="*/ 21 w 42"/>
                <a:gd name="T35" fmla="*/ 42 h 42"/>
                <a:gd name="T36" fmla="*/ 17 w 42"/>
                <a:gd name="T37" fmla="*/ 42 h 42"/>
                <a:gd name="T38" fmla="*/ 12 w 42"/>
                <a:gd name="T39" fmla="*/ 42 h 42"/>
                <a:gd name="T40" fmla="*/ 8 w 42"/>
                <a:gd name="T41" fmla="*/ 40 h 42"/>
                <a:gd name="T42" fmla="*/ 2 w 42"/>
                <a:gd name="T43" fmla="*/ 34 h 42"/>
                <a:gd name="T44" fmla="*/ 0 w 42"/>
                <a:gd name="T45" fmla="*/ 27 h 42"/>
                <a:gd name="T46" fmla="*/ 0 w 42"/>
                <a:gd name="T47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2">
                  <a:moveTo>
                    <a:pt x="0" y="27"/>
                  </a:moveTo>
                  <a:lnTo>
                    <a:pt x="0" y="19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2" y="17"/>
                  </a:lnTo>
                  <a:lnTo>
                    <a:pt x="42" y="25"/>
                  </a:lnTo>
                  <a:lnTo>
                    <a:pt x="39" y="31"/>
                  </a:lnTo>
                  <a:lnTo>
                    <a:pt x="33" y="38"/>
                  </a:lnTo>
                  <a:lnTo>
                    <a:pt x="27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8702353" y="4195787"/>
              <a:ext cx="66675" cy="65087"/>
            </a:xfrm>
            <a:custGeom>
              <a:avLst/>
              <a:gdLst>
                <a:gd name="T0" fmla="*/ 0 w 42"/>
                <a:gd name="T1" fmla="*/ 27 h 41"/>
                <a:gd name="T2" fmla="*/ 0 w 42"/>
                <a:gd name="T3" fmla="*/ 18 h 41"/>
                <a:gd name="T4" fmla="*/ 2 w 42"/>
                <a:gd name="T5" fmla="*/ 10 h 41"/>
                <a:gd name="T6" fmla="*/ 9 w 42"/>
                <a:gd name="T7" fmla="*/ 4 h 41"/>
                <a:gd name="T8" fmla="*/ 15 w 42"/>
                <a:gd name="T9" fmla="*/ 2 h 41"/>
                <a:gd name="T10" fmla="*/ 19 w 42"/>
                <a:gd name="T11" fmla="*/ 0 h 41"/>
                <a:gd name="T12" fmla="*/ 23 w 42"/>
                <a:gd name="T13" fmla="*/ 0 h 41"/>
                <a:gd name="T14" fmla="*/ 27 w 42"/>
                <a:gd name="T15" fmla="*/ 0 h 41"/>
                <a:gd name="T16" fmla="*/ 32 w 42"/>
                <a:gd name="T17" fmla="*/ 2 h 41"/>
                <a:gd name="T18" fmla="*/ 36 w 42"/>
                <a:gd name="T19" fmla="*/ 4 h 41"/>
                <a:gd name="T20" fmla="*/ 38 w 42"/>
                <a:gd name="T21" fmla="*/ 8 h 41"/>
                <a:gd name="T22" fmla="*/ 40 w 42"/>
                <a:gd name="T23" fmla="*/ 12 h 41"/>
                <a:gd name="T24" fmla="*/ 42 w 42"/>
                <a:gd name="T25" fmla="*/ 16 h 41"/>
                <a:gd name="T26" fmla="*/ 42 w 42"/>
                <a:gd name="T27" fmla="*/ 25 h 41"/>
                <a:gd name="T28" fmla="*/ 40 w 42"/>
                <a:gd name="T29" fmla="*/ 31 h 41"/>
                <a:gd name="T30" fmla="*/ 34 w 42"/>
                <a:gd name="T31" fmla="*/ 37 h 41"/>
                <a:gd name="T32" fmla="*/ 27 w 42"/>
                <a:gd name="T33" fmla="*/ 41 h 41"/>
                <a:gd name="T34" fmla="*/ 23 w 42"/>
                <a:gd name="T35" fmla="*/ 41 h 41"/>
                <a:gd name="T36" fmla="*/ 17 w 42"/>
                <a:gd name="T37" fmla="*/ 41 h 41"/>
                <a:gd name="T38" fmla="*/ 13 w 42"/>
                <a:gd name="T39" fmla="*/ 41 h 41"/>
                <a:gd name="T40" fmla="*/ 11 w 42"/>
                <a:gd name="T41" fmla="*/ 39 h 41"/>
                <a:gd name="T42" fmla="*/ 4 w 42"/>
                <a:gd name="T43" fmla="*/ 33 h 41"/>
                <a:gd name="T44" fmla="*/ 0 w 42"/>
                <a:gd name="T45" fmla="*/ 27 h 41"/>
                <a:gd name="T46" fmla="*/ 0 w 42"/>
                <a:gd name="T4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1">
                  <a:moveTo>
                    <a:pt x="0" y="27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2" y="25"/>
                  </a:lnTo>
                  <a:lnTo>
                    <a:pt x="40" y="31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11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8515028" y="4132287"/>
              <a:ext cx="55563" cy="60325"/>
            </a:xfrm>
            <a:custGeom>
              <a:avLst/>
              <a:gdLst>
                <a:gd name="T0" fmla="*/ 0 w 35"/>
                <a:gd name="T1" fmla="*/ 23 h 38"/>
                <a:gd name="T2" fmla="*/ 0 w 35"/>
                <a:gd name="T3" fmla="*/ 17 h 38"/>
                <a:gd name="T4" fmla="*/ 2 w 35"/>
                <a:gd name="T5" fmla="*/ 8 h 38"/>
                <a:gd name="T6" fmla="*/ 6 w 35"/>
                <a:gd name="T7" fmla="*/ 4 h 38"/>
                <a:gd name="T8" fmla="*/ 12 w 35"/>
                <a:gd name="T9" fmla="*/ 0 h 38"/>
                <a:gd name="T10" fmla="*/ 18 w 35"/>
                <a:gd name="T11" fmla="*/ 0 h 38"/>
                <a:gd name="T12" fmla="*/ 27 w 35"/>
                <a:gd name="T13" fmla="*/ 2 h 38"/>
                <a:gd name="T14" fmla="*/ 31 w 35"/>
                <a:gd name="T15" fmla="*/ 6 h 38"/>
                <a:gd name="T16" fmla="*/ 35 w 35"/>
                <a:gd name="T17" fmla="*/ 15 h 38"/>
                <a:gd name="T18" fmla="*/ 35 w 35"/>
                <a:gd name="T19" fmla="*/ 21 h 38"/>
                <a:gd name="T20" fmla="*/ 33 w 35"/>
                <a:gd name="T21" fmla="*/ 27 h 38"/>
                <a:gd name="T22" fmla="*/ 29 w 35"/>
                <a:gd name="T23" fmla="*/ 33 h 38"/>
                <a:gd name="T24" fmla="*/ 23 w 35"/>
                <a:gd name="T25" fmla="*/ 38 h 38"/>
                <a:gd name="T26" fmla="*/ 14 w 35"/>
                <a:gd name="T27" fmla="*/ 38 h 38"/>
                <a:gd name="T28" fmla="*/ 8 w 35"/>
                <a:gd name="T29" fmla="*/ 36 h 38"/>
                <a:gd name="T30" fmla="*/ 4 w 35"/>
                <a:gd name="T31" fmla="*/ 31 h 38"/>
                <a:gd name="T32" fmla="*/ 0 w 35"/>
                <a:gd name="T33" fmla="*/ 23 h 38"/>
                <a:gd name="T34" fmla="*/ 0 w 35"/>
                <a:gd name="T3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8">
                  <a:moveTo>
                    <a:pt x="0" y="23"/>
                  </a:moveTo>
                  <a:lnTo>
                    <a:pt x="0" y="17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5" y="15"/>
                  </a:lnTo>
                  <a:lnTo>
                    <a:pt x="35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8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1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7965753" y="5943625"/>
              <a:ext cx="66675" cy="65087"/>
            </a:xfrm>
            <a:custGeom>
              <a:avLst/>
              <a:gdLst>
                <a:gd name="T0" fmla="*/ 17 w 42"/>
                <a:gd name="T1" fmla="*/ 2 h 41"/>
                <a:gd name="T2" fmla="*/ 25 w 42"/>
                <a:gd name="T3" fmla="*/ 0 h 41"/>
                <a:gd name="T4" fmla="*/ 31 w 42"/>
                <a:gd name="T5" fmla="*/ 2 h 41"/>
                <a:gd name="T6" fmla="*/ 33 w 42"/>
                <a:gd name="T7" fmla="*/ 4 h 41"/>
                <a:gd name="T8" fmla="*/ 38 w 42"/>
                <a:gd name="T9" fmla="*/ 8 h 41"/>
                <a:gd name="T10" fmla="*/ 40 w 42"/>
                <a:gd name="T11" fmla="*/ 10 h 41"/>
                <a:gd name="T12" fmla="*/ 42 w 42"/>
                <a:gd name="T13" fmla="*/ 16 h 41"/>
                <a:gd name="T14" fmla="*/ 42 w 42"/>
                <a:gd name="T15" fmla="*/ 23 h 41"/>
                <a:gd name="T16" fmla="*/ 40 w 42"/>
                <a:gd name="T17" fmla="*/ 31 h 41"/>
                <a:gd name="T18" fmla="*/ 35 w 42"/>
                <a:gd name="T19" fmla="*/ 37 h 41"/>
                <a:gd name="T20" fmla="*/ 29 w 42"/>
                <a:gd name="T21" fmla="*/ 41 h 41"/>
                <a:gd name="T22" fmla="*/ 19 w 42"/>
                <a:gd name="T23" fmla="*/ 41 h 41"/>
                <a:gd name="T24" fmla="*/ 13 w 42"/>
                <a:gd name="T25" fmla="*/ 39 h 41"/>
                <a:gd name="T26" fmla="*/ 6 w 42"/>
                <a:gd name="T27" fmla="*/ 35 h 41"/>
                <a:gd name="T28" fmla="*/ 2 w 42"/>
                <a:gd name="T29" fmla="*/ 29 h 41"/>
                <a:gd name="T30" fmla="*/ 0 w 42"/>
                <a:gd name="T31" fmla="*/ 23 h 41"/>
                <a:gd name="T32" fmla="*/ 2 w 42"/>
                <a:gd name="T33" fmla="*/ 18 h 41"/>
                <a:gd name="T34" fmla="*/ 2 w 42"/>
                <a:gd name="T35" fmla="*/ 14 h 41"/>
                <a:gd name="T36" fmla="*/ 4 w 42"/>
                <a:gd name="T37" fmla="*/ 12 h 41"/>
                <a:gd name="T38" fmla="*/ 8 w 42"/>
                <a:gd name="T39" fmla="*/ 4 h 41"/>
                <a:gd name="T40" fmla="*/ 17 w 42"/>
                <a:gd name="T41" fmla="*/ 2 h 41"/>
                <a:gd name="T42" fmla="*/ 17 w 42"/>
                <a:gd name="T4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40" y="31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19" y="41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8237215" y="6051575"/>
              <a:ext cx="65088" cy="69850"/>
            </a:xfrm>
            <a:custGeom>
              <a:avLst/>
              <a:gdLst>
                <a:gd name="T0" fmla="*/ 14 w 41"/>
                <a:gd name="T1" fmla="*/ 3 h 44"/>
                <a:gd name="T2" fmla="*/ 23 w 41"/>
                <a:gd name="T3" fmla="*/ 0 h 44"/>
                <a:gd name="T4" fmla="*/ 29 w 41"/>
                <a:gd name="T5" fmla="*/ 3 h 44"/>
                <a:gd name="T6" fmla="*/ 33 w 41"/>
                <a:gd name="T7" fmla="*/ 5 h 44"/>
                <a:gd name="T8" fmla="*/ 37 w 41"/>
                <a:gd name="T9" fmla="*/ 9 h 44"/>
                <a:gd name="T10" fmla="*/ 37 w 41"/>
                <a:gd name="T11" fmla="*/ 11 h 44"/>
                <a:gd name="T12" fmla="*/ 41 w 41"/>
                <a:gd name="T13" fmla="*/ 17 h 44"/>
                <a:gd name="T14" fmla="*/ 41 w 41"/>
                <a:gd name="T15" fmla="*/ 23 h 44"/>
                <a:gd name="T16" fmla="*/ 39 w 41"/>
                <a:gd name="T17" fmla="*/ 32 h 44"/>
                <a:gd name="T18" fmla="*/ 33 w 41"/>
                <a:gd name="T19" fmla="*/ 38 h 44"/>
                <a:gd name="T20" fmla="*/ 27 w 41"/>
                <a:gd name="T21" fmla="*/ 44 h 44"/>
                <a:gd name="T22" fmla="*/ 19 w 41"/>
                <a:gd name="T23" fmla="*/ 44 h 44"/>
                <a:gd name="T24" fmla="*/ 10 w 41"/>
                <a:gd name="T25" fmla="*/ 42 h 44"/>
                <a:gd name="T26" fmla="*/ 4 w 41"/>
                <a:gd name="T27" fmla="*/ 38 h 44"/>
                <a:gd name="T28" fmla="*/ 2 w 41"/>
                <a:gd name="T29" fmla="*/ 30 h 44"/>
                <a:gd name="T30" fmla="*/ 0 w 41"/>
                <a:gd name="T31" fmla="*/ 25 h 44"/>
                <a:gd name="T32" fmla="*/ 0 w 41"/>
                <a:gd name="T33" fmla="*/ 21 h 44"/>
                <a:gd name="T34" fmla="*/ 0 w 41"/>
                <a:gd name="T35" fmla="*/ 17 h 44"/>
                <a:gd name="T36" fmla="*/ 4 w 41"/>
                <a:gd name="T37" fmla="*/ 13 h 44"/>
                <a:gd name="T38" fmla="*/ 8 w 41"/>
                <a:gd name="T39" fmla="*/ 7 h 44"/>
                <a:gd name="T40" fmla="*/ 14 w 41"/>
                <a:gd name="T41" fmla="*/ 3 h 44"/>
                <a:gd name="T42" fmla="*/ 14 w 41"/>
                <a:gd name="T4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4">
                  <a:moveTo>
                    <a:pt x="14" y="3"/>
                  </a:move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41" y="17"/>
                  </a:lnTo>
                  <a:lnTo>
                    <a:pt x="41" y="23"/>
                  </a:lnTo>
                  <a:lnTo>
                    <a:pt x="39" y="32"/>
                  </a:lnTo>
                  <a:lnTo>
                    <a:pt x="33" y="38"/>
                  </a:lnTo>
                  <a:lnTo>
                    <a:pt x="27" y="44"/>
                  </a:lnTo>
                  <a:lnTo>
                    <a:pt x="19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7856215" y="5629300"/>
              <a:ext cx="66675" cy="66675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32 w 42"/>
                <a:gd name="T5" fmla="*/ 2 h 42"/>
                <a:gd name="T6" fmla="*/ 38 w 42"/>
                <a:gd name="T7" fmla="*/ 6 h 42"/>
                <a:gd name="T8" fmla="*/ 42 w 42"/>
                <a:gd name="T9" fmla="*/ 15 h 42"/>
                <a:gd name="T10" fmla="*/ 42 w 42"/>
                <a:gd name="T11" fmla="*/ 19 h 42"/>
                <a:gd name="T12" fmla="*/ 42 w 42"/>
                <a:gd name="T13" fmla="*/ 23 h 42"/>
                <a:gd name="T14" fmla="*/ 40 w 42"/>
                <a:gd name="T15" fmla="*/ 27 h 42"/>
                <a:gd name="T16" fmla="*/ 40 w 42"/>
                <a:gd name="T17" fmla="*/ 31 h 42"/>
                <a:gd name="T18" fmla="*/ 34 w 42"/>
                <a:gd name="T19" fmla="*/ 37 h 42"/>
                <a:gd name="T20" fmla="*/ 27 w 42"/>
                <a:gd name="T21" fmla="*/ 42 h 42"/>
                <a:gd name="T22" fmla="*/ 19 w 42"/>
                <a:gd name="T23" fmla="*/ 42 h 42"/>
                <a:gd name="T24" fmla="*/ 11 w 42"/>
                <a:gd name="T25" fmla="*/ 40 h 42"/>
                <a:gd name="T26" fmla="*/ 7 w 42"/>
                <a:gd name="T27" fmla="*/ 35 h 42"/>
                <a:gd name="T28" fmla="*/ 2 w 42"/>
                <a:gd name="T29" fmla="*/ 27 h 42"/>
                <a:gd name="T30" fmla="*/ 0 w 42"/>
                <a:gd name="T31" fmla="*/ 23 h 42"/>
                <a:gd name="T32" fmla="*/ 0 w 42"/>
                <a:gd name="T33" fmla="*/ 19 h 42"/>
                <a:gd name="T34" fmla="*/ 0 w 42"/>
                <a:gd name="T35" fmla="*/ 15 h 42"/>
                <a:gd name="T36" fmla="*/ 2 w 42"/>
                <a:gd name="T37" fmla="*/ 10 h 42"/>
                <a:gd name="T38" fmla="*/ 5 w 42"/>
                <a:gd name="T39" fmla="*/ 6 h 42"/>
                <a:gd name="T40" fmla="*/ 9 w 42"/>
                <a:gd name="T41" fmla="*/ 4 h 42"/>
                <a:gd name="T42" fmla="*/ 11 w 42"/>
                <a:gd name="T43" fmla="*/ 2 h 42"/>
                <a:gd name="T44" fmla="*/ 17 w 42"/>
                <a:gd name="T45" fmla="*/ 0 h 42"/>
                <a:gd name="T46" fmla="*/ 17 w 42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0" y="27"/>
                  </a:lnTo>
                  <a:lnTo>
                    <a:pt x="40" y="31"/>
                  </a:lnTo>
                  <a:lnTo>
                    <a:pt x="34" y="37"/>
                  </a:lnTo>
                  <a:lnTo>
                    <a:pt x="27" y="42"/>
                  </a:lnTo>
                  <a:lnTo>
                    <a:pt x="19" y="42"/>
                  </a:lnTo>
                  <a:lnTo>
                    <a:pt x="11" y="40"/>
                  </a:lnTo>
                  <a:lnTo>
                    <a:pt x="7" y="35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7748265" y="5715025"/>
              <a:ext cx="61913" cy="66675"/>
            </a:xfrm>
            <a:custGeom>
              <a:avLst/>
              <a:gdLst>
                <a:gd name="T0" fmla="*/ 14 w 39"/>
                <a:gd name="T1" fmla="*/ 2 h 42"/>
                <a:gd name="T2" fmla="*/ 23 w 39"/>
                <a:gd name="T3" fmla="*/ 0 h 42"/>
                <a:gd name="T4" fmla="*/ 29 w 39"/>
                <a:gd name="T5" fmla="*/ 2 h 42"/>
                <a:gd name="T6" fmla="*/ 35 w 39"/>
                <a:gd name="T7" fmla="*/ 6 h 42"/>
                <a:gd name="T8" fmla="*/ 39 w 39"/>
                <a:gd name="T9" fmla="*/ 15 h 42"/>
                <a:gd name="T10" fmla="*/ 39 w 39"/>
                <a:gd name="T11" fmla="*/ 21 h 42"/>
                <a:gd name="T12" fmla="*/ 37 w 39"/>
                <a:gd name="T13" fmla="*/ 29 h 42"/>
                <a:gd name="T14" fmla="*/ 33 w 39"/>
                <a:gd name="T15" fmla="*/ 36 h 42"/>
                <a:gd name="T16" fmla="*/ 27 w 39"/>
                <a:gd name="T17" fmla="*/ 40 h 42"/>
                <a:gd name="T18" fmla="*/ 18 w 39"/>
                <a:gd name="T19" fmla="*/ 42 h 42"/>
                <a:gd name="T20" fmla="*/ 10 w 39"/>
                <a:gd name="T21" fmla="*/ 40 h 42"/>
                <a:gd name="T22" fmla="*/ 4 w 39"/>
                <a:gd name="T23" fmla="*/ 33 h 42"/>
                <a:gd name="T24" fmla="*/ 0 w 39"/>
                <a:gd name="T25" fmla="*/ 27 h 42"/>
                <a:gd name="T26" fmla="*/ 0 w 39"/>
                <a:gd name="T27" fmla="*/ 19 h 42"/>
                <a:gd name="T28" fmla="*/ 2 w 39"/>
                <a:gd name="T29" fmla="*/ 11 h 42"/>
                <a:gd name="T30" fmla="*/ 4 w 39"/>
                <a:gd name="T31" fmla="*/ 6 h 42"/>
                <a:gd name="T32" fmla="*/ 6 w 39"/>
                <a:gd name="T33" fmla="*/ 4 h 42"/>
                <a:gd name="T34" fmla="*/ 10 w 39"/>
                <a:gd name="T35" fmla="*/ 2 h 42"/>
                <a:gd name="T36" fmla="*/ 14 w 39"/>
                <a:gd name="T37" fmla="*/ 2 h 42"/>
                <a:gd name="T38" fmla="*/ 14 w 39"/>
                <a:gd name="T3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14" y="2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6"/>
                  </a:lnTo>
                  <a:lnTo>
                    <a:pt x="39" y="15"/>
                  </a:lnTo>
                  <a:lnTo>
                    <a:pt x="39" y="21"/>
                  </a:lnTo>
                  <a:lnTo>
                    <a:pt x="37" y="29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18" y="42"/>
                  </a:lnTo>
                  <a:lnTo>
                    <a:pt x="10" y="40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7978453" y="5437212"/>
              <a:ext cx="63500" cy="66675"/>
            </a:xfrm>
            <a:custGeom>
              <a:avLst/>
              <a:gdLst>
                <a:gd name="T0" fmla="*/ 15 w 40"/>
                <a:gd name="T1" fmla="*/ 2 h 42"/>
                <a:gd name="T2" fmla="*/ 21 w 40"/>
                <a:gd name="T3" fmla="*/ 0 h 42"/>
                <a:gd name="T4" fmla="*/ 30 w 40"/>
                <a:gd name="T5" fmla="*/ 2 h 42"/>
                <a:gd name="T6" fmla="*/ 36 w 40"/>
                <a:gd name="T7" fmla="*/ 7 h 42"/>
                <a:gd name="T8" fmla="*/ 40 w 40"/>
                <a:gd name="T9" fmla="*/ 15 h 42"/>
                <a:gd name="T10" fmla="*/ 40 w 40"/>
                <a:gd name="T11" fmla="*/ 19 h 42"/>
                <a:gd name="T12" fmla="*/ 40 w 40"/>
                <a:gd name="T13" fmla="*/ 23 h 42"/>
                <a:gd name="T14" fmla="*/ 40 w 40"/>
                <a:gd name="T15" fmla="*/ 27 h 42"/>
                <a:gd name="T16" fmla="*/ 38 w 40"/>
                <a:gd name="T17" fmla="*/ 32 h 42"/>
                <a:gd name="T18" fmla="*/ 34 w 40"/>
                <a:gd name="T19" fmla="*/ 38 h 42"/>
                <a:gd name="T20" fmla="*/ 27 w 40"/>
                <a:gd name="T21" fmla="*/ 42 h 42"/>
                <a:gd name="T22" fmla="*/ 21 w 40"/>
                <a:gd name="T23" fmla="*/ 42 h 42"/>
                <a:gd name="T24" fmla="*/ 17 w 40"/>
                <a:gd name="T25" fmla="*/ 42 h 42"/>
                <a:gd name="T26" fmla="*/ 13 w 40"/>
                <a:gd name="T27" fmla="*/ 42 h 42"/>
                <a:gd name="T28" fmla="*/ 11 w 40"/>
                <a:gd name="T29" fmla="*/ 40 h 42"/>
                <a:gd name="T30" fmla="*/ 5 w 40"/>
                <a:gd name="T31" fmla="*/ 36 h 42"/>
                <a:gd name="T32" fmla="*/ 2 w 40"/>
                <a:gd name="T33" fmla="*/ 29 h 42"/>
                <a:gd name="T34" fmla="*/ 0 w 40"/>
                <a:gd name="T35" fmla="*/ 25 h 42"/>
                <a:gd name="T36" fmla="*/ 0 w 40"/>
                <a:gd name="T37" fmla="*/ 21 h 42"/>
                <a:gd name="T38" fmla="*/ 0 w 40"/>
                <a:gd name="T39" fmla="*/ 15 h 42"/>
                <a:gd name="T40" fmla="*/ 2 w 40"/>
                <a:gd name="T41" fmla="*/ 13 h 42"/>
                <a:gd name="T42" fmla="*/ 7 w 40"/>
                <a:gd name="T43" fmla="*/ 7 h 42"/>
                <a:gd name="T44" fmla="*/ 15 w 40"/>
                <a:gd name="T45" fmla="*/ 2 h 42"/>
                <a:gd name="T46" fmla="*/ 15 w 40"/>
                <a:gd name="T4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42">
                  <a:moveTo>
                    <a:pt x="15" y="2"/>
                  </a:moveTo>
                  <a:lnTo>
                    <a:pt x="21" y="0"/>
                  </a:lnTo>
                  <a:lnTo>
                    <a:pt x="30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8" y="32"/>
                  </a:lnTo>
                  <a:lnTo>
                    <a:pt x="34" y="38"/>
                  </a:lnTo>
                  <a:lnTo>
                    <a:pt x="27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7919715" y="5546750"/>
              <a:ext cx="66675" cy="66675"/>
            </a:xfrm>
            <a:custGeom>
              <a:avLst/>
              <a:gdLst>
                <a:gd name="T0" fmla="*/ 15 w 42"/>
                <a:gd name="T1" fmla="*/ 2 h 42"/>
                <a:gd name="T2" fmla="*/ 23 w 42"/>
                <a:gd name="T3" fmla="*/ 0 h 42"/>
                <a:gd name="T4" fmla="*/ 29 w 42"/>
                <a:gd name="T5" fmla="*/ 4 h 42"/>
                <a:gd name="T6" fmla="*/ 37 w 42"/>
                <a:gd name="T7" fmla="*/ 8 h 42"/>
                <a:gd name="T8" fmla="*/ 42 w 42"/>
                <a:gd name="T9" fmla="*/ 17 h 42"/>
                <a:gd name="T10" fmla="*/ 42 w 42"/>
                <a:gd name="T11" fmla="*/ 23 h 42"/>
                <a:gd name="T12" fmla="*/ 39 w 42"/>
                <a:gd name="T13" fmla="*/ 31 h 42"/>
                <a:gd name="T14" fmla="*/ 33 w 42"/>
                <a:gd name="T15" fmla="*/ 37 h 42"/>
                <a:gd name="T16" fmla="*/ 27 w 42"/>
                <a:gd name="T17" fmla="*/ 42 h 42"/>
                <a:gd name="T18" fmla="*/ 19 w 42"/>
                <a:gd name="T19" fmla="*/ 42 h 42"/>
                <a:gd name="T20" fmla="*/ 10 w 42"/>
                <a:gd name="T21" fmla="*/ 42 h 42"/>
                <a:gd name="T22" fmla="*/ 4 w 42"/>
                <a:gd name="T23" fmla="*/ 35 h 42"/>
                <a:gd name="T24" fmla="*/ 2 w 42"/>
                <a:gd name="T25" fmla="*/ 29 h 42"/>
                <a:gd name="T26" fmla="*/ 0 w 42"/>
                <a:gd name="T27" fmla="*/ 21 h 42"/>
                <a:gd name="T28" fmla="*/ 2 w 42"/>
                <a:gd name="T29" fmla="*/ 12 h 42"/>
                <a:gd name="T30" fmla="*/ 6 w 42"/>
                <a:gd name="T31" fmla="*/ 6 h 42"/>
                <a:gd name="T32" fmla="*/ 15 w 42"/>
                <a:gd name="T33" fmla="*/ 2 h 42"/>
                <a:gd name="T34" fmla="*/ 15 w 42"/>
                <a:gd name="T3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2">
                  <a:moveTo>
                    <a:pt x="15" y="2"/>
                  </a:moveTo>
                  <a:lnTo>
                    <a:pt x="23" y="0"/>
                  </a:lnTo>
                  <a:lnTo>
                    <a:pt x="29" y="4"/>
                  </a:lnTo>
                  <a:lnTo>
                    <a:pt x="37" y="8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39" y="31"/>
                  </a:lnTo>
                  <a:lnTo>
                    <a:pt x="33" y="37"/>
                  </a:lnTo>
                  <a:lnTo>
                    <a:pt x="27" y="42"/>
                  </a:lnTo>
                  <a:lnTo>
                    <a:pt x="19" y="42"/>
                  </a:lnTo>
                  <a:lnTo>
                    <a:pt x="10" y="42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7913365" y="5718200"/>
              <a:ext cx="68263" cy="69850"/>
            </a:xfrm>
            <a:custGeom>
              <a:avLst/>
              <a:gdLst>
                <a:gd name="T0" fmla="*/ 14 w 43"/>
                <a:gd name="T1" fmla="*/ 2 h 44"/>
                <a:gd name="T2" fmla="*/ 19 w 43"/>
                <a:gd name="T3" fmla="*/ 0 h 44"/>
                <a:gd name="T4" fmla="*/ 23 w 43"/>
                <a:gd name="T5" fmla="*/ 0 h 44"/>
                <a:gd name="T6" fmla="*/ 27 w 43"/>
                <a:gd name="T7" fmla="*/ 0 h 44"/>
                <a:gd name="T8" fmla="*/ 33 w 43"/>
                <a:gd name="T9" fmla="*/ 4 h 44"/>
                <a:gd name="T10" fmla="*/ 39 w 43"/>
                <a:gd name="T11" fmla="*/ 9 h 44"/>
                <a:gd name="T12" fmla="*/ 43 w 43"/>
                <a:gd name="T13" fmla="*/ 17 h 44"/>
                <a:gd name="T14" fmla="*/ 43 w 43"/>
                <a:gd name="T15" fmla="*/ 23 h 44"/>
                <a:gd name="T16" fmla="*/ 41 w 43"/>
                <a:gd name="T17" fmla="*/ 31 h 44"/>
                <a:gd name="T18" fmla="*/ 35 w 43"/>
                <a:gd name="T19" fmla="*/ 38 h 44"/>
                <a:gd name="T20" fmla="*/ 29 w 43"/>
                <a:gd name="T21" fmla="*/ 44 h 44"/>
                <a:gd name="T22" fmla="*/ 25 w 43"/>
                <a:gd name="T23" fmla="*/ 44 h 44"/>
                <a:gd name="T24" fmla="*/ 19 w 43"/>
                <a:gd name="T25" fmla="*/ 44 h 44"/>
                <a:gd name="T26" fmla="*/ 14 w 43"/>
                <a:gd name="T27" fmla="*/ 42 h 44"/>
                <a:gd name="T28" fmla="*/ 12 w 43"/>
                <a:gd name="T29" fmla="*/ 42 h 44"/>
                <a:gd name="T30" fmla="*/ 6 w 43"/>
                <a:gd name="T31" fmla="*/ 36 h 44"/>
                <a:gd name="T32" fmla="*/ 2 w 43"/>
                <a:gd name="T33" fmla="*/ 29 h 44"/>
                <a:gd name="T34" fmla="*/ 0 w 43"/>
                <a:gd name="T35" fmla="*/ 25 h 44"/>
                <a:gd name="T36" fmla="*/ 0 w 43"/>
                <a:gd name="T37" fmla="*/ 21 h 44"/>
                <a:gd name="T38" fmla="*/ 0 w 43"/>
                <a:gd name="T39" fmla="*/ 17 h 44"/>
                <a:gd name="T40" fmla="*/ 4 w 43"/>
                <a:gd name="T41" fmla="*/ 13 h 44"/>
                <a:gd name="T42" fmla="*/ 8 w 43"/>
                <a:gd name="T43" fmla="*/ 6 h 44"/>
                <a:gd name="T44" fmla="*/ 14 w 43"/>
                <a:gd name="T45" fmla="*/ 2 h 44"/>
                <a:gd name="T46" fmla="*/ 14 w 43"/>
                <a:gd name="T4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4">
                  <a:moveTo>
                    <a:pt x="14" y="2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3" y="4"/>
                  </a:lnTo>
                  <a:lnTo>
                    <a:pt x="39" y="9"/>
                  </a:lnTo>
                  <a:lnTo>
                    <a:pt x="43" y="17"/>
                  </a:lnTo>
                  <a:lnTo>
                    <a:pt x="43" y="23"/>
                  </a:lnTo>
                  <a:lnTo>
                    <a:pt x="41" y="31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5" y="44"/>
                  </a:lnTo>
                  <a:lnTo>
                    <a:pt x="19" y="4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8121328" y="6008712"/>
              <a:ext cx="61913" cy="66675"/>
            </a:xfrm>
            <a:custGeom>
              <a:avLst/>
              <a:gdLst>
                <a:gd name="T0" fmla="*/ 12 w 39"/>
                <a:gd name="T1" fmla="*/ 0 h 42"/>
                <a:gd name="T2" fmla="*/ 21 w 39"/>
                <a:gd name="T3" fmla="*/ 0 h 42"/>
                <a:gd name="T4" fmla="*/ 29 w 39"/>
                <a:gd name="T5" fmla="*/ 2 h 42"/>
                <a:gd name="T6" fmla="*/ 35 w 39"/>
                <a:gd name="T7" fmla="*/ 9 h 42"/>
                <a:gd name="T8" fmla="*/ 39 w 39"/>
                <a:gd name="T9" fmla="*/ 15 h 42"/>
                <a:gd name="T10" fmla="*/ 39 w 39"/>
                <a:gd name="T11" fmla="*/ 23 h 42"/>
                <a:gd name="T12" fmla="*/ 39 w 39"/>
                <a:gd name="T13" fmla="*/ 32 h 42"/>
                <a:gd name="T14" fmla="*/ 33 w 39"/>
                <a:gd name="T15" fmla="*/ 38 h 42"/>
                <a:gd name="T16" fmla="*/ 27 w 39"/>
                <a:gd name="T17" fmla="*/ 42 h 42"/>
                <a:gd name="T18" fmla="*/ 23 w 39"/>
                <a:gd name="T19" fmla="*/ 42 h 42"/>
                <a:gd name="T20" fmla="*/ 19 w 39"/>
                <a:gd name="T21" fmla="*/ 42 h 42"/>
                <a:gd name="T22" fmla="*/ 12 w 39"/>
                <a:gd name="T23" fmla="*/ 42 h 42"/>
                <a:gd name="T24" fmla="*/ 10 w 39"/>
                <a:gd name="T25" fmla="*/ 40 h 42"/>
                <a:gd name="T26" fmla="*/ 2 w 39"/>
                <a:gd name="T27" fmla="*/ 36 h 42"/>
                <a:gd name="T28" fmla="*/ 0 w 39"/>
                <a:gd name="T29" fmla="*/ 27 h 42"/>
                <a:gd name="T30" fmla="*/ 0 w 39"/>
                <a:gd name="T31" fmla="*/ 19 h 42"/>
                <a:gd name="T32" fmla="*/ 2 w 39"/>
                <a:gd name="T33" fmla="*/ 13 h 42"/>
                <a:gd name="T34" fmla="*/ 6 w 39"/>
                <a:gd name="T35" fmla="*/ 5 h 42"/>
                <a:gd name="T36" fmla="*/ 12 w 39"/>
                <a:gd name="T37" fmla="*/ 0 h 42"/>
                <a:gd name="T38" fmla="*/ 12 w 39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2">
                  <a:moveTo>
                    <a:pt x="12" y="0"/>
                  </a:moveTo>
                  <a:lnTo>
                    <a:pt x="21" y="0"/>
                  </a:lnTo>
                  <a:lnTo>
                    <a:pt x="29" y="2"/>
                  </a:lnTo>
                  <a:lnTo>
                    <a:pt x="35" y="9"/>
                  </a:lnTo>
                  <a:lnTo>
                    <a:pt x="39" y="15"/>
                  </a:lnTo>
                  <a:lnTo>
                    <a:pt x="39" y="23"/>
                  </a:lnTo>
                  <a:lnTo>
                    <a:pt x="39" y="32"/>
                  </a:lnTo>
                  <a:lnTo>
                    <a:pt x="33" y="38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7687940" y="5781700"/>
              <a:ext cx="63500" cy="65087"/>
            </a:xfrm>
            <a:custGeom>
              <a:avLst/>
              <a:gdLst>
                <a:gd name="T0" fmla="*/ 15 w 40"/>
                <a:gd name="T1" fmla="*/ 2 h 41"/>
                <a:gd name="T2" fmla="*/ 23 w 40"/>
                <a:gd name="T3" fmla="*/ 0 h 41"/>
                <a:gd name="T4" fmla="*/ 29 w 40"/>
                <a:gd name="T5" fmla="*/ 2 h 41"/>
                <a:gd name="T6" fmla="*/ 36 w 40"/>
                <a:gd name="T7" fmla="*/ 6 h 41"/>
                <a:gd name="T8" fmla="*/ 40 w 40"/>
                <a:gd name="T9" fmla="*/ 14 h 41"/>
                <a:gd name="T10" fmla="*/ 40 w 40"/>
                <a:gd name="T11" fmla="*/ 23 h 41"/>
                <a:gd name="T12" fmla="*/ 38 w 40"/>
                <a:gd name="T13" fmla="*/ 31 h 41"/>
                <a:gd name="T14" fmla="*/ 34 w 40"/>
                <a:gd name="T15" fmla="*/ 37 h 41"/>
                <a:gd name="T16" fmla="*/ 27 w 40"/>
                <a:gd name="T17" fmla="*/ 41 h 41"/>
                <a:gd name="T18" fmla="*/ 23 w 40"/>
                <a:gd name="T19" fmla="*/ 41 h 41"/>
                <a:gd name="T20" fmla="*/ 17 w 40"/>
                <a:gd name="T21" fmla="*/ 41 h 41"/>
                <a:gd name="T22" fmla="*/ 13 w 40"/>
                <a:gd name="T23" fmla="*/ 41 h 41"/>
                <a:gd name="T24" fmla="*/ 11 w 40"/>
                <a:gd name="T25" fmla="*/ 39 h 41"/>
                <a:gd name="T26" fmla="*/ 4 w 40"/>
                <a:gd name="T27" fmla="*/ 35 h 41"/>
                <a:gd name="T28" fmla="*/ 2 w 40"/>
                <a:gd name="T29" fmla="*/ 27 h 41"/>
                <a:gd name="T30" fmla="*/ 0 w 40"/>
                <a:gd name="T31" fmla="*/ 18 h 41"/>
                <a:gd name="T32" fmla="*/ 2 w 40"/>
                <a:gd name="T33" fmla="*/ 12 h 41"/>
                <a:gd name="T34" fmla="*/ 4 w 40"/>
                <a:gd name="T35" fmla="*/ 8 h 41"/>
                <a:gd name="T36" fmla="*/ 6 w 40"/>
                <a:gd name="T37" fmla="*/ 6 h 41"/>
                <a:gd name="T38" fmla="*/ 11 w 40"/>
                <a:gd name="T39" fmla="*/ 2 h 41"/>
                <a:gd name="T40" fmla="*/ 15 w 40"/>
                <a:gd name="T41" fmla="*/ 2 h 41"/>
                <a:gd name="T42" fmla="*/ 15 w 40"/>
                <a:gd name="T4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1">
                  <a:moveTo>
                    <a:pt x="15" y="2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23"/>
                  </a:lnTo>
                  <a:lnTo>
                    <a:pt x="38" y="31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3" y="41"/>
                  </a:lnTo>
                  <a:lnTo>
                    <a:pt x="17" y="41"/>
                  </a:lnTo>
                  <a:lnTo>
                    <a:pt x="13" y="41"/>
                  </a:lnTo>
                  <a:lnTo>
                    <a:pt x="11" y="39"/>
                  </a:lnTo>
                  <a:lnTo>
                    <a:pt x="4" y="35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7773665" y="5824562"/>
              <a:ext cx="63500" cy="69850"/>
            </a:xfrm>
            <a:custGeom>
              <a:avLst/>
              <a:gdLst>
                <a:gd name="T0" fmla="*/ 15 w 40"/>
                <a:gd name="T1" fmla="*/ 2 h 44"/>
                <a:gd name="T2" fmla="*/ 23 w 40"/>
                <a:gd name="T3" fmla="*/ 0 h 44"/>
                <a:gd name="T4" fmla="*/ 29 w 40"/>
                <a:gd name="T5" fmla="*/ 4 h 44"/>
                <a:gd name="T6" fmla="*/ 36 w 40"/>
                <a:gd name="T7" fmla="*/ 8 h 44"/>
                <a:gd name="T8" fmla="*/ 40 w 40"/>
                <a:gd name="T9" fmla="*/ 16 h 44"/>
                <a:gd name="T10" fmla="*/ 40 w 40"/>
                <a:gd name="T11" fmla="*/ 23 h 44"/>
                <a:gd name="T12" fmla="*/ 38 w 40"/>
                <a:gd name="T13" fmla="*/ 31 h 44"/>
                <a:gd name="T14" fmla="*/ 34 w 40"/>
                <a:gd name="T15" fmla="*/ 37 h 44"/>
                <a:gd name="T16" fmla="*/ 27 w 40"/>
                <a:gd name="T17" fmla="*/ 41 h 44"/>
                <a:gd name="T18" fmla="*/ 21 w 40"/>
                <a:gd name="T19" fmla="*/ 44 h 44"/>
                <a:gd name="T20" fmla="*/ 17 w 40"/>
                <a:gd name="T21" fmla="*/ 44 h 44"/>
                <a:gd name="T22" fmla="*/ 13 w 40"/>
                <a:gd name="T23" fmla="*/ 41 h 44"/>
                <a:gd name="T24" fmla="*/ 11 w 40"/>
                <a:gd name="T25" fmla="*/ 41 h 44"/>
                <a:gd name="T26" fmla="*/ 2 w 40"/>
                <a:gd name="T27" fmla="*/ 35 h 44"/>
                <a:gd name="T28" fmla="*/ 0 w 40"/>
                <a:gd name="T29" fmla="*/ 29 h 44"/>
                <a:gd name="T30" fmla="*/ 0 w 40"/>
                <a:gd name="T31" fmla="*/ 21 h 44"/>
                <a:gd name="T32" fmla="*/ 2 w 40"/>
                <a:gd name="T33" fmla="*/ 12 h 44"/>
                <a:gd name="T34" fmla="*/ 2 w 40"/>
                <a:gd name="T35" fmla="*/ 8 h 44"/>
                <a:gd name="T36" fmla="*/ 7 w 40"/>
                <a:gd name="T37" fmla="*/ 6 h 44"/>
                <a:gd name="T38" fmla="*/ 11 w 40"/>
                <a:gd name="T39" fmla="*/ 4 h 44"/>
                <a:gd name="T40" fmla="*/ 15 w 40"/>
                <a:gd name="T41" fmla="*/ 2 h 44"/>
                <a:gd name="T42" fmla="*/ 15 w 40"/>
                <a:gd name="T4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4">
                  <a:moveTo>
                    <a:pt x="15" y="2"/>
                  </a:moveTo>
                  <a:lnTo>
                    <a:pt x="23" y="0"/>
                  </a:lnTo>
                  <a:lnTo>
                    <a:pt x="29" y="4"/>
                  </a:lnTo>
                  <a:lnTo>
                    <a:pt x="36" y="8"/>
                  </a:lnTo>
                  <a:lnTo>
                    <a:pt x="40" y="16"/>
                  </a:lnTo>
                  <a:lnTo>
                    <a:pt x="40" y="23"/>
                  </a:lnTo>
                  <a:lnTo>
                    <a:pt x="38" y="31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2" y="8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7870503" y="5843612"/>
              <a:ext cx="65088" cy="66675"/>
            </a:xfrm>
            <a:custGeom>
              <a:avLst/>
              <a:gdLst>
                <a:gd name="T0" fmla="*/ 16 w 41"/>
                <a:gd name="T1" fmla="*/ 2 h 42"/>
                <a:gd name="T2" fmla="*/ 25 w 41"/>
                <a:gd name="T3" fmla="*/ 0 h 42"/>
                <a:gd name="T4" fmla="*/ 31 w 41"/>
                <a:gd name="T5" fmla="*/ 4 h 42"/>
                <a:gd name="T6" fmla="*/ 37 w 41"/>
                <a:gd name="T7" fmla="*/ 7 h 42"/>
                <a:gd name="T8" fmla="*/ 41 w 41"/>
                <a:gd name="T9" fmla="*/ 15 h 42"/>
                <a:gd name="T10" fmla="*/ 41 w 41"/>
                <a:gd name="T11" fmla="*/ 19 h 42"/>
                <a:gd name="T12" fmla="*/ 41 w 41"/>
                <a:gd name="T13" fmla="*/ 23 h 42"/>
                <a:gd name="T14" fmla="*/ 41 w 41"/>
                <a:gd name="T15" fmla="*/ 27 h 42"/>
                <a:gd name="T16" fmla="*/ 41 w 41"/>
                <a:gd name="T17" fmla="*/ 32 h 42"/>
                <a:gd name="T18" fmla="*/ 35 w 41"/>
                <a:gd name="T19" fmla="*/ 38 h 42"/>
                <a:gd name="T20" fmla="*/ 29 w 41"/>
                <a:gd name="T21" fmla="*/ 42 h 42"/>
                <a:gd name="T22" fmla="*/ 25 w 41"/>
                <a:gd name="T23" fmla="*/ 42 h 42"/>
                <a:gd name="T24" fmla="*/ 21 w 41"/>
                <a:gd name="T25" fmla="*/ 42 h 42"/>
                <a:gd name="T26" fmla="*/ 16 w 41"/>
                <a:gd name="T27" fmla="*/ 42 h 42"/>
                <a:gd name="T28" fmla="*/ 12 w 41"/>
                <a:gd name="T29" fmla="*/ 42 h 42"/>
                <a:gd name="T30" fmla="*/ 4 w 41"/>
                <a:gd name="T31" fmla="*/ 36 h 42"/>
                <a:gd name="T32" fmla="*/ 2 w 41"/>
                <a:gd name="T33" fmla="*/ 29 h 42"/>
                <a:gd name="T34" fmla="*/ 0 w 41"/>
                <a:gd name="T35" fmla="*/ 25 h 42"/>
                <a:gd name="T36" fmla="*/ 2 w 41"/>
                <a:gd name="T37" fmla="*/ 21 h 42"/>
                <a:gd name="T38" fmla="*/ 2 w 41"/>
                <a:gd name="T39" fmla="*/ 15 h 42"/>
                <a:gd name="T40" fmla="*/ 4 w 41"/>
                <a:gd name="T41" fmla="*/ 13 h 42"/>
                <a:gd name="T42" fmla="*/ 4 w 41"/>
                <a:gd name="T43" fmla="*/ 9 h 42"/>
                <a:gd name="T44" fmla="*/ 8 w 41"/>
                <a:gd name="T45" fmla="*/ 7 h 42"/>
                <a:gd name="T46" fmla="*/ 12 w 41"/>
                <a:gd name="T47" fmla="*/ 2 h 42"/>
                <a:gd name="T48" fmla="*/ 16 w 41"/>
                <a:gd name="T49" fmla="*/ 2 h 42"/>
                <a:gd name="T50" fmla="*/ 16 w 4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" h="42">
                  <a:moveTo>
                    <a:pt x="16" y="2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7" y="7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41" y="27"/>
                  </a:lnTo>
                  <a:lnTo>
                    <a:pt x="41" y="32"/>
                  </a:lnTo>
                  <a:lnTo>
                    <a:pt x="35" y="38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9"/>
                  </a:lnTo>
                  <a:lnTo>
                    <a:pt x="8" y="7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7975278" y="5830912"/>
              <a:ext cx="66675" cy="66675"/>
            </a:xfrm>
            <a:custGeom>
              <a:avLst/>
              <a:gdLst>
                <a:gd name="T0" fmla="*/ 15 w 42"/>
                <a:gd name="T1" fmla="*/ 0 h 42"/>
                <a:gd name="T2" fmla="*/ 23 w 42"/>
                <a:gd name="T3" fmla="*/ 0 h 42"/>
                <a:gd name="T4" fmla="*/ 32 w 42"/>
                <a:gd name="T5" fmla="*/ 2 h 42"/>
                <a:gd name="T6" fmla="*/ 34 w 42"/>
                <a:gd name="T7" fmla="*/ 4 h 42"/>
                <a:gd name="T8" fmla="*/ 36 w 42"/>
                <a:gd name="T9" fmla="*/ 6 h 42"/>
                <a:gd name="T10" fmla="*/ 40 w 42"/>
                <a:gd name="T11" fmla="*/ 10 h 42"/>
                <a:gd name="T12" fmla="*/ 42 w 42"/>
                <a:gd name="T13" fmla="*/ 15 h 42"/>
                <a:gd name="T14" fmla="*/ 42 w 42"/>
                <a:gd name="T15" fmla="*/ 23 h 42"/>
                <a:gd name="T16" fmla="*/ 40 w 42"/>
                <a:gd name="T17" fmla="*/ 29 h 42"/>
                <a:gd name="T18" fmla="*/ 34 w 42"/>
                <a:gd name="T19" fmla="*/ 35 h 42"/>
                <a:gd name="T20" fmla="*/ 27 w 42"/>
                <a:gd name="T21" fmla="*/ 42 h 42"/>
                <a:gd name="T22" fmla="*/ 23 w 42"/>
                <a:gd name="T23" fmla="*/ 42 h 42"/>
                <a:gd name="T24" fmla="*/ 17 w 42"/>
                <a:gd name="T25" fmla="*/ 42 h 42"/>
                <a:gd name="T26" fmla="*/ 13 w 42"/>
                <a:gd name="T27" fmla="*/ 42 h 42"/>
                <a:gd name="T28" fmla="*/ 11 w 42"/>
                <a:gd name="T29" fmla="*/ 40 h 42"/>
                <a:gd name="T30" fmla="*/ 7 w 42"/>
                <a:gd name="T31" fmla="*/ 35 h 42"/>
                <a:gd name="T32" fmla="*/ 2 w 42"/>
                <a:gd name="T33" fmla="*/ 29 h 42"/>
                <a:gd name="T34" fmla="*/ 0 w 42"/>
                <a:gd name="T35" fmla="*/ 23 h 42"/>
                <a:gd name="T36" fmla="*/ 0 w 42"/>
                <a:gd name="T37" fmla="*/ 19 h 42"/>
                <a:gd name="T38" fmla="*/ 0 w 42"/>
                <a:gd name="T39" fmla="*/ 15 h 42"/>
                <a:gd name="T40" fmla="*/ 2 w 42"/>
                <a:gd name="T41" fmla="*/ 10 h 42"/>
                <a:gd name="T42" fmla="*/ 7 w 42"/>
                <a:gd name="T43" fmla="*/ 4 h 42"/>
                <a:gd name="T44" fmla="*/ 15 w 42"/>
                <a:gd name="T45" fmla="*/ 0 h 42"/>
                <a:gd name="T46" fmla="*/ 15 w 42"/>
                <a:gd name="T4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42">
                  <a:moveTo>
                    <a:pt x="15" y="0"/>
                  </a:moveTo>
                  <a:lnTo>
                    <a:pt x="23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2" y="15"/>
                  </a:lnTo>
                  <a:lnTo>
                    <a:pt x="42" y="23"/>
                  </a:lnTo>
                  <a:lnTo>
                    <a:pt x="40" y="29"/>
                  </a:lnTo>
                  <a:lnTo>
                    <a:pt x="34" y="35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7" y="35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7840340" y="5754712"/>
              <a:ext cx="66675" cy="66675"/>
            </a:xfrm>
            <a:custGeom>
              <a:avLst/>
              <a:gdLst>
                <a:gd name="T0" fmla="*/ 17 w 42"/>
                <a:gd name="T1" fmla="*/ 2 h 42"/>
                <a:gd name="T2" fmla="*/ 23 w 42"/>
                <a:gd name="T3" fmla="*/ 0 h 42"/>
                <a:gd name="T4" fmla="*/ 31 w 42"/>
                <a:gd name="T5" fmla="*/ 4 h 42"/>
                <a:gd name="T6" fmla="*/ 37 w 42"/>
                <a:gd name="T7" fmla="*/ 8 h 42"/>
                <a:gd name="T8" fmla="*/ 42 w 42"/>
                <a:gd name="T9" fmla="*/ 15 h 42"/>
                <a:gd name="T10" fmla="*/ 42 w 42"/>
                <a:gd name="T11" fmla="*/ 23 h 42"/>
                <a:gd name="T12" fmla="*/ 40 w 42"/>
                <a:gd name="T13" fmla="*/ 31 h 42"/>
                <a:gd name="T14" fmla="*/ 35 w 42"/>
                <a:gd name="T15" fmla="*/ 38 h 42"/>
                <a:gd name="T16" fmla="*/ 27 w 42"/>
                <a:gd name="T17" fmla="*/ 42 h 42"/>
                <a:gd name="T18" fmla="*/ 19 w 42"/>
                <a:gd name="T19" fmla="*/ 42 h 42"/>
                <a:gd name="T20" fmla="*/ 12 w 42"/>
                <a:gd name="T21" fmla="*/ 42 h 42"/>
                <a:gd name="T22" fmla="*/ 4 w 42"/>
                <a:gd name="T23" fmla="*/ 35 h 42"/>
                <a:gd name="T24" fmla="*/ 2 w 42"/>
                <a:gd name="T25" fmla="*/ 29 h 42"/>
                <a:gd name="T26" fmla="*/ 0 w 42"/>
                <a:gd name="T27" fmla="*/ 21 h 42"/>
                <a:gd name="T28" fmla="*/ 2 w 42"/>
                <a:gd name="T29" fmla="*/ 13 h 42"/>
                <a:gd name="T30" fmla="*/ 4 w 42"/>
                <a:gd name="T31" fmla="*/ 8 h 42"/>
                <a:gd name="T32" fmla="*/ 8 w 42"/>
                <a:gd name="T33" fmla="*/ 6 h 42"/>
                <a:gd name="T34" fmla="*/ 10 w 42"/>
                <a:gd name="T35" fmla="*/ 4 h 42"/>
                <a:gd name="T36" fmla="*/ 17 w 42"/>
                <a:gd name="T37" fmla="*/ 2 h 42"/>
                <a:gd name="T38" fmla="*/ 17 w 42"/>
                <a:gd name="T3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lnTo>
                    <a:pt x="23" y="0"/>
                  </a:lnTo>
                  <a:lnTo>
                    <a:pt x="31" y="4"/>
                  </a:lnTo>
                  <a:lnTo>
                    <a:pt x="37" y="8"/>
                  </a:lnTo>
                  <a:lnTo>
                    <a:pt x="42" y="15"/>
                  </a:lnTo>
                  <a:lnTo>
                    <a:pt x="42" y="23"/>
                  </a:lnTo>
                  <a:lnTo>
                    <a:pt x="40" y="31"/>
                  </a:lnTo>
                  <a:lnTo>
                    <a:pt x="35" y="38"/>
                  </a:lnTo>
                  <a:lnTo>
                    <a:pt x="27" y="42"/>
                  </a:lnTo>
                  <a:lnTo>
                    <a:pt x="19" y="42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4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8091165" y="5800750"/>
              <a:ext cx="63500" cy="66675"/>
            </a:xfrm>
            <a:custGeom>
              <a:avLst/>
              <a:gdLst>
                <a:gd name="T0" fmla="*/ 15 w 40"/>
                <a:gd name="T1" fmla="*/ 2 h 42"/>
                <a:gd name="T2" fmla="*/ 21 w 40"/>
                <a:gd name="T3" fmla="*/ 0 h 42"/>
                <a:gd name="T4" fmla="*/ 29 w 40"/>
                <a:gd name="T5" fmla="*/ 2 h 42"/>
                <a:gd name="T6" fmla="*/ 38 w 40"/>
                <a:gd name="T7" fmla="*/ 9 h 42"/>
                <a:gd name="T8" fmla="*/ 40 w 40"/>
                <a:gd name="T9" fmla="*/ 15 h 42"/>
                <a:gd name="T10" fmla="*/ 40 w 40"/>
                <a:gd name="T11" fmla="*/ 23 h 42"/>
                <a:gd name="T12" fmla="*/ 40 w 40"/>
                <a:gd name="T13" fmla="*/ 31 h 42"/>
                <a:gd name="T14" fmla="*/ 33 w 40"/>
                <a:gd name="T15" fmla="*/ 38 h 42"/>
                <a:gd name="T16" fmla="*/ 27 w 40"/>
                <a:gd name="T17" fmla="*/ 42 h 42"/>
                <a:gd name="T18" fmla="*/ 23 w 40"/>
                <a:gd name="T19" fmla="*/ 42 h 42"/>
                <a:gd name="T20" fmla="*/ 19 w 40"/>
                <a:gd name="T21" fmla="*/ 42 h 42"/>
                <a:gd name="T22" fmla="*/ 15 w 40"/>
                <a:gd name="T23" fmla="*/ 42 h 42"/>
                <a:gd name="T24" fmla="*/ 11 w 40"/>
                <a:gd name="T25" fmla="*/ 42 h 42"/>
                <a:gd name="T26" fmla="*/ 4 w 40"/>
                <a:gd name="T27" fmla="*/ 36 h 42"/>
                <a:gd name="T28" fmla="*/ 0 w 40"/>
                <a:gd name="T29" fmla="*/ 29 h 42"/>
                <a:gd name="T30" fmla="*/ 0 w 40"/>
                <a:gd name="T31" fmla="*/ 19 h 42"/>
                <a:gd name="T32" fmla="*/ 2 w 40"/>
                <a:gd name="T33" fmla="*/ 13 h 42"/>
                <a:gd name="T34" fmla="*/ 6 w 40"/>
                <a:gd name="T35" fmla="*/ 4 h 42"/>
                <a:gd name="T36" fmla="*/ 15 w 40"/>
                <a:gd name="T37" fmla="*/ 2 h 42"/>
                <a:gd name="T38" fmla="*/ 15 w 40"/>
                <a:gd name="T3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2">
                  <a:moveTo>
                    <a:pt x="15" y="2"/>
                  </a:moveTo>
                  <a:lnTo>
                    <a:pt x="21" y="0"/>
                  </a:lnTo>
                  <a:lnTo>
                    <a:pt x="29" y="2"/>
                  </a:lnTo>
                  <a:lnTo>
                    <a:pt x="38" y="9"/>
                  </a:lnTo>
                  <a:lnTo>
                    <a:pt x="40" y="15"/>
                  </a:lnTo>
                  <a:lnTo>
                    <a:pt x="40" y="23"/>
                  </a:lnTo>
                  <a:lnTo>
                    <a:pt x="40" y="31"/>
                  </a:lnTo>
                  <a:lnTo>
                    <a:pt x="33" y="38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4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1" name="正方形/長方形 160"/>
          <p:cNvSpPr/>
          <p:nvPr/>
        </p:nvSpPr>
        <p:spPr>
          <a:xfrm>
            <a:off x="1835696" y="116632"/>
            <a:ext cx="64087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We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 volleyball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107504" y="1208946"/>
            <a:ext cx="9289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We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are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volleyball 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1259632" y="1208946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2915816" y="120894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3" grpId="0"/>
      <p:bldP spid="1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MCj03966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2341383"/>
            <a:ext cx="3743822" cy="382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 flipH="1">
            <a:off x="4751413" y="2377529"/>
            <a:ext cx="3709019" cy="3787775"/>
            <a:chOff x="1791" y="1298"/>
            <a:chExt cx="2336" cy="238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91" y="1298"/>
              <a:ext cx="2336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935" y="1549"/>
              <a:ext cx="2067" cy="2060"/>
            </a:xfrm>
            <a:custGeom>
              <a:avLst/>
              <a:gdLst>
                <a:gd name="T0" fmla="*/ 2062 w 2067"/>
                <a:gd name="T1" fmla="*/ 1135 h 2060"/>
                <a:gd name="T2" fmla="*/ 2035 w 2067"/>
                <a:gd name="T3" fmla="*/ 1288 h 2060"/>
                <a:gd name="T4" fmla="*/ 1986 w 2067"/>
                <a:gd name="T5" fmla="*/ 1431 h 2060"/>
                <a:gd name="T6" fmla="*/ 1917 w 2067"/>
                <a:gd name="T7" fmla="*/ 1564 h 2060"/>
                <a:gd name="T8" fmla="*/ 1831 w 2067"/>
                <a:gd name="T9" fmla="*/ 1686 h 2060"/>
                <a:gd name="T10" fmla="*/ 1728 w 2067"/>
                <a:gd name="T11" fmla="*/ 1793 h 2060"/>
                <a:gd name="T12" fmla="*/ 1611 w 2067"/>
                <a:gd name="T13" fmla="*/ 1885 h 2060"/>
                <a:gd name="T14" fmla="*/ 1481 w 2067"/>
                <a:gd name="T15" fmla="*/ 1958 h 2060"/>
                <a:gd name="T16" fmla="*/ 1341 w 2067"/>
                <a:gd name="T17" fmla="*/ 2014 h 2060"/>
                <a:gd name="T18" fmla="*/ 1191 w 2067"/>
                <a:gd name="T19" fmla="*/ 2049 h 2060"/>
                <a:gd name="T20" fmla="*/ 1034 w 2067"/>
                <a:gd name="T21" fmla="*/ 2060 h 2060"/>
                <a:gd name="T22" fmla="*/ 876 w 2067"/>
                <a:gd name="T23" fmla="*/ 2049 h 2060"/>
                <a:gd name="T24" fmla="*/ 726 w 2067"/>
                <a:gd name="T25" fmla="*/ 2014 h 2060"/>
                <a:gd name="T26" fmla="*/ 586 w 2067"/>
                <a:gd name="T27" fmla="*/ 1958 h 2060"/>
                <a:gd name="T28" fmla="*/ 455 w 2067"/>
                <a:gd name="T29" fmla="*/ 1885 h 2060"/>
                <a:gd name="T30" fmla="*/ 339 w 2067"/>
                <a:gd name="T31" fmla="*/ 1793 h 2060"/>
                <a:gd name="T32" fmla="*/ 236 w 2067"/>
                <a:gd name="T33" fmla="*/ 1686 h 2060"/>
                <a:gd name="T34" fmla="*/ 150 w 2067"/>
                <a:gd name="T35" fmla="*/ 1564 h 2060"/>
                <a:gd name="T36" fmla="*/ 81 w 2067"/>
                <a:gd name="T37" fmla="*/ 1431 h 2060"/>
                <a:gd name="T38" fmla="*/ 32 w 2067"/>
                <a:gd name="T39" fmla="*/ 1288 h 2060"/>
                <a:gd name="T40" fmla="*/ 5 w 2067"/>
                <a:gd name="T41" fmla="*/ 1135 h 2060"/>
                <a:gd name="T42" fmla="*/ 1 w 2067"/>
                <a:gd name="T43" fmla="*/ 976 h 2060"/>
                <a:gd name="T44" fmla="*/ 21 w 2067"/>
                <a:gd name="T45" fmla="*/ 822 h 2060"/>
                <a:gd name="T46" fmla="*/ 63 w 2067"/>
                <a:gd name="T47" fmla="*/ 677 h 2060"/>
                <a:gd name="T48" fmla="*/ 125 w 2067"/>
                <a:gd name="T49" fmla="*/ 539 h 2060"/>
                <a:gd name="T50" fmla="*/ 206 w 2067"/>
                <a:gd name="T51" fmla="*/ 414 h 2060"/>
                <a:gd name="T52" fmla="*/ 303 w 2067"/>
                <a:gd name="T53" fmla="*/ 302 h 2060"/>
                <a:gd name="T54" fmla="*/ 415 w 2067"/>
                <a:gd name="T55" fmla="*/ 205 h 2060"/>
                <a:gd name="T56" fmla="*/ 541 w 2067"/>
                <a:gd name="T57" fmla="*/ 125 h 2060"/>
                <a:gd name="T58" fmla="*/ 679 w 2067"/>
                <a:gd name="T59" fmla="*/ 63 h 2060"/>
                <a:gd name="T60" fmla="*/ 826 w 2067"/>
                <a:gd name="T61" fmla="*/ 21 h 2060"/>
                <a:gd name="T62" fmla="*/ 981 w 2067"/>
                <a:gd name="T63" fmla="*/ 1 h 2060"/>
                <a:gd name="T64" fmla="*/ 1140 w 2067"/>
                <a:gd name="T65" fmla="*/ 5 h 2060"/>
                <a:gd name="T66" fmla="*/ 1292 w 2067"/>
                <a:gd name="T67" fmla="*/ 32 h 2060"/>
                <a:gd name="T68" fmla="*/ 1436 w 2067"/>
                <a:gd name="T69" fmla="*/ 81 h 2060"/>
                <a:gd name="T70" fmla="*/ 1569 w 2067"/>
                <a:gd name="T71" fmla="*/ 149 h 2060"/>
                <a:gd name="T72" fmla="*/ 1690 w 2067"/>
                <a:gd name="T73" fmla="*/ 236 h 2060"/>
                <a:gd name="T74" fmla="*/ 1799 w 2067"/>
                <a:gd name="T75" fmla="*/ 338 h 2060"/>
                <a:gd name="T76" fmla="*/ 1890 w 2067"/>
                <a:gd name="T77" fmla="*/ 455 h 2060"/>
                <a:gd name="T78" fmla="*/ 1965 w 2067"/>
                <a:gd name="T79" fmla="*/ 584 h 2060"/>
                <a:gd name="T80" fmla="*/ 2021 w 2067"/>
                <a:gd name="T81" fmla="*/ 724 h 2060"/>
                <a:gd name="T82" fmla="*/ 2055 w 2067"/>
                <a:gd name="T83" fmla="*/ 873 h 2060"/>
                <a:gd name="T84" fmla="*/ 2067 w 2067"/>
                <a:gd name="T85" fmla="*/ 103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7" h="2060">
                  <a:moveTo>
                    <a:pt x="2067" y="1030"/>
                  </a:moveTo>
                  <a:lnTo>
                    <a:pt x="2066" y="1083"/>
                  </a:lnTo>
                  <a:lnTo>
                    <a:pt x="2062" y="1135"/>
                  </a:lnTo>
                  <a:lnTo>
                    <a:pt x="2055" y="1187"/>
                  </a:lnTo>
                  <a:lnTo>
                    <a:pt x="2046" y="1237"/>
                  </a:lnTo>
                  <a:lnTo>
                    <a:pt x="2035" y="1288"/>
                  </a:lnTo>
                  <a:lnTo>
                    <a:pt x="2021" y="1337"/>
                  </a:lnTo>
                  <a:lnTo>
                    <a:pt x="2004" y="1384"/>
                  </a:lnTo>
                  <a:lnTo>
                    <a:pt x="1986" y="1431"/>
                  </a:lnTo>
                  <a:lnTo>
                    <a:pt x="1965" y="1476"/>
                  </a:lnTo>
                  <a:lnTo>
                    <a:pt x="1942" y="1521"/>
                  </a:lnTo>
                  <a:lnTo>
                    <a:pt x="1917" y="1564"/>
                  </a:lnTo>
                  <a:lnTo>
                    <a:pt x="1890" y="1607"/>
                  </a:lnTo>
                  <a:lnTo>
                    <a:pt x="1862" y="1647"/>
                  </a:lnTo>
                  <a:lnTo>
                    <a:pt x="1831" y="1686"/>
                  </a:lnTo>
                  <a:lnTo>
                    <a:pt x="1799" y="1723"/>
                  </a:lnTo>
                  <a:lnTo>
                    <a:pt x="1764" y="1758"/>
                  </a:lnTo>
                  <a:lnTo>
                    <a:pt x="1728" y="1793"/>
                  </a:lnTo>
                  <a:lnTo>
                    <a:pt x="1690" y="1825"/>
                  </a:lnTo>
                  <a:lnTo>
                    <a:pt x="1652" y="1855"/>
                  </a:lnTo>
                  <a:lnTo>
                    <a:pt x="1611" y="1885"/>
                  </a:lnTo>
                  <a:lnTo>
                    <a:pt x="1569" y="1911"/>
                  </a:lnTo>
                  <a:lnTo>
                    <a:pt x="1526" y="1936"/>
                  </a:lnTo>
                  <a:lnTo>
                    <a:pt x="1481" y="1958"/>
                  </a:lnTo>
                  <a:lnTo>
                    <a:pt x="1436" y="1980"/>
                  </a:lnTo>
                  <a:lnTo>
                    <a:pt x="1388" y="1998"/>
                  </a:lnTo>
                  <a:lnTo>
                    <a:pt x="1341" y="2014"/>
                  </a:lnTo>
                  <a:lnTo>
                    <a:pt x="1292" y="2028"/>
                  </a:lnTo>
                  <a:lnTo>
                    <a:pt x="1242" y="2039"/>
                  </a:lnTo>
                  <a:lnTo>
                    <a:pt x="1191" y="2049"/>
                  </a:lnTo>
                  <a:lnTo>
                    <a:pt x="1140" y="2056"/>
                  </a:lnTo>
                  <a:lnTo>
                    <a:pt x="1088" y="2059"/>
                  </a:lnTo>
                  <a:lnTo>
                    <a:pt x="1034" y="2060"/>
                  </a:lnTo>
                  <a:lnTo>
                    <a:pt x="981" y="2059"/>
                  </a:lnTo>
                  <a:lnTo>
                    <a:pt x="928" y="2056"/>
                  </a:lnTo>
                  <a:lnTo>
                    <a:pt x="876" y="2049"/>
                  </a:lnTo>
                  <a:lnTo>
                    <a:pt x="826" y="2039"/>
                  </a:lnTo>
                  <a:lnTo>
                    <a:pt x="775" y="2028"/>
                  </a:lnTo>
                  <a:lnTo>
                    <a:pt x="726" y="2014"/>
                  </a:lnTo>
                  <a:lnTo>
                    <a:pt x="679" y="1998"/>
                  </a:lnTo>
                  <a:lnTo>
                    <a:pt x="631" y="1980"/>
                  </a:lnTo>
                  <a:lnTo>
                    <a:pt x="586" y="1958"/>
                  </a:lnTo>
                  <a:lnTo>
                    <a:pt x="541" y="1936"/>
                  </a:lnTo>
                  <a:lnTo>
                    <a:pt x="498" y="1911"/>
                  </a:lnTo>
                  <a:lnTo>
                    <a:pt x="455" y="1885"/>
                  </a:lnTo>
                  <a:lnTo>
                    <a:pt x="415" y="1855"/>
                  </a:lnTo>
                  <a:lnTo>
                    <a:pt x="376" y="1825"/>
                  </a:lnTo>
                  <a:lnTo>
                    <a:pt x="339" y="1793"/>
                  </a:lnTo>
                  <a:lnTo>
                    <a:pt x="303" y="1758"/>
                  </a:lnTo>
                  <a:lnTo>
                    <a:pt x="269" y="1723"/>
                  </a:lnTo>
                  <a:lnTo>
                    <a:pt x="236" y="1686"/>
                  </a:lnTo>
                  <a:lnTo>
                    <a:pt x="206" y="1647"/>
                  </a:lnTo>
                  <a:lnTo>
                    <a:pt x="176" y="1607"/>
                  </a:lnTo>
                  <a:lnTo>
                    <a:pt x="150" y="1564"/>
                  </a:lnTo>
                  <a:lnTo>
                    <a:pt x="125" y="1521"/>
                  </a:lnTo>
                  <a:lnTo>
                    <a:pt x="102" y="1476"/>
                  </a:lnTo>
                  <a:lnTo>
                    <a:pt x="81" y="1431"/>
                  </a:lnTo>
                  <a:lnTo>
                    <a:pt x="63" y="1384"/>
                  </a:lnTo>
                  <a:lnTo>
                    <a:pt x="46" y="1337"/>
                  </a:lnTo>
                  <a:lnTo>
                    <a:pt x="32" y="1288"/>
                  </a:lnTo>
                  <a:lnTo>
                    <a:pt x="21" y="1237"/>
                  </a:lnTo>
                  <a:lnTo>
                    <a:pt x="12" y="1187"/>
                  </a:lnTo>
                  <a:lnTo>
                    <a:pt x="5" y="1135"/>
                  </a:lnTo>
                  <a:lnTo>
                    <a:pt x="1" y="1083"/>
                  </a:lnTo>
                  <a:lnTo>
                    <a:pt x="0" y="1030"/>
                  </a:lnTo>
                  <a:lnTo>
                    <a:pt x="1" y="976"/>
                  </a:lnTo>
                  <a:lnTo>
                    <a:pt x="5" y="924"/>
                  </a:lnTo>
                  <a:lnTo>
                    <a:pt x="12" y="873"/>
                  </a:lnTo>
                  <a:lnTo>
                    <a:pt x="21" y="822"/>
                  </a:lnTo>
                  <a:lnTo>
                    <a:pt x="32" y="773"/>
                  </a:lnTo>
                  <a:lnTo>
                    <a:pt x="46" y="724"/>
                  </a:lnTo>
                  <a:lnTo>
                    <a:pt x="63" y="677"/>
                  </a:lnTo>
                  <a:lnTo>
                    <a:pt x="81" y="629"/>
                  </a:lnTo>
                  <a:lnTo>
                    <a:pt x="102" y="584"/>
                  </a:lnTo>
                  <a:lnTo>
                    <a:pt x="125" y="539"/>
                  </a:lnTo>
                  <a:lnTo>
                    <a:pt x="150" y="497"/>
                  </a:lnTo>
                  <a:lnTo>
                    <a:pt x="176" y="455"/>
                  </a:lnTo>
                  <a:lnTo>
                    <a:pt x="206" y="414"/>
                  </a:lnTo>
                  <a:lnTo>
                    <a:pt x="236" y="376"/>
                  </a:lnTo>
                  <a:lnTo>
                    <a:pt x="269" y="338"/>
                  </a:lnTo>
                  <a:lnTo>
                    <a:pt x="303" y="302"/>
                  </a:lnTo>
                  <a:lnTo>
                    <a:pt x="339" y="268"/>
                  </a:lnTo>
                  <a:lnTo>
                    <a:pt x="376" y="236"/>
                  </a:lnTo>
                  <a:lnTo>
                    <a:pt x="415" y="205"/>
                  </a:lnTo>
                  <a:lnTo>
                    <a:pt x="455" y="177"/>
                  </a:lnTo>
                  <a:lnTo>
                    <a:pt x="498" y="149"/>
                  </a:lnTo>
                  <a:lnTo>
                    <a:pt x="541" y="125"/>
                  </a:lnTo>
                  <a:lnTo>
                    <a:pt x="586" y="102"/>
                  </a:lnTo>
                  <a:lnTo>
                    <a:pt x="631" y="81"/>
                  </a:lnTo>
                  <a:lnTo>
                    <a:pt x="679" y="63"/>
                  </a:lnTo>
                  <a:lnTo>
                    <a:pt x="726" y="46"/>
                  </a:lnTo>
                  <a:lnTo>
                    <a:pt x="775" y="32"/>
                  </a:lnTo>
                  <a:lnTo>
                    <a:pt x="826" y="21"/>
                  </a:lnTo>
                  <a:lnTo>
                    <a:pt x="876" y="12"/>
                  </a:lnTo>
                  <a:lnTo>
                    <a:pt x="928" y="5"/>
                  </a:lnTo>
                  <a:lnTo>
                    <a:pt x="981" y="1"/>
                  </a:lnTo>
                  <a:lnTo>
                    <a:pt x="1034" y="0"/>
                  </a:lnTo>
                  <a:lnTo>
                    <a:pt x="1088" y="1"/>
                  </a:lnTo>
                  <a:lnTo>
                    <a:pt x="1140" y="5"/>
                  </a:lnTo>
                  <a:lnTo>
                    <a:pt x="1191" y="12"/>
                  </a:lnTo>
                  <a:lnTo>
                    <a:pt x="1242" y="21"/>
                  </a:lnTo>
                  <a:lnTo>
                    <a:pt x="1292" y="32"/>
                  </a:lnTo>
                  <a:lnTo>
                    <a:pt x="1341" y="46"/>
                  </a:lnTo>
                  <a:lnTo>
                    <a:pt x="1388" y="63"/>
                  </a:lnTo>
                  <a:lnTo>
                    <a:pt x="1436" y="81"/>
                  </a:lnTo>
                  <a:lnTo>
                    <a:pt x="1481" y="102"/>
                  </a:lnTo>
                  <a:lnTo>
                    <a:pt x="1526" y="125"/>
                  </a:lnTo>
                  <a:lnTo>
                    <a:pt x="1569" y="149"/>
                  </a:lnTo>
                  <a:lnTo>
                    <a:pt x="1611" y="177"/>
                  </a:lnTo>
                  <a:lnTo>
                    <a:pt x="1652" y="205"/>
                  </a:lnTo>
                  <a:lnTo>
                    <a:pt x="1690" y="236"/>
                  </a:lnTo>
                  <a:lnTo>
                    <a:pt x="1728" y="268"/>
                  </a:lnTo>
                  <a:lnTo>
                    <a:pt x="1764" y="302"/>
                  </a:lnTo>
                  <a:lnTo>
                    <a:pt x="1799" y="338"/>
                  </a:lnTo>
                  <a:lnTo>
                    <a:pt x="1831" y="376"/>
                  </a:lnTo>
                  <a:lnTo>
                    <a:pt x="1862" y="414"/>
                  </a:lnTo>
                  <a:lnTo>
                    <a:pt x="1890" y="455"/>
                  </a:lnTo>
                  <a:lnTo>
                    <a:pt x="1917" y="497"/>
                  </a:lnTo>
                  <a:lnTo>
                    <a:pt x="1942" y="539"/>
                  </a:lnTo>
                  <a:lnTo>
                    <a:pt x="1965" y="584"/>
                  </a:lnTo>
                  <a:lnTo>
                    <a:pt x="1986" y="629"/>
                  </a:lnTo>
                  <a:lnTo>
                    <a:pt x="2004" y="677"/>
                  </a:lnTo>
                  <a:lnTo>
                    <a:pt x="2021" y="724"/>
                  </a:lnTo>
                  <a:lnTo>
                    <a:pt x="2035" y="773"/>
                  </a:lnTo>
                  <a:lnTo>
                    <a:pt x="2046" y="822"/>
                  </a:lnTo>
                  <a:lnTo>
                    <a:pt x="2055" y="873"/>
                  </a:lnTo>
                  <a:lnTo>
                    <a:pt x="2062" y="924"/>
                  </a:lnTo>
                  <a:lnTo>
                    <a:pt x="2066" y="976"/>
                  </a:lnTo>
                  <a:lnTo>
                    <a:pt x="2067" y="1030"/>
                  </a:lnTo>
                  <a:close/>
                </a:path>
              </a:pathLst>
            </a:custGeom>
            <a:solidFill>
              <a:srgbClr val="9B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101" y="2031"/>
              <a:ext cx="601" cy="864"/>
            </a:xfrm>
            <a:custGeom>
              <a:avLst/>
              <a:gdLst>
                <a:gd name="T0" fmla="*/ 561 w 601"/>
                <a:gd name="T1" fmla="*/ 30 h 864"/>
                <a:gd name="T2" fmla="*/ 545 w 601"/>
                <a:gd name="T3" fmla="*/ 116 h 864"/>
                <a:gd name="T4" fmla="*/ 507 w 601"/>
                <a:gd name="T5" fmla="*/ 262 h 864"/>
                <a:gd name="T6" fmla="*/ 445 w 601"/>
                <a:gd name="T7" fmla="*/ 440 h 864"/>
                <a:gd name="T8" fmla="*/ 378 w 601"/>
                <a:gd name="T9" fmla="*/ 575 h 864"/>
                <a:gd name="T10" fmla="*/ 322 w 601"/>
                <a:gd name="T11" fmla="*/ 648 h 864"/>
                <a:gd name="T12" fmla="*/ 259 w 601"/>
                <a:gd name="T13" fmla="*/ 706 h 864"/>
                <a:gd name="T14" fmla="*/ 196 w 601"/>
                <a:gd name="T15" fmla="*/ 751 h 864"/>
                <a:gd name="T16" fmla="*/ 135 w 601"/>
                <a:gd name="T17" fmla="*/ 785 h 864"/>
                <a:gd name="T18" fmla="*/ 82 w 601"/>
                <a:gd name="T19" fmla="*/ 806 h 864"/>
                <a:gd name="T20" fmla="*/ 42 w 601"/>
                <a:gd name="T21" fmla="*/ 820 h 864"/>
                <a:gd name="T22" fmla="*/ 19 w 601"/>
                <a:gd name="T23" fmla="*/ 825 h 864"/>
                <a:gd name="T24" fmla="*/ 9 w 601"/>
                <a:gd name="T25" fmla="*/ 830 h 864"/>
                <a:gd name="T26" fmla="*/ 0 w 601"/>
                <a:gd name="T27" fmla="*/ 841 h 864"/>
                <a:gd name="T28" fmla="*/ 4 w 601"/>
                <a:gd name="T29" fmla="*/ 856 h 864"/>
                <a:gd name="T30" fmla="*/ 16 w 601"/>
                <a:gd name="T31" fmla="*/ 864 h 864"/>
                <a:gd name="T32" fmla="*/ 28 w 601"/>
                <a:gd name="T33" fmla="*/ 863 h 864"/>
                <a:gd name="T34" fmla="*/ 54 w 601"/>
                <a:gd name="T35" fmla="*/ 856 h 864"/>
                <a:gd name="T36" fmla="*/ 98 w 601"/>
                <a:gd name="T37" fmla="*/ 841 h 864"/>
                <a:gd name="T38" fmla="*/ 154 w 601"/>
                <a:gd name="T39" fmla="*/ 818 h 864"/>
                <a:gd name="T40" fmla="*/ 218 w 601"/>
                <a:gd name="T41" fmla="*/ 783 h 864"/>
                <a:gd name="T42" fmla="*/ 286 w 601"/>
                <a:gd name="T43" fmla="*/ 736 h 864"/>
                <a:gd name="T44" fmla="*/ 351 w 601"/>
                <a:gd name="T45" fmla="*/ 673 h 864"/>
                <a:gd name="T46" fmla="*/ 410 w 601"/>
                <a:gd name="T47" fmla="*/ 595 h 864"/>
                <a:gd name="T48" fmla="*/ 479 w 601"/>
                <a:gd name="T49" fmla="*/ 454 h 864"/>
                <a:gd name="T50" fmla="*/ 544 w 601"/>
                <a:gd name="T51" fmla="*/ 273 h 864"/>
                <a:gd name="T52" fmla="*/ 582 w 601"/>
                <a:gd name="T53" fmla="*/ 124 h 864"/>
                <a:gd name="T54" fmla="*/ 598 w 601"/>
                <a:gd name="T55" fmla="*/ 35 h 864"/>
                <a:gd name="T56" fmla="*/ 601 w 601"/>
                <a:gd name="T57" fmla="*/ 15 h 864"/>
                <a:gd name="T58" fmla="*/ 592 w 601"/>
                <a:gd name="T59" fmla="*/ 3 h 864"/>
                <a:gd name="T60" fmla="*/ 578 w 601"/>
                <a:gd name="T61" fmla="*/ 0 h 864"/>
                <a:gd name="T62" fmla="*/ 566 w 601"/>
                <a:gd name="T63" fmla="*/ 1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1" h="864">
                  <a:moveTo>
                    <a:pt x="564" y="17"/>
                  </a:moveTo>
                  <a:lnTo>
                    <a:pt x="561" y="30"/>
                  </a:lnTo>
                  <a:lnTo>
                    <a:pt x="555" y="64"/>
                  </a:lnTo>
                  <a:lnTo>
                    <a:pt x="545" y="116"/>
                  </a:lnTo>
                  <a:lnTo>
                    <a:pt x="529" y="184"/>
                  </a:lnTo>
                  <a:lnTo>
                    <a:pt x="507" y="262"/>
                  </a:lnTo>
                  <a:lnTo>
                    <a:pt x="479" y="349"/>
                  </a:lnTo>
                  <a:lnTo>
                    <a:pt x="445" y="440"/>
                  </a:lnTo>
                  <a:lnTo>
                    <a:pt x="402" y="532"/>
                  </a:lnTo>
                  <a:lnTo>
                    <a:pt x="378" y="575"/>
                  </a:lnTo>
                  <a:lnTo>
                    <a:pt x="351" y="614"/>
                  </a:lnTo>
                  <a:lnTo>
                    <a:pt x="322" y="648"/>
                  </a:lnTo>
                  <a:lnTo>
                    <a:pt x="292" y="679"/>
                  </a:lnTo>
                  <a:lnTo>
                    <a:pt x="259" y="706"/>
                  </a:lnTo>
                  <a:lnTo>
                    <a:pt x="227" y="731"/>
                  </a:lnTo>
                  <a:lnTo>
                    <a:pt x="196" y="751"/>
                  </a:lnTo>
                  <a:lnTo>
                    <a:pt x="164" y="769"/>
                  </a:lnTo>
                  <a:lnTo>
                    <a:pt x="135" y="785"/>
                  </a:lnTo>
                  <a:lnTo>
                    <a:pt x="107" y="796"/>
                  </a:lnTo>
                  <a:lnTo>
                    <a:pt x="82" y="806"/>
                  </a:lnTo>
                  <a:lnTo>
                    <a:pt x="60" y="814"/>
                  </a:lnTo>
                  <a:lnTo>
                    <a:pt x="42" y="820"/>
                  </a:lnTo>
                  <a:lnTo>
                    <a:pt x="28" y="824"/>
                  </a:lnTo>
                  <a:lnTo>
                    <a:pt x="19" y="825"/>
                  </a:lnTo>
                  <a:lnTo>
                    <a:pt x="16" y="826"/>
                  </a:lnTo>
                  <a:lnTo>
                    <a:pt x="9" y="830"/>
                  </a:lnTo>
                  <a:lnTo>
                    <a:pt x="3" y="834"/>
                  </a:lnTo>
                  <a:lnTo>
                    <a:pt x="0" y="841"/>
                  </a:lnTo>
                  <a:lnTo>
                    <a:pt x="0" y="849"/>
                  </a:lnTo>
                  <a:lnTo>
                    <a:pt x="4" y="856"/>
                  </a:lnTo>
                  <a:lnTo>
                    <a:pt x="9" y="860"/>
                  </a:lnTo>
                  <a:lnTo>
                    <a:pt x="16" y="864"/>
                  </a:lnTo>
                  <a:lnTo>
                    <a:pt x="23" y="864"/>
                  </a:lnTo>
                  <a:lnTo>
                    <a:pt x="28" y="863"/>
                  </a:lnTo>
                  <a:lnTo>
                    <a:pt x="38" y="860"/>
                  </a:lnTo>
                  <a:lnTo>
                    <a:pt x="54" y="856"/>
                  </a:lnTo>
                  <a:lnTo>
                    <a:pt x="74" y="850"/>
                  </a:lnTo>
                  <a:lnTo>
                    <a:pt x="98" y="841"/>
                  </a:lnTo>
                  <a:lnTo>
                    <a:pt x="125" y="831"/>
                  </a:lnTo>
                  <a:lnTo>
                    <a:pt x="154" y="818"/>
                  </a:lnTo>
                  <a:lnTo>
                    <a:pt x="186" y="802"/>
                  </a:lnTo>
                  <a:lnTo>
                    <a:pt x="218" y="783"/>
                  </a:lnTo>
                  <a:lnTo>
                    <a:pt x="252" y="761"/>
                  </a:lnTo>
                  <a:lnTo>
                    <a:pt x="286" y="736"/>
                  </a:lnTo>
                  <a:lnTo>
                    <a:pt x="319" y="706"/>
                  </a:lnTo>
                  <a:lnTo>
                    <a:pt x="351" y="673"/>
                  </a:lnTo>
                  <a:lnTo>
                    <a:pt x="382" y="637"/>
                  </a:lnTo>
                  <a:lnTo>
                    <a:pt x="410" y="595"/>
                  </a:lnTo>
                  <a:lnTo>
                    <a:pt x="437" y="549"/>
                  </a:lnTo>
                  <a:lnTo>
                    <a:pt x="479" y="454"/>
                  </a:lnTo>
                  <a:lnTo>
                    <a:pt x="515" y="362"/>
                  </a:lnTo>
                  <a:lnTo>
                    <a:pt x="544" y="273"/>
                  </a:lnTo>
                  <a:lnTo>
                    <a:pt x="566" y="192"/>
                  </a:lnTo>
                  <a:lnTo>
                    <a:pt x="582" y="124"/>
                  </a:lnTo>
                  <a:lnTo>
                    <a:pt x="592" y="70"/>
                  </a:lnTo>
                  <a:lnTo>
                    <a:pt x="598" y="35"/>
                  </a:lnTo>
                  <a:lnTo>
                    <a:pt x="601" y="22"/>
                  </a:lnTo>
                  <a:lnTo>
                    <a:pt x="601" y="15"/>
                  </a:lnTo>
                  <a:lnTo>
                    <a:pt x="597" y="7"/>
                  </a:lnTo>
                  <a:lnTo>
                    <a:pt x="592" y="3"/>
                  </a:lnTo>
                  <a:lnTo>
                    <a:pt x="585" y="0"/>
                  </a:lnTo>
                  <a:lnTo>
                    <a:pt x="578" y="0"/>
                  </a:lnTo>
                  <a:lnTo>
                    <a:pt x="571" y="4"/>
                  </a:lnTo>
                  <a:lnTo>
                    <a:pt x="566" y="10"/>
                  </a:lnTo>
                  <a:lnTo>
                    <a:pt x="5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686" y="1829"/>
              <a:ext cx="167" cy="176"/>
            </a:xfrm>
            <a:custGeom>
              <a:avLst/>
              <a:gdLst>
                <a:gd name="T0" fmla="*/ 7 w 167"/>
                <a:gd name="T1" fmla="*/ 4 h 176"/>
                <a:gd name="T2" fmla="*/ 3 w 167"/>
                <a:gd name="T3" fmla="*/ 10 h 176"/>
                <a:gd name="T4" fmla="*/ 0 w 167"/>
                <a:gd name="T5" fmla="*/ 18 h 176"/>
                <a:gd name="T6" fmla="*/ 1 w 167"/>
                <a:gd name="T7" fmla="*/ 25 h 176"/>
                <a:gd name="T8" fmla="*/ 5 w 167"/>
                <a:gd name="T9" fmla="*/ 31 h 176"/>
                <a:gd name="T10" fmla="*/ 133 w 167"/>
                <a:gd name="T11" fmla="*/ 170 h 176"/>
                <a:gd name="T12" fmla="*/ 139 w 167"/>
                <a:gd name="T13" fmla="*/ 175 h 176"/>
                <a:gd name="T14" fmla="*/ 146 w 167"/>
                <a:gd name="T15" fmla="*/ 176 h 176"/>
                <a:gd name="T16" fmla="*/ 154 w 167"/>
                <a:gd name="T17" fmla="*/ 175 h 176"/>
                <a:gd name="T18" fmla="*/ 161 w 167"/>
                <a:gd name="T19" fmla="*/ 172 h 176"/>
                <a:gd name="T20" fmla="*/ 165 w 167"/>
                <a:gd name="T21" fmla="*/ 166 h 176"/>
                <a:gd name="T22" fmla="*/ 167 w 167"/>
                <a:gd name="T23" fmla="*/ 158 h 176"/>
                <a:gd name="T24" fmla="*/ 165 w 167"/>
                <a:gd name="T25" fmla="*/ 151 h 176"/>
                <a:gd name="T26" fmla="*/ 162 w 167"/>
                <a:gd name="T27" fmla="*/ 145 h 176"/>
                <a:gd name="T28" fmla="*/ 33 w 167"/>
                <a:gd name="T29" fmla="*/ 6 h 176"/>
                <a:gd name="T30" fmla="*/ 28 w 167"/>
                <a:gd name="T31" fmla="*/ 1 h 176"/>
                <a:gd name="T32" fmla="*/ 20 w 167"/>
                <a:gd name="T33" fmla="*/ 0 h 176"/>
                <a:gd name="T34" fmla="*/ 13 w 167"/>
                <a:gd name="T35" fmla="*/ 1 h 176"/>
                <a:gd name="T36" fmla="*/ 7 w 167"/>
                <a:gd name="T3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176">
                  <a:moveTo>
                    <a:pt x="7" y="4"/>
                  </a:moveTo>
                  <a:lnTo>
                    <a:pt x="3" y="10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5" y="31"/>
                  </a:lnTo>
                  <a:lnTo>
                    <a:pt x="133" y="170"/>
                  </a:lnTo>
                  <a:lnTo>
                    <a:pt x="139" y="175"/>
                  </a:lnTo>
                  <a:lnTo>
                    <a:pt x="146" y="176"/>
                  </a:lnTo>
                  <a:lnTo>
                    <a:pt x="154" y="175"/>
                  </a:lnTo>
                  <a:lnTo>
                    <a:pt x="161" y="172"/>
                  </a:lnTo>
                  <a:lnTo>
                    <a:pt x="165" y="166"/>
                  </a:lnTo>
                  <a:lnTo>
                    <a:pt x="167" y="158"/>
                  </a:lnTo>
                  <a:lnTo>
                    <a:pt x="165" y="151"/>
                  </a:lnTo>
                  <a:lnTo>
                    <a:pt x="162" y="145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08" y="1604"/>
              <a:ext cx="583" cy="414"/>
            </a:xfrm>
            <a:custGeom>
              <a:avLst/>
              <a:gdLst>
                <a:gd name="T0" fmla="*/ 528 w 583"/>
                <a:gd name="T1" fmla="*/ 3 h 414"/>
                <a:gd name="T2" fmla="*/ 527 w 583"/>
                <a:gd name="T3" fmla="*/ 3 h 414"/>
                <a:gd name="T4" fmla="*/ 524 w 583"/>
                <a:gd name="T5" fmla="*/ 6 h 414"/>
                <a:gd name="T6" fmla="*/ 516 w 583"/>
                <a:gd name="T7" fmla="*/ 10 h 414"/>
                <a:gd name="T8" fmla="*/ 502 w 583"/>
                <a:gd name="T9" fmla="*/ 19 h 414"/>
                <a:gd name="T10" fmla="*/ 488 w 583"/>
                <a:gd name="T11" fmla="*/ 28 h 414"/>
                <a:gd name="T12" fmla="*/ 480 w 583"/>
                <a:gd name="T13" fmla="*/ 30 h 414"/>
                <a:gd name="T14" fmla="*/ 478 w 583"/>
                <a:gd name="T15" fmla="*/ 27 h 414"/>
                <a:gd name="T16" fmla="*/ 476 w 583"/>
                <a:gd name="T17" fmla="*/ 23 h 414"/>
                <a:gd name="T18" fmla="*/ 469 w 583"/>
                <a:gd name="T19" fmla="*/ 20 h 414"/>
                <a:gd name="T20" fmla="*/ 432 w 583"/>
                <a:gd name="T21" fmla="*/ 22 h 414"/>
                <a:gd name="T22" fmla="*/ 362 w 583"/>
                <a:gd name="T23" fmla="*/ 40 h 414"/>
                <a:gd name="T24" fmla="*/ 287 w 583"/>
                <a:gd name="T25" fmla="*/ 71 h 414"/>
                <a:gd name="T26" fmla="*/ 212 w 583"/>
                <a:gd name="T27" fmla="*/ 110 h 414"/>
                <a:gd name="T28" fmla="*/ 143 w 583"/>
                <a:gd name="T29" fmla="*/ 152 h 414"/>
                <a:gd name="T30" fmla="*/ 83 w 583"/>
                <a:gd name="T31" fmla="*/ 192 h 414"/>
                <a:gd name="T32" fmla="*/ 38 w 583"/>
                <a:gd name="T33" fmla="*/ 225 h 414"/>
                <a:gd name="T34" fmla="*/ 11 w 583"/>
                <a:gd name="T35" fmla="*/ 246 h 414"/>
                <a:gd name="T36" fmla="*/ 3 w 583"/>
                <a:gd name="T37" fmla="*/ 253 h 414"/>
                <a:gd name="T38" fmla="*/ 0 w 583"/>
                <a:gd name="T39" fmla="*/ 263 h 414"/>
                <a:gd name="T40" fmla="*/ 16 w 583"/>
                <a:gd name="T41" fmla="*/ 296 h 414"/>
                <a:gd name="T42" fmla="*/ 51 w 583"/>
                <a:gd name="T43" fmla="*/ 341 h 414"/>
                <a:gd name="T44" fmla="*/ 93 w 583"/>
                <a:gd name="T45" fmla="*/ 373 h 414"/>
                <a:gd name="T46" fmla="*/ 137 w 583"/>
                <a:gd name="T47" fmla="*/ 393 h 414"/>
                <a:gd name="T48" fmla="*/ 180 w 583"/>
                <a:gd name="T49" fmla="*/ 406 h 414"/>
                <a:gd name="T50" fmla="*/ 219 w 583"/>
                <a:gd name="T51" fmla="*/ 412 h 414"/>
                <a:gd name="T52" fmla="*/ 247 w 583"/>
                <a:gd name="T53" fmla="*/ 414 h 414"/>
                <a:gd name="T54" fmla="*/ 265 w 583"/>
                <a:gd name="T55" fmla="*/ 414 h 414"/>
                <a:gd name="T56" fmla="*/ 268 w 583"/>
                <a:gd name="T57" fmla="*/ 414 h 414"/>
                <a:gd name="T58" fmla="*/ 269 w 583"/>
                <a:gd name="T59" fmla="*/ 414 h 414"/>
                <a:gd name="T60" fmla="*/ 271 w 583"/>
                <a:gd name="T61" fmla="*/ 414 h 414"/>
                <a:gd name="T62" fmla="*/ 275 w 583"/>
                <a:gd name="T63" fmla="*/ 412 h 414"/>
                <a:gd name="T64" fmla="*/ 283 w 583"/>
                <a:gd name="T65" fmla="*/ 406 h 414"/>
                <a:gd name="T66" fmla="*/ 297 w 583"/>
                <a:gd name="T67" fmla="*/ 392 h 414"/>
                <a:gd name="T68" fmla="*/ 320 w 583"/>
                <a:gd name="T69" fmla="*/ 369 h 414"/>
                <a:gd name="T70" fmla="*/ 352 w 583"/>
                <a:gd name="T71" fmla="*/ 334 h 414"/>
                <a:gd name="T72" fmla="*/ 397 w 583"/>
                <a:gd name="T73" fmla="*/ 284 h 414"/>
                <a:gd name="T74" fmla="*/ 458 w 583"/>
                <a:gd name="T75" fmla="*/ 215 h 414"/>
                <a:gd name="T76" fmla="*/ 498 w 583"/>
                <a:gd name="T77" fmla="*/ 169 h 414"/>
                <a:gd name="T78" fmla="*/ 510 w 583"/>
                <a:gd name="T79" fmla="*/ 147 h 414"/>
                <a:gd name="T80" fmla="*/ 513 w 583"/>
                <a:gd name="T81" fmla="*/ 125 h 414"/>
                <a:gd name="T82" fmla="*/ 511 w 583"/>
                <a:gd name="T83" fmla="*/ 118 h 414"/>
                <a:gd name="T84" fmla="*/ 517 w 583"/>
                <a:gd name="T85" fmla="*/ 111 h 414"/>
                <a:gd name="T86" fmla="*/ 536 w 583"/>
                <a:gd name="T87" fmla="*/ 97 h 414"/>
                <a:gd name="T88" fmla="*/ 558 w 583"/>
                <a:gd name="T89" fmla="*/ 80 h 414"/>
                <a:gd name="T90" fmla="*/ 573 w 583"/>
                <a:gd name="T91" fmla="*/ 68 h 414"/>
                <a:gd name="T92" fmla="*/ 578 w 583"/>
                <a:gd name="T93" fmla="*/ 65 h 414"/>
                <a:gd name="T94" fmla="*/ 581 w 583"/>
                <a:gd name="T95" fmla="*/ 61 h 414"/>
                <a:gd name="T96" fmla="*/ 581 w 583"/>
                <a:gd name="T97" fmla="*/ 57 h 414"/>
                <a:gd name="T98" fmla="*/ 583 w 583"/>
                <a:gd name="T99" fmla="*/ 49 h 414"/>
                <a:gd name="T100" fmla="*/ 583 w 583"/>
                <a:gd name="T101" fmla="*/ 35 h 414"/>
                <a:gd name="T102" fmla="*/ 576 w 583"/>
                <a:gd name="T103" fmla="*/ 15 h 414"/>
                <a:gd name="T104" fmla="*/ 566 w 583"/>
                <a:gd name="T105" fmla="*/ 4 h 414"/>
                <a:gd name="T106" fmla="*/ 558 w 583"/>
                <a:gd name="T107" fmla="*/ 1 h 414"/>
                <a:gd name="T108" fmla="*/ 548 w 583"/>
                <a:gd name="T109" fmla="*/ 0 h 414"/>
                <a:gd name="T110" fmla="*/ 536 w 583"/>
                <a:gd name="T111" fmla="*/ 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3" h="414">
                  <a:moveTo>
                    <a:pt x="529" y="3"/>
                  </a:moveTo>
                  <a:lnTo>
                    <a:pt x="528" y="3"/>
                  </a:lnTo>
                  <a:lnTo>
                    <a:pt x="528" y="3"/>
                  </a:lnTo>
                  <a:lnTo>
                    <a:pt x="527" y="3"/>
                  </a:lnTo>
                  <a:lnTo>
                    <a:pt x="526" y="4"/>
                  </a:lnTo>
                  <a:lnTo>
                    <a:pt x="524" y="6"/>
                  </a:lnTo>
                  <a:lnTo>
                    <a:pt x="521" y="7"/>
                  </a:lnTo>
                  <a:lnTo>
                    <a:pt x="516" y="10"/>
                  </a:lnTo>
                  <a:lnTo>
                    <a:pt x="509" y="14"/>
                  </a:lnTo>
                  <a:lnTo>
                    <a:pt x="502" y="19"/>
                  </a:lnTo>
                  <a:lnTo>
                    <a:pt x="495" y="23"/>
                  </a:lnTo>
                  <a:lnTo>
                    <a:pt x="488" y="28"/>
                  </a:lnTo>
                  <a:lnTo>
                    <a:pt x="482" y="32"/>
                  </a:lnTo>
                  <a:lnTo>
                    <a:pt x="480" y="30"/>
                  </a:lnTo>
                  <a:lnTo>
                    <a:pt x="479" y="28"/>
                  </a:lnTo>
                  <a:lnTo>
                    <a:pt x="478" y="27"/>
                  </a:lnTo>
                  <a:lnTo>
                    <a:pt x="478" y="27"/>
                  </a:lnTo>
                  <a:lnTo>
                    <a:pt x="476" y="23"/>
                  </a:lnTo>
                  <a:lnTo>
                    <a:pt x="472" y="21"/>
                  </a:lnTo>
                  <a:lnTo>
                    <a:pt x="469" y="20"/>
                  </a:lnTo>
                  <a:lnTo>
                    <a:pt x="465" y="20"/>
                  </a:lnTo>
                  <a:lnTo>
                    <a:pt x="432" y="22"/>
                  </a:lnTo>
                  <a:lnTo>
                    <a:pt x="397" y="29"/>
                  </a:lnTo>
                  <a:lnTo>
                    <a:pt x="362" y="40"/>
                  </a:lnTo>
                  <a:lnTo>
                    <a:pt x="323" y="54"/>
                  </a:lnTo>
                  <a:lnTo>
                    <a:pt x="287" y="71"/>
                  </a:lnTo>
                  <a:lnTo>
                    <a:pt x="249" y="90"/>
                  </a:lnTo>
                  <a:lnTo>
                    <a:pt x="212" y="110"/>
                  </a:lnTo>
                  <a:lnTo>
                    <a:pt x="177" y="131"/>
                  </a:lnTo>
                  <a:lnTo>
                    <a:pt x="143" y="152"/>
                  </a:lnTo>
                  <a:lnTo>
                    <a:pt x="112" y="173"/>
                  </a:lnTo>
                  <a:lnTo>
                    <a:pt x="83" y="192"/>
                  </a:lnTo>
                  <a:lnTo>
                    <a:pt x="60" y="209"/>
                  </a:lnTo>
                  <a:lnTo>
                    <a:pt x="38" y="225"/>
                  </a:lnTo>
                  <a:lnTo>
                    <a:pt x="23" y="237"/>
                  </a:lnTo>
                  <a:lnTo>
                    <a:pt x="11" y="246"/>
                  </a:lnTo>
                  <a:lnTo>
                    <a:pt x="6" y="250"/>
                  </a:lnTo>
                  <a:lnTo>
                    <a:pt x="3" y="253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1" y="267"/>
                  </a:lnTo>
                  <a:lnTo>
                    <a:pt x="16" y="296"/>
                  </a:lnTo>
                  <a:lnTo>
                    <a:pt x="32" y="320"/>
                  </a:lnTo>
                  <a:lnTo>
                    <a:pt x="51" y="341"/>
                  </a:lnTo>
                  <a:lnTo>
                    <a:pt x="71" y="357"/>
                  </a:lnTo>
                  <a:lnTo>
                    <a:pt x="93" y="373"/>
                  </a:lnTo>
                  <a:lnTo>
                    <a:pt x="114" y="385"/>
                  </a:lnTo>
                  <a:lnTo>
                    <a:pt x="137" y="393"/>
                  </a:lnTo>
                  <a:lnTo>
                    <a:pt x="159" y="401"/>
                  </a:lnTo>
                  <a:lnTo>
                    <a:pt x="180" y="406"/>
                  </a:lnTo>
                  <a:lnTo>
                    <a:pt x="200" y="410"/>
                  </a:lnTo>
                  <a:lnTo>
                    <a:pt x="219" y="412"/>
                  </a:lnTo>
                  <a:lnTo>
                    <a:pt x="234" y="414"/>
                  </a:lnTo>
                  <a:lnTo>
                    <a:pt x="247" y="414"/>
                  </a:lnTo>
                  <a:lnTo>
                    <a:pt x="258" y="414"/>
                  </a:lnTo>
                  <a:lnTo>
                    <a:pt x="265" y="414"/>
                  </a:lnTo>
                  <a:lnTo>
                    <a:pt x="268" y="414"/>
                  </a:lnTo>
                  <a:lnTo>
                    <a:pt x="268" y="414"/>
                  </a:lnTo>
                  <a:lnTo>
                    <a:pt x="269" y="414"/>
                  </a:lnTo>
                  <a:lnTo>
                    <a:pt x="269" y="414"/>
                  </a:lnTo>
                  <a:lnTo>
                    <a:pt x="270" y="414"/>
                  </a:lnTo>
                  <a:lnTo>
                    <a:pt x="271" y="414"/>
                  </a:lnTo>
                  <a:lnTo>
                    <a:pt x="272" y="413"/>
                  </a:lnTo>
                  <a:lnTo>
                    <a:pt x="275" y="412"/>
                  </a:lnTo>
                  <a:lnTo>
                    <a:pt x="278" y="410"/>
                  </a:lnTo>
                  <a:lnTo>
                    <a:pt x="283" y="406"/>
                  </a:lnTo>
                  <a:lnTo>
                    <a:pt x="289" y="400"/>
                  </a:lnTo>
                  <a:lnTo>
                    <a:pt x="297" y="392"/>
                  </a:lnTo>
                  <a:lnTo>
                    <a:pt x="307" y="382"/>
                  </a:lnTo>
                  <a:lnTo>
                    <a:pt x="320" y="369"/>
                  </a:lnTo>
                  <a:lnTo>
                    <a:pt x="334" y="353"/>
                  </a:lnTo>
                  <a:lnTo>
                    <a:pt x="352" y="334"/>
                  </a:lnTo>
                  <a:lnTo>
                    <a:pt x="373" y="311"/>
                  </a:lnTo>
                  <a:lnTo>
                    <a:pt x="397" y="284"/>
                  </a:lnTo>
                  <a:lnTo>
                    <a:pt x="426" y="252"/>
                  </a:lnTo>
                  <a:lnTo>
                    <a:pt x="458" y="215"/>
                  </a:lnTo>
                  <a:lnTo>
                    <a:pt x="493" y="174"/>
                  </a:lnTo>
                  <a:lnTo>
                    <a:pt x="498" y="169"/>
                  </a:lnTo>
                  <a:lnTo>
                    <a:pt x="505" y="160"/>
                  </a:lnTo>
                  <a:lnTo>
                    <a:pt x="510" y="147"/>
                  </a:lnTo>
                  <a:lnTo>
                    <a:pt x="513" y="128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1" y="118"/>
                  </a:lnTo>
                  <a:lnTo>
                    <a:pt x="511" y="116"/>
                  </a:lnTo>
                  <a:lnTo>
                    <a:pt x="517" y="111"/>
                  </a:lnTo>
                  <a:lnTo>
                    <a:pt x="526" y="105"/>
                  </a:lnTo>
                  <a:lnTo>
                    <a:pt x="536" y="97"/>
                  </a:lnTo>
                  <a:lnTo>
                    <a:pt x="547" y="89"/>
                  </a:lnTo>
                  <a:lnTo>
                    <a:pt x="558" y="80"/>
                  </a:lnTo>
                  <a:lnTo>
                    <a:pt x="567" y="73"/>
                  </a:lnTo>
                  <a:lnTo>
                    <a:pt x="573" y="68"/>
                  </a:lnTo>
                  <a:lnTo>
                    <a:pt x="576" y="67"/>
                  </a:lnTo>
                  <a:lnTo>
                    <a:pt x="578" y="65"/>
                  </a:lnTo>
                  <a:lnTo>
                    <a:pt x="580" y="64"/>
                  </a:lnTo>
                  <a:lnTo>
                    <a:pt x="581" y="61"/>
                  </a:lnTo>
                  <a:lnTo>
                    <a:pt x="581" y="58"/>
                  </a:lnTo>
                  <a:lnTo>
                    <a:pt x="581" y="57"/>
                  </a:lnTo>
                  <a:lnTo>
                    <a:pt x="583" y="53"/>
                  </a:lnTo>
                  <a:lnTo>
                    <a:pt x="583" y="49"/>
                  </a:lnTo>
                  <a:lnTo>
                    <a:pt x="583" y="45"/>
                  </a:lnTo>
                  <a:lnTo>
                    <a:pt x="583" y="35"/>
                  </a:lnTo>
                  <a:lnTo>
                    <a:pt x="580" y="25"/>
                  </a:lnTo>
                  <a:lnTo>
                    <a:pt x="576" y="15"/>
                  </a:lnTo>
                  <a:lnTo>
                    <a:pt x="568" y="7"/>
                  </a:lnTo>
                  <a:lnTo>
                    <a:pt x="566" y="4"/>
                  </a:lnTo>
                  <a:lnTo>
                    <a:pt x="562" y="2"/>
                  </a:lnTo>
                  <a:lnTo>
                    <a:pt x="558" y="1"/>
                  </a:lnTo>
                  <a:lnTo>
                    <a:pt x="554" y="0"/>
                  </a:lnTo>
                  <a:lnTo>
                    <a:pt x="548" y="0"/>
                  </a:lnTo>
                  <a:lnTo>
                    <a:pt x="542" y="0"/>
                  </a:lnTo>
                  <a:lnTo>
                    <a:pt x="536" y="1"/>
                  </a:lnTo>
                  <a:lnTo>
                    <a:pt x="5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343" y="1633"/>
              <a:ext cx="518" cy="356"/>
            </a:xfrm>
            <a:custGeom>
              <a:avLst/>
              <a:gdLst>
                <a:gd name="T0" fmla="*/ 516 w 518"/>
                <a:gd name="T1" fmla="*/ 3 h 356"/>
                <a:gd name="T2" fmla="*/ 518 w 518"/>
                <a:gd name="T3" fmla="*/ 11 h 356"/>
                <a:gd name="T4" fmla="*/ 518 w 518"/>
                <a:gd name="T5" fmla="*/ 17 h 356"/>
                <a:gd name="T6" fmla="*/ 518 w 518"/>
                <a:gd name="T7" fmla="*/ 18 h 356"/>
                <a:gd name="T8" fmla="*/ 512 w 518"/>
                <a:gd name="T9" fmla="*/ 23 h 356"/>
                <a:gd name="T10" fmla="*/ 493 w 518"/>
                <a:gd name="T11" fmla="*/ 37 h 356"/>
                <a:gd name="T12" fmla="*/ 470 w 518"/>
                <a:gd name="T13" fmla="*/ 54 h 356"/>
                <a:gd name="T14" fmla="*/ 454 w 518"/>
                <a:gd name="T15" fmla="*/ 65 h 356"/>
                <a:gd name="T16" fmla="*/ 449 w 518"/>
                <a:gd name="T17" fmla="*/ 70 h 356"/>
                <a:gd name="T18" fmla="*/ 445 w 518"/>
                <a:gd name="T19" fmla="*/ 77 h 356"/>
                <a:gd name="T20" fmla="*/ 445 w 518"/>
                <a:gd name="T21" fmla="*/ 82 h 356"/>
                <a:gd name="T22" fmla="*/ 445 w 518"/>
                <a:gd name="T23" fmla="*/ 82 h 356"/>
                <a:gd name="T24" fmla="*/ 447 w 518"/>
                <a:gd name="T25" fmla="*/ 88 h 356"/>
                <a:gd name="T26" fmla="*/ 447 w 518"/>
                <a:gd name="T27" fmla="*/ 95 h 356"/>
                <a:gd name="T28" fmla="*/ 445 w 518"/>
                <a:gd name="T29" fmla="*/ 109 h 356"/>
                <a:gd name="T30" fmla="*/ 439 w 518"/>
                <a:gd name="T31" fmla="*/ 121 h 356"/>
                <a:gd name="T32" fmla="*/ 437 w 518"/>
                <a:gd name="T33" fmla="*/ 123 h 356"/>
                <a:gd name="T34" fmla="*/ 436 w 518"/>
                <a:gd name="T35" fmla="*/ 125 h 356"/>
                <a:gd name="T36" fmla="*/ 419 w 518"/>
                <a:gd name="T37" fmla="*/ 145 h 356"/>
                <a:gd name="T38" fmla="*/ 385 w 518"/>
                <a:gd name="T39" fmla="*/ 184 h 356"/>
                <a:gd name="T40" fmla="*/ 350 w 518"/>
                <a:gd name="T41" fmla="*/ 222 h 356"/>
                <a:gd name="T42" fmla="*/ 318 w 518"/>
                <a:gd name="T43" fmla="*/ 257 h 356"/>
                <a:gd name="T44" fmla="*/ 290 w 518"/>
                <a:gd name="T45" fmla="*/ 291 h 356"/>
                <a:gd name="T46" fmla="*/ 264 w 518"/>
                <a:gd name="T47" fmla="*/ 318 h 356"/>
                <a:gd name="T48" fmla="*/ 243 w 518"/>
                <a:gd name="T49" fmla="*/ 338 h 356"/>
                <a:gd name="T50" fmla="*/ 230 w 518"/>
                <a:gd name="T51" fmla="*/ 352 h 356"/>
                <a:gd name="T52" fmla="*/ 220 w 518"/>
                <a:gd name="T53" fmla="*/ 356 h 356"/>
                <a:gd name="T54" fmla="*/ 201 w 518"/>
                <a:gd name="T55" fmla="*/ 356 h 356"/>
                <a:gd name="T56" fmla="*/ 173 w 518"/>
                <a:gd name="T57" fmla="*/ 353 h 356"/>
                <a:gd name="T58" fmla="*/ 142 w 518"/>
                <a:gd name="T59" fmla="*/ 346 h 356"/>
                <a:gd name="T60" fmla="*/ 108 w 518"/>
                <a:gd name="T61" fmla="*/ 336 h 356"/>
                <a:gd name="T62" fmla="*/ 73 w 518"/>
                <a:gd name="T63" fmla="*/ 318 h 356"/>
                <a:gd name="T64" fmla="*/ 40 w 518"/>
                <a:gd name="T65" fmla="*/ 292 h 356"/>
                <a:gd name="T66" fmla="*/ 11 w 518"/>
                <a:gd name="T67" fmla="*/ 257 h 356"/>
                <a:gd name="T68" fmla="*/ 10 w 518"/>
                <a:gd name="T69" fmla="*/ 228 h 356"/>
                <a:gd name="T70" fmla="*/ 45 w 518"/>
                <a:gd name="T71" fmla="*/ 203 h 356"/>
                <a:gd name="T72" fmla="*/ 90 w 518"/>
                <a:gd name="T73" fmla="*/ 171 h 356"/>
                <a:gd name="T74" fmla="*/ 146 w 518"/>
                <a:gd name="T75" fmla="*/ 135 h 356"/>
                <a:gd name="T76" fmla="*/ 206 w 518"/>
                <a:gd name="T77" fmla="*/ 99 h 356"/>
                <a:gd name="T78" fmla="*/ 271 w 518"/>
                <a:gd name="T79" fmla="*/ 67 h 356"/>
                <a:gd name="T80" fmla="*/ 335 w 518"/>
                <a:gd name="T81" fmla="*/ 41 h 356"/>
                <a:gd name="T82" fmla="*/ 395 w 518"/>
                <a:gd name="T83" fmla="*/ 25 h 356"/>
                <a:gd name="T84" fmla="*/ 425 w 518"/>
                <a:gd name="T85" fmla="*/ 25 h 356"/>
                <a:gd name="T86" fmla="*/ 429 w 518"/>
                <a:gd name="T87" fmla="*/ 31 h 356"/>
                <a:gd name="T88" fmla="*/ 434 w 518"/>
                <a:gd name="T89" fmla="*/ 37 h 356"/>
                <a:gd name="T90" fmla="*/ 444 w 518"/>
                <a:gd name="T91" fmla="*/ 38 h 356"/>
                <a:gd name="T92" fmla="*/ 453 w 518"/>
                <a:gd name="T93" fmla="*/ 36 h 356"/>
                <a:gd name="T94" fmla="*/ 467 w 518"/>
                <a:gd name="T95" fmla="*/ 26 h 356"/>
                <a:gd name="T96" fmla="*/ 486 w 518"/>
                <a:gd name="T97" fmla="*/ 13 h 356"/>
                <a:gd name="T98" fmla="*/ 501 w 518"/>
                <a:gd name="T99" fmla="*/ 4 h 356"/>
                <a:gd name="T100" fmla="*/ 508 w 518"/>
                <a:gd name="T101" fmla="*/ 0 h 356"/>
                <a:gd name="T102" fmla="*/ 513 w 518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8" h="356">
                  <a:moveTo>
                    <a:pt x="514" y="0"/>
                  </a:moveTo>
                  <a:lnTo>
                    <a:pt x="516" y="3"/>
                  </a:lnTo>
                  <a:lnTo>
                    <a:pt x="517" y="6"/>
                  </a:lnTo>
                  <a:lnTo>
                    <a:pt x="518" y="11"/>
                  </a:lnTo>
                  <a:lnTo>
                    <a:pt x="518" y="16"/>
                  </a:lnTo>
                  <a:lnTo>
                    <a:pt x="518" y="17"/>
                  </a:lnTo>
                  <a:lnTo>
                    <a:pt x="518" y="17"/>
                  </a:lnTo>
                  <a:lnTo>
                    <a:pt x="518" y="18"/>
                  </a:lnTo>
                  <a:lnTo>
                    <a:pt x="517" y="19"/>
                  </a:lnTo>
                  <a:lnTo>
                    <a:pt x="512" y="23"/>
                  </a:lnTo>
                  <a:lnTo>
                    <a:pt x="502" y="30"/>
                  </a:lnTo>
                  <a:lnTo>
                    <a:pt x="493" y="37"/>
                  </a:lnTo>
                  <a:lnTo>
                    <a:pt x="481" y="45"/>
                  </a:lnTo>
                  <a:lnTo>
                    <a:pt x="470" y="54"/>
                  </a:lnTo>
                  <a:lnTo>
                    <a:pt x="461" y="61"/>
                  </a:lnTo>
                  <a:lnTo>
                    <a:pt x="454" y="65"/>
                  </a:lnTo>
                  <a:lnTo>
                    <a:pt x="451" y="68"/>
                  </a:lnTo>
                  <a:lnTo>
                    <a:pt x="449" y="70"/>
                  </a:lnTo>
                  <a:lnTo>
                    <a:pt x="447" y="74"/>
                  </a:lnTo>
                  <a:lnTo>
                    <a:pt x="445" y="77"/>
                  </a:lnTo>
                  <a:lnTo>
                    <a:pt x="445" y="81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7" y="88"/>
                  </a:lnTo>
                  <a:lnTo>
                    <a:pt x="447" y="91"/>
                  </a:lnTo>
                  <a:lnTo>
                    <a:pt x="447" y="95"/>
                  </a:lnTo>
                  <a:lnTo>
                    <a:pt x="447" y="99"/>
                  </a:lnTo>
                  <a:lnTo>
                    <a:pt x="445" y="109"/>
                  </a:lnTo>
                  <a:lnTo>
                    <a:pt x="443" y="116"/>
                  </a:lnTo>
                  <a:lnTo>
                    <a:pt x="439" y="121"/>
                  </a:lnTo>
                  <a:lnTo>
                    <a:pt x="438" y="123"/>
                  </a:lnTo>
                  <a:lnTo>
                    <a:pt x="437" y="123"/>
                  </a:lnTo>
                  <a:lnTo>
                    <a:pt x="437" y="125"/>
                  </a:lnTo>
                  <a:lnTo>
                    <a:pt x="436" y="125"/>
                  </a:lnTo>
                  <a:lnTo>
                    <a:pt x="436" y="126"/>
                  </a:lnTo>
                  <a:lnTo>
                    <a:pt x="419" y="145"/>
                  </a:lnTo>
                  <a:lnTo>
                    <a:pt x="401" y="165"/>
                  </a:lnTo>
                  <a:lnTo>
                    <a:pt x="385" y="184"/>
                  </a:lnTo>
                  <a:lnTo>
                    <a:pt x="367" y="203"/>
                  </a:lnTo>
                  <a:lnTo>
                    <a:pt x="350" y="222"/>
                  </a:lnTo>
                  <a:lnTo>
                    <a:pt x="335" y="241"/>
                  </a:lnTo>
                  <a:lnTo>
                    <a:pt x="318" y="257"/>
                  </a:lnTo>
                  <a:lnTo>
                    <a:pt x="304" y="274"/>
                  </a:lnTo>
                  <a:lnTo>
                    <a:pt x="290" y="291"/>
                  </a:lnTo>
                  <a:lnTo>
                    <a:pt x="277" y="305"/>
                  </a:lnTo>
                  <a:lnTo>
                    <a:pt x="264" y="318"/>
                  </a:lnTo>
                  <a:lnTo>
                    <a:pt x="253" y="328"/>
                  </a:lnTo>
                  <a:lnTo>
                    <a:pt x="243" y="338"/>
                  </a:lnTo>
                  <a:lnTo>
                    <a:pt x="236" y="346"/>
                  </a:lnTo>
                  <a:lnTo>
                    <a:pt x="230" y="352"/>
                  </a:lnTo>
                  <a:lnTo>
                    <a:pt x="225" y="356"/>
                  </a:lnTo>
                  <a:lnTo>
                    <a:pt x="220" y="356"/>
                  </a:lnTo>
                  <a:lnTo>
                    <a:pt x="211" y="356"/>
                  </a:lnTo>
                  <a:lnTo>
                    <a:pt x="201" y="356"/>
                  </a:lnTo>
                  <a:lnTo>
                    <a:pt x="187" y="354"/>
                  </a:lnTo>
                  <a:lnTo>
                    <a:pt x="173" y="353"/>
                  </a:lnTo>
                  <a:lnTo>
                    <a:pt x="159" y="350"/>
                  </a:lnTo>
                  <a:lnTo>
                    <a:pt x="142" y="346"/>
                  </a:lnTo>
                  <a:lnTo>
                    <a:pt x="126" y="341"/>
                  </a:lnTo>
                  <a:lnTo>
                    <a:pt x="108" y="336"/>
                  </a:lnTo>
                  <a:lnTo>
                    <a:pt x="90" y="327"/>
                  </a:lnTo>
                  <a:lnTo>
                    <a:pt x="73" y="318"/>
                  </a:lnTo>
                  <a:lnTo>
                    <a:pt x="55" y="306"/>
                  </a:lnTo>
                  <a:lnTo>
                    <a:pt x="40" y="292"/>
                  </a:lnTo>
                  <a:lnTo>
                    <a:pt x="25" y="276"/>
                  </a:lnTo>
                  <a:lnTo>
                    <a:pt x="11" y="257"/>
                  </a:lnTo>
                  <a:lnTo>
                    <a:pt x="0" y="236"/>
                  </a:lnTo>
                  <a:lnTo>
                    <a:pt x="10" y="228"/>
                  </a:lnTo>
                  <a:lnTo>
                    <a:pt x="26" y="216"/>
                  </a:lnTo>
                  <a:lnTo>
                    <a:pt x="45" y="203"/>
                  </a:lnTo>
                  <a:lnTo>
                    <a:pt x="66" y="187"/>
                  </a:lnTo>
                  <a:lnTo>
                    <a:pt x="90" y="171"/>
                  </a:lnTo>
                  <a:lnTo>
                    <a:pt x="117" y="153"/>
                  </a:lnTo>
                  <a:lnTo>
                    <a:pt x="146" y="135"/>
                  </a:lnTo>
                  <a:lnTo>
                    <a:pt x="176" y="116"/>
                  </a:lnTo>
                  <a:lnTo>
                    <a:pt x="206" y="99"/>
                  </a:lnTo>
                  <a:lnTo>
                    <a:pt x="239" y="82"/>
                  </a:lnTo>
                  <a:lnTo>
                    <a:pt x="271" y="67"/>
                  </a:lnTo>
                  <a:lnTo>
                    <a:pt x="303" y="52"/>
                  </a:lnTo>
                  <a:lnTo>
                    <a:pt x="335" y="41"/>
                  </a:lnTo>
                  <a:lnTo>
                    <a:pt x="366" y="31"/>
                  </a:lnTo>
                  <a:lnTo>
                    <a:pt x="395" y="25"/>
                  </a:lnTo>
                  <a:lnTo>
                    <a:pt x="423" y="22"/>
                  </a:lnTo>
                  <a:lnTo>
                    <a:pt x="425" y="25"/>
                  </a:lnTo>
                  <a:lnTo>
                    <a:pt x="428" y="29"/>
                  </a:lnTo>
                  <a:lnTo>
                    <a:pt x="429" y="31"/>
                  </a:lnTo>
                  <a:lnTo>
                    <a:pt x="430" y="32"/>
                  </a:lnTo>
                  <a:lnTo>
                    <a:pt x="434" y="37"/>
                  </a:lnTo>
                  <a:lnTo>
                    <a:pt x="438" y="38"/>
                  </a:lnTo>
                  <a:lnTo>
                    <a:pt x="444" y="38"/>
                  </a:lnTo>
                  <a:lnTo>
                    <a:pt x="450" y="37"/>
                  </a:lnTo>
                  <a:lnTo>
                    <a:pt x="453" y="36"/>
                  </a:lnTo>
                  <a:lnTo>
                    <a:pt x="458" y="32"/>
                  </a:lnTo>
                  <a:lnTo>
                    <a:pt x="467" y="26"/>
                  </a:lnTo>
                  <a:lnTo>
                    <a:pt x="476" y="20"/>
                  </a:lnTo>
                  <a:lnTo>
                    <a:pt x="486" y="13"/>
                  </a:lnTo>
                  <a:lnTo>
                    <a:pt x="495" y="9"/>
                  </a:lnTo>
                  <a:lnTo>
                    <a:pt x="501" y="4"/>
                  </a:lnTo>
                  <a:lnTo>
                    <a:pt x="505" y="1"/>
                  </a:lnTo>
                  <a:lnTo>
                    <a:pt x="508" y="0"/>
                  </a:lnTo>
                  <a:lnTo>
                    <a:pt x="511" y="0"/>
                  </a:lnTo>
                  <a:lnTo>
                    <a:pt x="513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572" y="1989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024" y="1298"/>
              <a:ext cx="864" cy="716"/>
            </a:xfrm>
            <a:custGeom>
              <a:avLst/>
              <a:gdLst>
                <a:gd name="T0" fmla="*/ 473 w 864"/>
                <a:gd name="T1" fmla="*/ 70 h 716"/>
                <a:gd name="T2" fmla="*/ 445 w 864"/>
                <a:gd name="T3" fmla="*/ 135 h 716"/>
                <a:gd name="T4" fmla="*/ 410 w 864"/>
                <a:gd name="T5" fmla="*/ 123 h 716"/>
                <a:gd name="T6" fmla="*/ 376 w 864"/>
                <a:gd name="T7" fmla="*/ 92 h 716"/>
                <a:gd name="T8" fmla="*/ 373 w 864"/>
                <a:gd name="T9" fmla="*/ 188 h 716"/>
                <a:gd name="T10" fmla="*/ 352 w 864"/>
                <a:gd name="T11" fmla="*/ 216 h 716"/>
                <a:gd name="T12" fmla="*/ 327 w 864"/>
                <a:gd name="T13" fmla="*/ 210 h 716"/>
                <a:gd name="T14" fmla="*/ 319 w 864"/>
                <a:gd name="T15" fmla="*/ 236 h 716"/>
                <a:gd name="T16" fmla="*/ 266 w 864"/>
                <a:gd name="T17" fmla="*/ 222 h 716"/>
                <a:gd name="T18" fmla="*/ 197 w 864"/>
                <a:gd name="T19" fmla="*/ 187 h 716"/>
                <a:gd name="T20" fmla="*/ 204 w 864"/>
                <a:gd name="T21" fmla="*/ 214 h 716"/>
                <a:gd name="T22" fmla="*/ 235 w 864"/>
                <a:gd name="T23" fmla="*/ 290 h 716"/>
                <a:gd name="T24" fmla="*/ 185 w 864"/>
                <a:gd name="T25" fmla="*/ 299 h 716"/>
                <a:gd name="T26" fmla="*/ 115 w 864"/>
                <a:gd name="T27" fmla="*/ 293 h 716"/>
                <a:gd name="T28" fmla="*/ 130 w 864"/>
                <a:gd name="T29" fmla="*/ 323 h 716"/>
                <a:gd name="T30" fmla="*/ 178 w 864"/>
                <a:gd name="T31" fmla="*/ 399 h 716"/>
                <a:gd name="T32" fmla="*/ 112 w 864"/>
                <a:gd name="T33" fmla="*/ 422 h 716"/>
                <a:gd name="T34" fmla="*/ 7 w 864"/>
                <a:gd name="T35" fmla="*/ 435 h 716"/>
                <a:gd name="T36" fmla="*/ 31 w 864"/>
                <a:gd name="T37" fmla="*/ 450 h 716"/>
                <a:gd name="T38" fmla="*/ 106 w 864"/>
                <a:gd name="T39" fmla="*/ 483 h 716"/>
                <a:gd name="T40" fmla="*/ 81 w 864"/>
                <a:gd name="T41" fmla="*/ 517 h 716"/>
                <a:gd name="T42" fmla="*/ 32 w 864"/>
                <a:gd name="T43" fmla="*/ 551 h 716"/>
                <a:gd name="T44" fmla="*/ 64 w 864"/>
                <a:gd name="T45" fmla="*/ 553 h 716"/>
                <a:gd name="T46" fmla="*/ 145 w 864"/>
                <a:gd name="T47" fmla="*/ 553 h 716"/>
                <a:gd name="T48" fmla="*/ 168 w 864"/>
                <a:gd name="T49" fmla="*/ 667 h 716"/>
                <a:gd name="T50" fmla="*/ 199 w 864"/>
                <a:gd name="T51" fmla="*/ 658 h 716"/>
                <a:gd name="T52" fmla="*/ 276 w 864"/>
                <a:gd name="T53" fmla="*/ 588 h 716"/>
                <a:gd name="T54" fmla="*/ 292 w 864"/>
                <a:gd name="T55" fmla="*/ 699 h 716"/>
                <a:gd name="T56" fmla="*/ 325 w 864"/>
                <a:gd name="T57" fmla="*/ 666 h 716"/>
                <a:gd name="T58" fmla="*/ 399 w 864"/>
                <a:gd name="T59" fmla="*/ 551 h 716"/>
                <a:gd name="T60" fmla="*/ 428 w 864"/>
                <a:gd name="T61" fmla="*/ 557 h 716"/>
                <a:gd name="T62" fmla="*/ 452 w 864"/>
                <a:gd name="T63" fmla="*/ 586 h 716"/>
                <a:gd name="T64" fmla="*/ 468 w 864"/>
                <a:gd name="T65" fmla="*/ 519 h 716"/>
                <a:gd name="T66" fmla="*/ 511 w 864"/>
                <a:gd name="T67" fmla="*/ 508 h 716"/>
                <a:gd name="T68" fmla="*/ 560 w 864"/>
                <a:gd name="T69" fmla="*/ 522 h 716"/>
                <a:gd name="T70" fmla="*/ 555 w 864"/>
                <a:gd name="T71" fmla="*/ 469 h 716"/>
                <a:gd name="T72" fmla="*/ 580 w 864"/>
                <a:gd name="T73" fmla="*/ 457 h 716"/>
                <a:gd name="T74" fmla="*/ 612 w 864"/>
                <a:gd name="T75" fmla="*/ 468 h 716"/>
                <a:gd name="T76" fmla="*/ 609 w 864"/>
                <a:gd name="T77" fmla="*/ 422 h 716"/>
                <a:gd name="T78" fmla="*/ 625 w 864"/>
                <a:gd name="T79" fmla="*/ 416 h 716"/>
                <a:gd name="T80" fmla="*/ 651 w 864"/>
                <a:gd name="T81" fmla="*/ 431 h 716"/>
                <a:gd name="T82" fmla="*/ 653 w 864"/>
                <a:gd name="T83" fmla="*/ 387 h 716"/>
                <a:gd name="T84" fmla="*/ 706 w 864"/>
                <a:gd name="T85" fmla="*/ 403 h 716"/>
                <a:gd name="T86" fmla="*/ 775 w 864"/>
                <a:gd name="T87" fmla="*/ 447 h 716"/>
                <a:gd name="T88" fmla="*/ 766 w 864"/>
                <a:gd name="T89" fmla="*/ 383 h 716"/>
                <a:gd name="T90" fmla="*/ 781 w 864"/>
                <a:gd name="T91" fmla="*/ 339 h 716"/>
                <a:gd name="T92" fmla="*/ 780 w 864"/>
                <a:gd name="T93" fmla="*/ 336 h 716"/>
                <a:gd name="T94" fmla="*/ 808 w 864"/>
                <a:gd name="T95" fmla="*/ 297 h 716"/>
                <a:gd name="T96" fmla="*/ 861 w 864"/>
                <a:gd name="T97" fmla="*/ 226 h 716"/>
                <a:gd name="T98" fmla="*/ 835 w 864"/>
                <a:gd name="T99" fmla="*/ 217 h 716"/>
                <a:gd name="T100" fmla="*/ 764 w 864"/>
                <a:gd name="T101" fmla="*/ 205 h 716"/>
                <a:gd name="T102" fmla="*/ 764 w 864"/>
                <a:gd name="T103" fmla="*/ 129 h 716"/>
                <a:gd name="T104" fmla="*/ 743 w 864"/>
                <a:gd name="T105" fmla="*/ 132 h 716"/>
                <a:gd name="T106" fmla="*/ 685 w 864"/>
                <a:gd name="T107" fmla="*/ 165 h 716"/>
                <a:gd name="T108" fmla="*/ 674 w 864"/>
                <a:gd name="T109" fmla="*/ 103 h 716"/>
                <a:gd name="T110" fmla="*/ 654 w 864"/>
                <a:gd name="T111" fmla="*/ 109 h 716"/>
                <a:gd name="T112" fmla="*/ 603 w 864"/>
                <a:gd name="T113" fmla="*/ 145 h 716"/>
                <a:gd name="T114" fmla="*/ 569 w 864"/>
                <a:gd name="T115" fmla="*/ 81 h 716"/>
                <a:gd name="T116" fmla="*/ 544 w 864"/>
                <a:gd name="T117" fmla="*/ 121 h 716"/>
                <a:gd name="T118" fmla="*/ 506 w 864"/>
                <a:gd name="T119" fmla="*/ 15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4" h="716">
                  <a:moveTo>
                    <a:pt x="484" y="44"/>
                  </a:moveTo>
                  <a:lnTo>
                    <a:pt x="483" y="47"/>
                  </a:lnTo>
                  <a:lnTo>
                    <a:pt x="478" y="56"/>
                  </a:lnTo>
                  <a:lnTo>
                    <a:pt x="473" y="70"/>
                  </a:lnTo>
                  <a:lnTo>
                    <a:pt x="466" y="85"/>
                  </a:lnTo>
                  <a:lnTo>
                    <a:pt x="458" y="103"/>
                  </a:lnTo>
                  <a:lnTo>
                    <a:pt x="451" y="120"/>
                  </a:lnTo>
                  <a:lnTo>
                    <a:pt x="445" y="135"/>
                  </a:lnTo>
                  <a:lnTo>
                    <a:pt x="439" y="148"/>
                  </a:lnTo>
                  <a:lnTo>
                    <a:pt x="432" y="141"/>
                  </a:lnTo>
                  <a:lnTo>
                    <a:pt x="422" y="133"/>
                  </a:lnTo>
                  <a:lnTo>
                    <a:pt x="410" y="123"/>
                  </a:lnTo>
                  <a:lnTo>
                    <a:pt x="399" y="114"/>
                  </a:lnTo>
                  <a:lnTo>
                    <a:pt x="390" y="104"/>
                  </a:lnTo>
                  <a:lnTo>
                    <a:pt x="382" y="97"/>
                  </a:lnTo>
                  <a:lnTo>
                    <a:pt x="376" y="92"/>
                  </a:lnTo>
                  <a:lnTo>
                    <a:pt x="373" y="90"/>
                  </a:lnTo>
                  <a:lnTo>
                    <a:pt x="373" y="107"/>
                  </a:lnTo>
                  <a:lnTo>
                    <a:pt x="373" y="145"/>
                  </a:lnTo>
                  <a:lnTo>
                    <a:pt x="373" y="188"/>
                  </a:lnTo>
                  <a:lnTo>
                    <a:pt x="373" y="219"/>
                  </a:lnTo>
                  <a:lnTo>
                    <a:pt x="367" y="218"/>
                  </a:lnTo>
                  <a:lnTo>
                    <a:pt x="359" y="217"/>
                  </a:lnTo>
                  <a:lnTo>
                    <a:pt x="352" y="216"/>
                  </a:lnTo>
                  <a:lnTo>
                    <a:pt x="344" y="213"/>
                  </a:lnTo>
                  <a:lnTo>
                    <a:pt x="336" y="212"/>
                  </a:lnTo>
                  <a:lnTo>
                    <a:pt x="330" y="211"/>
                  </a:lnTo>
                  <a:lnTo>
                    <a:pt x="327" y="210"/>
                  </a:lnTo>
                  <a:lnTo>
                    <a:pt x="326" y="210"/>
                  </a:lnTo>
                  <a:lnTo>
                    <a:pt x="325" y="214"/>
                  </a:lnTo>
                  <a:lnTo>
                    <a:pt x="322" y="224"/>
                  </a:lnTo>
                  <a:lnTo>
                    <a:pt x="319" y="236"/>
                  </a:lnTo>
                  <a:lnTo>
                    <a:pt x="316" y="246"/>
                  </a:lnTo>
                  <a:lnTo>
                    <a:pt x="304" y="240"/>
                  </a:lnTo>
                  <a:lnTo>
                    <a:pt x="287" y="232"/>
                  </a:lnTo>
                  <a:lnTo>
                    <a:pt x="266" y="222"/>
                  </a:lnTo>
                  <a:lnTo>
                    <a:pt x="245" y="211"/>
                  </a:lnTo>
                  <a:lnTo>
                    <a:pt x="225" y="201"/>
                  </a:lnTo>
                  <a:lnTo>
                    <a:pt x="208" y="193"/>
                  </a:lnTo>
                  <a:lnTo>
                    <a:pt x="197" y="187"/>
                  </a:lnTo>
                  <a:lnTo>
                    <a:pt x="193" y="185"/>
                  </a:lnTo>
                  <a:lnTo>
                    <a:pt x="194" y="188"/>
                  </a:lnTo>
                  <a:lnTo>
                    <a:pt x="199" y="199"/>
                  </a:lnTo>
                  <a:lnTo>
                    <a:pt x="204" y="214"/>
                  </a:lnTo>
                  <a:lnTo>
                    <a:pt x="213" y="233"/>
                  </a:lnTo>
                  <a:lnTo>
                    <a:pt x="220" y="254"/>
                  </a:lnTo>
                  <a:lnTo>
                    <a:pt x="228" y="272"/>
                  </a:lnTo>
                  <a:lnTo>
                    <a:pt x="235" y="290"/>
                  </a:lnTo>
                  <a:lnTo>
                    <a:pt x="240" y="303"/>
                  </a:lnTo>
                  <a:lnTo>
                    <a:pt x="226" y="302"/>
                  </a:lnTo>
                  <a:lnTo>
                    <a:pt x="207" y="301"/>
                  </a:lnTo>
                  <a:lnTo>
                    <a:pt x="185" y="299"/>
                  </a:lnTo>
                  <a:lnTo>
                    <a:pt x="163" y="297"/>
                  </a:lnTo>
                  <a:lnTo>
                    <a:pt x="143" y="295"/>
                  </a:lnTo>
                  <a:lnTo>
                    <a:pt x="126" y="294"/>
                  </a:lnTo>
                  <a:lnTo>
                    <a:pt x="115" y="293"/>
                  </a:lnTo>
                  <a:lnTo>
                    <a:pt x="111" y="293"/>
                  </a:lnTo>
                  <a:lnTo>
                    <a:pt x="113" y="296"/>
                  </a:lnTo>
                  <a:lnTo>
                    <a:pt x="120" y="307"/>
                  </a:lnTo>
                  <a:lnTo>
                    <a:pt x="130" y="323"/>
                  </a:lnTo>
                  <a:lnTo>
                    <a:pt x="141" y="341"/>
                  </a:lnTo>
                  <a:lnTo>
                    <a:pt x="155" y="361"/>
                  </a:lnTo>
                  <a:lnTo>
                    <a:pt x="166" y="381"/>
                  </a:lnTo>
                  <a:lnTo>
                    <a:pt x="178" y="399"/>
                  </a:lnTo>
                  <a:lnTo>
                    <a:pt x="187" y="412"/>
                  </a:lnTo>
                  <a:lnTo>
                    <a:pt x="169" y="415"/>
                  </a:lnTo>
                  <a:lnTo>
                    <a:pt x="143" y="417"/>
                  </a:lnTo>
                  <a:lnTo>
                    <a:pt x="112" y="422"/>
                  </a:lnTo>
                  <a:lnTo>
                    <a:pt x="80" y="425"/>
                  </a:lnTo>
                  <a:lnTo>
                    <a:pt x="50" y="429"/>
                  </a:lnTo>
                  <a:lnTo>
                    <a:pt x="24" y="432"/>
                  </a:lnTo>
                  <a:lnTo>
                    <a:pt x="7" y="435"/>
                  </a:lnTo>
                  <a:lnTo>
                    <a:pt x="0" y="436"/>
                  </a:lnTo>
                  <a:lnTo>
                    <a:pt x="4" y="438"/>
                  </a:lnTo>
                  <a:lnTo>
                    <a:pt x="14" y="443"/>
                  </a:lnTo>
                  <a:lnTo>
                    <a:pt x="31" y="450"/>
                  </a:lnTo>
                  <a:lnTo>
                    <a:pt x="49" y="458"/>
                  </a:lnTo>
                  <a:lnTo>
                    <a:pt x="69" y="467"/>
                  </a:lnTo>
                  <a:lnTo>
                    <a:pt x="89" y="476"/>
                  </a:lnTo>
                  <a:lnTo>
                    <a:pt x="106" y="483"/>
                  </a:lnTo>
                  <a:lnTo>
                    <a:pt x="119" y="489"/>
                  </a:lnTo>
                  <a:lnTo>
                    <a:pt x="109" y="496"/>
                  </a:lnTo>
                  <a:lnTo>
                    <a:pt x="96" y="506"/>
                  </a:lnTo>
                  <a:lnTo>
                    <a:pt x="81" y="517"/>
                  </a:lnTo>
                  <a:lnTo>
                    <a:pt x="65" y="527"/>
                  </a:lnTo>
                  <a:lnTo>
                    <a:pt x="51" y="537"/>
                  </a:lnTo>
                  <a:lnTo>
                    <a:pt x="39" y="545"/>
                  </a:lnTo>
                  <a:lnTo>
                    <a:pt x="32" y="551"/>
                  </a:lnTo>
                  <a:lnTo>
                    <a:pt x="29" y="553"/>
                  </a:lnTo>
                  <a:lnTo>
                    <a:pt x="33" y="553"/>
                  </a:lnTo>
                  <a:lnTo>
                    <a:pt x="45" y="553"/>
                  </a:lnTo>
                  <a:lnTo>
                    <a:pt x="64" y="553"/>
                  </a:lnTo>
                  <a:lnTo>
                    <a:pt x="86" y="553"/>
                  </a:lnTo>
                  <a:lnTo>
                    <a:pt x="107" y="553"/>
                  </a:lnTo>
                  <a:lnTo>
                    <a:pt x="128" y="553"/>
                  </a:lnTo>
                  <a:lnTo>
                    <a:pt x="145" y="553"/>
                  </a:lnTo>
                  <a:lnTo>
                    <a:pt x="157" y="553"/>
                  </a:lnTo>
                  <a:lnTo>
                    <a:pt x="159" y="583"/>
                  </a:lnTo>
                  <a:lnTo>
                    <a:pt x="164" y="628"/>
                  </a:lnTo>
                  <a:lnTo>
                    <a:pt x="168" y="667"/>
                  </a:lnTo>
                  <a:lnTo>
                    <a:pt x="169" y="685"/>
                  </a:lnTo>
                  <a:lnTo>
                    <a:pt x="172" y="681"/>
                  </a:lnTo>
                  <a:lnTo>
                    <a:pt x="183" y="672"/>
                  </a:lnTo>
                  <a:lnTo>
                    <a:pt x="199" y="658"/>
                  </a:lnTo>
                  <a:lnTo>
                    <a:pt x="218" y="641"/>
                  </a:lnTo>
                  <a:lnTo>
                    <a:pt x="238" y="622"/>
                  </a:lnTo>
                  <a:lnTo>
                    <a:pt x="258" y="604"/>
                  </a:lnTo>
                  <a:lnTo>
                    <a:pt x="276" y="588"/>
                  </a:lnTo>
                  <a:lnTo>
                    <a:pt x="290" y="573"/>
                  </a:lnTo>
                  <a:lnTo>
                    <a:pt x="291" y="611"/>
                  </a:lnTo>
                  <a:lnTo>
                    <a:pt x="291" y="659"/>
                  </a:lnTo>
                  <a:lnTo>
                    <a:pt x="292" y="699"/>
                  </a:lnTo>
                  <a:lnTo>
                    <a:pt x="292" y="716"/>
                  </a:lnTo>
                  <a:lnTo>
                    <a:pt x="297" y="708"/>
                  </a:lnTo>
                  <a:lnTo>
                    <a:pt x="308" y="692"/>
                  </a:lnTo>
                  <a:lnTo>
                    <a:pt x="325" y="666"/>
                  </a:lnTo>
                  <a:lnTo>
                    <a:pt x="345" y="636"/>
                  </a:lnTo>
                  <a:lnTo>
                    <a:pt x="365" y="604"/>
                  </a:lnTo>
                  <a:lnTo>
                    <a:pt x="384" y="575"/>
                  </a:lnTo>
                  <a:lnTo>
                    <a:pt x="399" y="551"/>
                  </a:lnTo>
                  <a:lnTo>
                    <a:pt x="410" y="534"/>
                  </a:lnTo>
                  <a:lnTo>
                    <a:pt x="415" y="540"/>
                  </a:lnTo>
                  <a:lnTo>
                    <a:pt x="421" y="549"/>
                  </a:lnTo>
                  <a:lnTo>
                    <a:pt x="428" y="557"/>
                  </a:lnTo>
                  <a:lnTo>
                    <a:pt x="435" y="566"/>
                  </a:lnTo>
                  <a:lnTo>
                    <a:pt x="442" y="575"/>
                  </a:lnTo>
                  <a:lnTo>
                    <a:pt x="448" y="582"/>
                  </a:lnTo>
                  <a:lnTo>
                    <a:pt x="452" y="586"/>
                  </a:lnTo>
                  <a:lnTo>
                    <a:pt x="453" y="589"/>
                  </a:lnTo>
                  <a:lnTo>
                    <a:pt x="455" y="577"/>
                  </a:lnTo>
                  <a:lnTo>
                    <a:pt x="461" y="550"/>
                  </a:lnTo>
                  <a:lnTo>
                    <a:pt x="468" y="519"/>
                  </a:lnTo>
                  <a:lnTo>
                    <a:pt x="473" y="496"/>
                  </a:lnTo>
                  <a:lnTo>
                    <a:pt x="483" y="500"/>
                  </a:lnTo>
                  <a:lnTo>
                    <a:pt x="496" y="504"/>
                  </a:lnTo>
                  <a:lnTo>
                    <a:pt x="511" y="508"/>
                  </a:lnTo>
                  <a:lnTo>
                    <a:pt x="525" y="513"/>
                  </a:lnTo>
                  <a:lnTo>
                    <a:pt x="540" y="517"/>
                  </a:lnTo>
                  <a:lnTo>
                    <a:pt x="552" y="520"/>
                  </a:lnTo>
                  <a:lnTo>
                    <a:pt x="560" y="522"/>
                  </a:lnTo>
                  <a:lnTo>
                    <a:pt x="562" y="524"/>
                  </a:lnTo>
                  <a:lnTo>
                    <a:pt x="561" y="515"/>
                  </a:lnTo>
                  <a:lnTo>
                    <a:pt x="559" y="494"/>
                  </a:lnTo>
                  <a:lnTo>
                    <a:pt x="555" y="469"/>
                  </a:lnTo>
                  <a:lnTo>
                    <a:pt x="553" y="448"/>
                  </a:lnTo>
                  <a:lnTo>
                    <a:pt x="561" y="450"/>
                  </a:lnTo>
                  <a:lnTo>
                    <a:pt x="569" y="454"/>
                  </a:lnTo>
                  <a:lnTo>
                    <a:pt x="580" y="457"/>
                  </a:lnTo>
                  <a:lnTo>
                    <a:pt x="591" y="461"/>
                  </a:lnTo>
                  <a:lnTo>
                    <a:pt x="600" y="464"/>
                  </a:lnTo>
                  <a:lnTo>
                    <a:pt x="607" y="467"/>
                  </a:lnTo>
                  <a:lnTo>
                    <a:pt x="612" y="468"/>
                  </a:lnTo>
                  <a:lnTo>
                    <a:pt x="615" y="469"/>
                  </a:lnTo>
                  <a:lnTo>
                    <a:pt x="613" y="462"/>
                  </a:lnTo>
                  <a:lnTo>
                    <a:pt x="611" y="443"/>
                  </a:lnTo>
                  <a:lnTo>
                    <a:pt x="609" y="422"/>
                  </a:lnTo>
                  <a:lnTo>
                    <a:pt x="606" y="404"/>
                  </a:lnTo>
                  <a:lnTo>
                    <a:pt x="611" y="408"/>
                  </a:lnTo>
                  <a:lnTo>
                    <a:pt x="618" y="411"/>
                  </a:lnTo>
                  <a:lnTo>
                    <a:pt x="625" y="416"/>
                  </a:lnTo>
                  <a:lnTo>
                    <a:pt x="634" y="421"/>
                  </a:lnTo>
                  <a:lnTo>
                    <a:pt x="641" y="425"/>
                  </a:lnTo>
                  <a:lnTo>
                    <a:pt x="647" y="429"/>
                  </a:lnTo>
                  <a:lnTo>
                    <a:pt x="651" y="431"/>
                  </a:lnTo>
                  <a:lnTo>
                    <a:pt x="653" y="432"/>
                  </a:lnTo>
                  <a:lnTo>
                    <a:pt x="653" y="425"/>
                  </a:lnTo>
                  <a:lnTo>
                    <a:pt x="653" y="408"/>
                  </a:lnTo>
                  <a:lnTo>
                    <a:pt x="653" y="387"/>
                  </a:lnTo>
                  <a:lnTo>
                    <a:pt x="653" y="371"/>
                  </a:lnTo>
                  <a:lnTo>
                    <a:pt x="667" y="379"/>
                  </a:lnTo>
                  <a:lnTo>
                    <a:pt x="685" y="391"/>
                  </a:lnTo>
                  <a:lnTo>
                    <a:pt x="706" y="403"/>
                  </a:lnTo>
                  <a:lnTo>
                    <a:pt x="728" y="417"/>
                  </a:lnTo>
                  <a:lnTo>
                    <a:pt x="748" y="429"/>
                  </a:lnTo>
                  <a:lnTo>
                    <a:pt x="764" y="440"/>
                  </a:lnTo>
                  <a:lnTo>
                    <a:pt x="775" y="447"/>
                  </a:lnTo>
                  <a:lnTo>
                    <a:pt x="780" y="449"/>
                  </a:lnTo>
                  <a:lnTo>
                    <a:pt x="777" y="438"/>
                  </a:lnTo>
                  <a:lnTo>
                    <a:pt x="773" y="413"/>
                  </a:lnTo>
                  <a:lnTo>
                    <a:pt x="766" y="383"/>
                  </a:lnTo>
                  <a:lnTo>
                    <a:pt x="761" y="358"/>
                  </a:lnTo>
                  <a:lnTo>
                    <a:pt x="768" y="354"/>
                  </a:lnTo>
                  <a:lnTo>
                    <a:pt x="775" y="346"/>
                  </a:lnTo>
                  <a:lnTo>
                    <a:pt x="781" y="339"/>
                  </a:lnTo>
                  <a:lnTo>
                    <a:pt x="783" y="335"/>
                  </a:lnTo>
                  <a:lnTo>
                    <a:pt x="782" y="335"/>
                  </a:lnTo>
                  <a:lnTo>
                    <a:pt x="781" y="336"/>
                  </a:lnTo>
                  <a:lnTo>
                    <a:pt x="780" y="336"/>
                  </a:lnTo>
                  <a:lnTo>
                    <a:pt x="780" y="335"/>
                  </a:lnTo>
                  <a:lnTo>
                    <a:pt x="785" y="329"/>
                  </a:lnTo>
                  <a:lnTo>
                    <a:pt x="794" y="316"/>
                  </a:lnTo>
                  <a:lnTo>
                    <a:pt x="808" y="297"/>
                  </a:lnTo>
                  <a:lnTo>
                    <a:pt x="824" y="277"/>
                  </a:lnTo>
                  <a:lnTo>
                    <a:pt x="838" y="257"/>
                  </a:lnTo>
                  <a:lnTo>
                    <a:pt x="851" y="239"/>
                  </a:lnTo>
                  <a:lnTo>
                    <a:pt x="861" y="226"/>
                  </a:lnTo>
                  <a:lnTo>
                    <a:pt x="864" y="222"/>
                  </a:lnTo>
                  <a:lnTo>
                    <a:pt x="861" y="220"/>
                  </a:lnTo>
                  <a:lnTo>
                    <a:pt x="850" y="219"/>
                  </a:lnTo>
                  <a:lnTo>
                    <a:pt x="835" y="217"/>
                  </a:lnTo>
                  <a:lnTo>
                    <a:pt x="817" y="213"/>
                  </a:lnTo>
                  <a:lnTo>
                    <a:pt x="798" y="210"/>
                  </a:lnTo>
                  <a:lnTo>
                    <a:pt x="780" y="207"/>
                  </a:lnTo>
                  <a:lnTo>
                    <a:pt x="764" y="205"/>
                  </a:lnTo>
                  <a:lnTo>
                    <a:pt x="754" y="203"/>
                  </a:lnTo>
                  <a:lnTo>
                    <a:pt x="756" y="182"/>
                  </a:lnTo>
                  <a:lnTo>
                    <a:pt x="761" y="154"/>
                  </a:lnTo>
                  <a:lnTo>
                    <a:pt x="764" y="129"/>
                  </a:lnTo>
                  <a:lnTo>
                    <a:pt x="766" y="118"/>
                  </a:lnTo>
                  <a:lnTo>
                    <a:pt x="763" y="120"/>
                  </a:lnTo>
                  <a:lnTo>
                    <a:pt x="755" y="124"/>
                  </a:lnTo>
                  <a:lnTo>
                    <a:pt x="743" y="132"/>
                  </a:lnTo>
                  <a:lnTo>
                    <a:pt x="729" y="139"/>
                  </a:lnTo>
                  <a:lnTo>
                    <a:pt x="714" y="148"/>
                  </a:lnTo>
                  <a:lnTo>
                    <a:pt x="699" y="156"/>
                  </a:lnTo>
                  <a:lnTo>
                    <a:pt x="685" y="165"/>
                  </a:lnTo>
                  <a:lnTo>
                    <a:pt x="674" y="171"/>
                  </a:lnTo>
                  <a:lnTo>
                    <a:pt x="674" y="149"/>
                  </a:lnTo>
                  <a:lnTo>
                    <a:pt x="674" y="124"/>
                  </a:lnTo>
                  <a:lnTo>
                    <a:pt x="674" y="103"/>
                  </a:lnTo>
                  <a:lnTo>
                    <a:pt x="674" y="95"/>
                  </a:lnTo>
                  <a:lnTo>
                    <a:pt x="672" y="97"/>
                  </a:lnTo>
                  <a:lnTo>
                    <a:pt x="665" y="102"/>
                  </a:lnTo>
                  <a:lnTo>
                    <a:pt x="654" y="109"/>
                  </a:lnTo>
                  <a:lnTo>
                    <a:pt x="641" y="117"/>
                  </a:lnTo>
                  <a:lnTo>
                    <a:pt x="628" y="128"/>
                  </a:lnTo>
                  <a:lnTo>
                    <a:pt x="615" y="136"/>
                  </a:lnTo>
                  <a:lnTo>
                    <a:pt x="603" y="145"/>
                  </a:lnTo>
                  <a:lnTo>
                    <a:pt x="593" y="152"/>
                  </a:lnTo>
                  <a:lnTo>
                    <a:pt x="586" y="132"/>
                  </a:lnTo>
                  <a:lnTo>
                    <a:pt x="578" y="104"/>
                  </a:lnTo>
                  <a:lnTo>
                    <a:pt x="569" y="81"/>
                  </a:lnTo>
                  <a:lnTo>
                    <a:pt x="566" y="70"/>
                  </a:lnTo>
                  <a:lnTo>
                    <a:pt x="562" y="78"/>
                  </a:lnTo>
                  <a:lnTo>
                    <a:pt x="554" y="98"/>
                  </a:lnTo>
                  <a:lnTo>
                    <a:pt x="544" y="121"/>
                  </a:lnTo>
                  <a:lnTo>
                    <a:pt x="537" y="137"/>
                  </a:lnTo>
                  <a:lnTo>
                    <a:pt x="528" y="100"/>
                  </a:lnTo>
                  <a:lnTo>
                    <a:pt x="516" y="53"/>
                  </a:lnTo>
                  <a:lnTo>
                    <a:pt x="506" y="15"/>
                  </a:lnTo>
                  <a:lnTo>
                    <a:pt x="503" y="0"/>
                  </a:lnTo>
                  <a:lnTo>
                    <a:pt x="48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142" y="1399"/>
              <a:ext cx="693" cy="515"/>
            </a:xfrm>
            <a:custGeom>
              <a:avLst/>
              <a:gdLst>
                <a:gd name="T0" fmla="*/ 348 w 693"/>
                <a:gd name="T1" fmla="*/ 65 h 515"/>
                <a:gd name="T2" fmla="*/ 371 w 693"/>
                <a:gd name="T3" fmla="*/ 14 h 515"/>
                <a:gd name="T4" fmla="*/ 407 w 693"/>
                <a:gd name="T5" fmla="*/ 122 h 515"/>
                <a:gd name="T6" fmla="*/ 436 w 693"/>
                <a:gd name="T7" fmla="*/ 79 h 515"/>
                <a:gd name="T8" fmla="*/ 457 w 693"/>
                <a:gd name="T9" fmla="*/ 97 h 515"/>
                <a:gd name="T10" fmla="*/ 473 w 693"/>
                <a:gd name="T11" fmla="*/ 92 h 515"/>
                <a:gd name="T12" fmla="*/ 514 w 693"/>
                <a:gd name="T13" fmla="*/ 62 h 515"/>
                <a:gd name="T14" fmla="*/ 523 w 693"/>
                <a:gd name="T15" fmla="*/ 117 h 515"/>
                <a:gd name="T16" fmla="*/ 542 w 693"/>
                <a:gd name="T17" fmla="*/ 115 h 515"/>
                <a:gd name="T18" fmla="*/ 595 w 693"/>
                <a:gd name="T19" fmla="*/ 84 h 515"/>
                <a:gd name="T20" fmla="*/ 600 w 693"/>
                <a:gd name="T21" fmla="*/ 123 h 515"/>
                <a:gd name="T22" fmla="*/ 621 w 693"/>
                <a:gd name="T23" fmla="*/ 131 h 515"/>
                <a:gd name="T24" fmla="*/ 681 w 693"/>
                <a:gd name="T25" fmla="*/ 142 h 515"/>
                <a:gd name="T26" fmla="*/ 675 w 693"/>
                <a:gd name="T27" fmla="*/ 171 h 515"/>
                <a:gd name="T28" fmla="*/ 652 w 693"/>
                <a:gd name="T29" fmla="*/ 203 h 515"/>
                <a:gd name="T30" fmla="*/ 623 w 693"/>
                <a:gd name="T31" fmla="*/ 203 h 515"/>
                <a:gd name="T32" fmla="*/ 586 w 693"/>
                <a:gd name="T33" fmla="*/ 188 h 515"/>
                <a:gd name="T34" fmla="*/ 596 w 693"/>
                <a:gd name="T35" fmla="*/ 245 h 515"/>
                <a:gd name="T36" fmla="*/ 556 w 693"/>
                <a:gd name="T37" fmla="*/ 245 h 515"/>
                <a:gd name="T38" fmla="*/ 506 w 693"/>
                <a:gd name="T39" fmla="*/ 214 h 515"/>
                <a:gd name="T40" fmla="*/ 503 w 693"/>
                <a:gd name="T41" fmla="*/ 258 h 515"/>
                <a:gd name="T42" fmla="*/ 479 w 693"/>
                <a:gd name="T43" fmla="*/ 260 h 515"/>
                <a:gd name="T44" fmla="*/ 449 w 693"/>
                <a:gd name="T45" fmla="*/ 241 h 515"/>
                <a:gd name="T46" fmla="*/ 455 w 693"/>
                <a:gd name="T47" fmla="*/ 299 h 515"/>
                <a:gd name="T48" fmla="*/ 430 w 693"/>
                <a:gd name="T49" fmla="*/ 311 h 515"/>
                <a:gd name="T50" fmla="*/ 398 w 693"/>
                <a:gd name="T51" fmla="*/ 301 h 515"/>
                <a:gd name="T52" fmla="*/ 403 w 693"/>
                <a:gd name="T53" fmla="*/ 355 h 515"/>
                <a:gd name="T54" fmla="*/ 372 w 693"/>
                <a:gd name="T55" fmla="*/ 366 h 515"/>
                <a:gd name="T56" fmla="*/ 334 w 693"/>
                <a:gd name="T57" fmla="*/ 355 h 515"/>
                <a:gd name="T58" fmla="*/ 322 w 693"/>
                <a:gd name="T59" fmla="*/ 395 h 515"/>
                <a:gd name="T60" fmla="*/ 295 w 693"/>
                <a:gd name="T61" fmla="*/ 382 h 515"/>
                <a:gd name="T62" fmla="*/ 272 w 693"/>
                <a:gd name="T63" fmla="*/ 407 h 515"/>
                <a:gd name="T64" fmla="*/ 217 w 693"/>
                <a:gd name="T65" fmla="*/ 489 h 515"/>
                <a:gd name="T66" fmla="*/ 204 w 693"/>
                <a:gd name="T67" fmla="*/ 412 h 515"/>
                <a:gd name="T68" fmla="*/ 172 w 693"/>
                <a:gd name="T69" fmla="*/ 429 h 515"/>
                <a:gd name="T70" fmla="*/ 92 w 693"/>
                <a:gd name="T71" fmla="*/ 502 h 515"/>
                <a:gd name="T72" fmla="*/ 70 w 693"/>
                <a:gd name="T73" fmla="*/ 431 h 515"/>
                <a:gd name="T74" fmla="*/ 57 w 693"/>
                <a:gd name="T75" fmla="*/ 420 h 515"/>
                <a:gd name="T76" fmla="*/ 21 w 693"/>
                <a:gd name="T77" fmla="*/ 420 h 515"/>
                <a:gd name="T78" fmla="*/ 37 w 693"/>
                <a:gd name="T79" fmla="*/ 404 h 515"/>
                <a:gd name="T80" fmla="*/ 65 w 693"/>
                <a:gd name="T81" fmla="*/ 384 h 515"/>
                <a:gd name="T82" fmla="*/ 51 w 693"/>
                <a:gd name="T83" fmla="*/ 375 h 515"/>
                <a:gd name="T84" fmla="*/ 8 w 693"/>
                <a:gd name="T85" fmla="*/ 356 h 515"/>
                <a:gd name="T86" fmla="*/ 59 w 693"/>
                <a:gd name="T87" fmla="*/ 344 h 515"/>
                <a:gd name="T88" fmla="*/ 120 w 693"/>
                <a:gd name="T89" fmla="*/ 336 h 515"/>
                <a:gd name="T90" fmla="*/ 107 w 693"/>
                <a:gd name="T91" fmla="*/ 310 h 515"/>
                <a:gd name="T92" fmla="*/ 63 w 693"/>
                <a:gd name="T93" fmla="*/ 243 h 515"/>
                <a:gd name="T94" fmla="*/ 108 w 693"/>
                <a:gd name="T95" fmla="*/ 233 h 515"/>
                <a:gd name="T96" fmla="*/ 169 w 693"/>
                <a:gd name="T97" fmla="*/ 239 h 515"/>
                <a:gd name="T98" fmla="*/ 164 w 693"/>
                <a:gd name="T99" fmla="*/ 219 h 515"/>
                <a:gd name="T100" fmla="*/ 141 w 693"/>
                <a:gd name="T101" fmla="*/ 163 h 515"/>
                <a:gd name="T102" fmla="*/ 177 w 693"/>
                <a:gd name="T103" fmla="*/ 171 h 515"/>
                <a:gd name="T104" fmla="*/ 217 w 693"/>
                <a:gd name="T105" fmla="*/ 192 h 515"/>
                <a:gd name="T106" fmla="*/ 228 w 693"/>
                <a:gd name="T107" fmla="*/ 160 h 515"/>
                <a:gd name="T108" fmla="*/ 256 w 693"/>
                <a:gd name="T109" fmla="*/ 151 h 515"/>
                <a:gd name="T110" fmla="*/ 286 w 693"/>
                <a:gd name="T111" fmla="*/ 158 h 515"/>
                <a:gd name="T112" fmla="*/ 287 w 693"/>
                <a:gd name="T113" fmla="*/ 91 h 515"/>
                <a:gd name="T114" fmla="*/ 308 w 693"/>
                <a:gd name="T115" fmla="*/ 79 h 515"/>
                <a:gd name="T116" fmla="*/ 331 w 693"/>
                <a:gd name="T117" fmla="*/ 9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3" h="515">
                  <a:moveTo>
                    <a:pt x="341" y="80"/>
                  </a:moveTo>
                  <a:lnTo>
                    <a:pt x="342" y="78"/>
                  </a:lnTo>
                  <a:lnTo>
                    <a:pt x="344" y="73"/>
                  </a:lnTo>
                  <a:lnTo>
                    <a:pt x="348" y="65"/>
                  </a:lnTo>
                  <a:lnTo>
                    <a:pt x="353" y="54"/>
                  </a:lnTo>
                  <a:lnTo>
                    <a:pt x="359" y="41"/>
                  </a:lnTo>
                  <a:lnTo>
                    <a:pt x="365" y="28"/>
                  </a:lnTo>
                  <a:lnTo>
                    <a:pt x="371" y="14"/>
                  </a:lnTo>
                  <a:lnTo>
                    <a:pt x="377" y="0"/>
                  </a:lnTo>
                  <a:lnTo>
                    <a:pt x="386" y="38"/>
                  </a:lnTo>
                  <a:lnTo>
                    <a:pt x="398" y="84"/>
                  </a:lnTo>
                  <a:lnTo>
                    <a:pt x="407" y="122"/>
                  </a:lnTo>
                  <a:lnTo>
                    <a:pt x="411" y="137"/>
                  </a:lnTo>
                  <a:lnTo>
                    <a:pt x="416" y="128"/>
                  </a:lnTo>
                  <a:lnTo>
                    <a:pt x="425" y="105"/>
                  </a:lnTo>
                  <a:lnTo>
                    <a:pt x="436" y="79"/>
                  </a:lnTo>
                  <a:lnTo>
                    <a:pt x="444" y="60"/>
                  </a:lnTo>
                  <a:lnTo>
                    <a:pt x="448" y="71"/>
                  </a:lnTo>
                  <a:lnTo>
                    <a:pt x="453" y="85"/>
                  </a:lnTo>
                  <a:lnTo>
                    <a:pt x="457" y="97"/>
                  </a:lnTo>
                  <a:lnTo>
                    <a:pt x="459" y="103"/>
                  </a:lnTo>
                  <a:lnTo>
                    <a:pt x="461" y="102"/>
                  </a:lnTo>
                  <a:lnTo>
                    <a:pt x="466" y="98"/>
                  </a:lnTo>
                  <a:lnTo>
                    <a:pt x="473" y="92"/>
                  </a:lnTo>
                  <a:lnTo>
                    <a:pt x="482" y="85"/>
                  </a:lnTo>
                  <a:lnTo>
                    <a:pt x="493" y="78"/>
                  </a:lnTo>
                  <a:lnTo>
                    <a:pt x="504" y="71"/>
                  </a:lnTo>
                  <a:lnTo>
                    <a:pt x="514" y="62"/>
                  </a:lnTo>
                  <a:lnTo>
                    <a:pt x="523" y="57"/>
                  </a:lnTo>
                  <a:lnTo>
                    <a:pt x="523" y="76"/>
                  </a:lnTo>
                  <a:lnTo>
                    <a:pt x="523" y="98"/>
                  </a:lnTo>
                  <a:lnTo>
                    <a:pt x="523" y="117"/>
                  </a:lnTo>
                  <a:lnTo>
                    <a:pt x="523" y="125"/>
                  </a:lnTo>
                  <a:lnTo>
                    <a:pt x="525" y="124"/>
                  </a:lnTo>
                  <a:lnTo>
                    <a:pt x="532" y="121"/>
                  </a:lnTo>
                  <a:lnTo>
                    <a:pt x="542" y="115"/>
                  </a:lnTo>
                  <a:lnTo>
                    <a:pt x="555" y="108"/>
                  </a:lnTo>
                  <a:lnTo>
                    <a:pt x="568" y="99"/>
                  </a:lnTo>
                  <a:lnTo>
                    <a:pt x="582" y="92"/>
                  </a:lnTo>
                  <a:lnTo>
                    <a:pt x="595" y="84"/>
                  </a:lnTo>
                  <a:lnTo>
                    <a:pt x="606" y="78"/>
                  </a:lnTo>
                  <a:lnTo>
                    <a:pt x="604" y="93"/>
                  </a:lnTo>
                  <a:lnTo>
                    <a:pt x="601" y="110"/>
                  </a:lnTo>
                  <a:lnTo>
                    <a:pt x="600" y="123"/>
                  </a:lnTo>
                  <a:lnTo>
                    <a:pt x="599" y="128"/>
                  </a:lnTo>
                  <a:lnTo>
                    <a:pt x="601" y="128"/>
                  </a:lnTo>
                  <a:lnTo>
                    <a:pt x="610" y="130"/>
                  </a:lnTo>
                  <a:lnTo>
                    <a:pt x="621" y="131"/>
                  </a:lnTo>
                  <a:lnTo>
                    <a:pt x="636" y="134"/>
                  </a:lnTo>
                  <a:lnTo>
                    <a:pt x="651" y="137"/>
                  </a:lnTo>
                  <a:lnTo>
                    <a:pt x="667" y="139"/>
                  </a:lnTo>
                  <a:lnTo>
                    <a:pt x="681" y="142"/>
                  </a:lnTo>
                  <a:lnTo>
                    <a:pt x="693" y="143"/>
                  </a:lnTo>
                  <a:lnTo>
                    <a:pt x="683" y="155"/>
                  </a:lnTo>
                  <a:lnTo>
                    <a:pt x="677" y="164"/>
                  </a:lnTo>
                  <a:lnTo>
                    <a:pt x="675" y="171"/>
                  </a:lnTo>
                  <a:lnTo>
                    <a:pt x="674" y="174"/>
                  </a:lnTo>
                  <a:lnTo>
                    <a:pt x="670" y="179"/>
                  </a:lnTo>
                  <a:lnTo>
                    <a:pt x="662" y="190"/>
                  </a:lnTo>
                  <a:lnTo>
                    <a:pt x="652" y="203"/>
                  </a:lnTo>
                  <a:lnTo>
                    <a:pt x="646" y="212"/>
                  </a:lnTo>
                  <a:lnTo>
                    <a:pt x="640" y="211"/>
                  </a:lnTo>
                  <a:lnTo>
                    <a:pt x="632" y="208"/>
                  </a:lnTo>
                  <a:lnTo>
                    <a:pt x="623" y="203"/>
                  </a:lnTo>
                  <a:lnTo>
                    <a:pt x="612" y="199"/>
                  </a:lnTo>
                  <a:lnTo>
                    <a:pt x="601" y="195"/>
                  </a:lnTo>
                  <a:lnTo>
                    <a:pt x="592" y="190"/>
                  </a:lnTo>
                  <a:lnTo>
                    <a:pt x="586" y="188"/>
                  </a:lnTo>
                  <a:lnTo>
                    <a:pt x="583" y="187"/>
                  </a:lnTo>
                  <a:lnTo>
                    <a:pt x="586" y="196"/>
                  </a:lnTo>
                  <a:lnTo>
                    <a:pt x="591" y="218"/>
                  </a:lnTo>
                  <a:lnTo>
                    <a:pt x="596" y="245"/>
                  </a:lnTo>
                  <a:lnTo>
                    <a:pt x="601" y="271"/>
                  </a:lnTo>
                  <a:lnTo>
                    <a:pt x="588" y="264"/>
                  </a:lnTo>
                  <a:lnTo>
                    <a:pt x="573" y="254"/>
                  </a:lnTo>
                  <a:lnTo>
                    <a:pt x="556" y="245"/>
                  </a:lnTo>
                  <a:lnTo>
                    <a:pt x="541" y="235"/>
                  </a:lnTo>
                  <a:lnTo>
                    <a:pt x="525" y="227"/>
                  </a:lnTo>
                  <a:lnTo>
                    <a:pt x="513" y="220"/>
                  </a:lnTo>
                  <a:lnTo>
                    <a:pt x="506" y="214"/>
                  </a:lnTo>
                  <a:lnTo>
                    <a:pt x="503" y="213"/>
                  </a:lnTo>
                  <a:lnTo>
                    <a:pt x="503" y="220"/>
                  </a:lnTo>
                  <a:lnTo>
                    <a:pt x="503" y="238"/>
                  </a:lnTo>
                  <a:lnTo>
                    <a:pt x="503" y="258"/>
                  </a:lnTo>
                  <a:lnTo>
                    <a:pt x="503" y="275"/>
                  </a:lnTo>
                  <a:lnTo>
                    <a:pt x="497" y="271"/>
                  </a:lnTo>
                  <a:lnTo>
                    <a:pt x="488" y="266"/>
                  </a:lnTo>
                  <a:lnTo>
                    <a:pt x="479" y="260"/>
                  </a:lnTo>
                  <a:lnTo>
                    <a:pt x="469" y="254"/>
                  </a:lnTo>
                  <a:lnTo>
                    <a:pt x="461" y="248"/>
                  </a:lnTo>
                  <a:lnTo>
                    <a:pt x="454" y="245"/>
                  </a:lnTo>
                  <a:lnTo>
                    <a:pt x="449" y="241"/>
                  </a:lnTo>
                  <a:lnTo>
                    <a:pt x="447" y="240"/>
                  </a:lnTo>
                  <a:lnTo>
                    <a:pt x="448" y="250"/>
                  </a:lnTo>
                  <a:lnTo>
                    <a:pt x="451" y="272"/>
                  </a:lnTo>
                  <a:lnTo>
                    <a:pt x="455" y="299"/>
                  </a:lnTo>
                  <a:lnTo>
                    <a:pt x="457" y="321"/>
                  </a:lnTo>
                  <a:lnTo>
                    <a:pt x="449" y="318"/>
                  </a:lnTo>
                  <a:lnTo>
                    <a:pt x="441" y="315"/>
                  </a:lnTo>
                  <a:lnTo>
                    <a:pt x="430" y="311"/>
                  </a:lnTo>
                  <a:lnTo>
                    <a:pt x="419" y="308"/>
                  </a:lnTo>
                  <a:lnTo>
                    <a:pt x="410" y="304"/>
                  </a:lnTo>
                  <a:lnTo>
                    <a:pt x="403" y="302"/>
                  </a:lnTo>
                  <a:lnTo>
                    <a:pt x="398" y="301"/>
                  </a:lnTo>
                  <a:lnTo>
                    <a:pt x="396" y="299"/>
                  </a:lnTo>
                  <a:lnTo>
                    <a:pt x="397" y="308"/>
                  </a:lnTo>
                  <a:lnTo>
                    <a:pt x="399" y="329"/>
                  </a:lnTo>
                  <a:lnTo>
                    <a:pt x="403" y="355"/>
                  </a:lnTo>
                  <a:lnTo>
                    <a:pt x="406" y="376"/>
                  </a:lnTo>
                  <a:lnTo>
                    <a:pt x="396" y="373"/>
                  </a:lnTo>
                  <a:lnTo>
                    <a:pt x="384" y="369"/>
                  </a:lnTo>
                  <a:lnTo>
                    <a:pt x="372" y="366"/>
                  </a:lnTo>
                  <a:lnTo>
                    <a:pt x="360" y="362"/>
                  </a:lnTo>
                  <a:lnTo>
                    <a:pt x="348" y="359"/>
                  </a:lnTo>
                  <a:lnTo>
                    <a:pt x="340" y="356"/>
                  </a:lnTo>
                  <a:lnTo>
                    <a:pt x="334" y="355"/>
                  </a:lnTo>
                  <a:lnTo>
                    <a:pt x="331" y="354"/>
                  </a:lnTo>
                  <a:lnTo>
                    <a:pt x="330" y="360"/>
                  </a:lnTo>
                  <a:lnTo>
                    <a:pt x="327" y="376"/>
                  </a:lnTo>
                  <a:lnTo>
                    <a:pt x="322" y="395"/>
                  </a:lnTo>
                  <a:lnTo>
                    <a:pt x="318" y="413"/>
                  </a:lnTo>
                  <a:lnTo>
                    <a:pt x="311" y="404"/>
                  </a:lnTo>
                  <a:lnTo>
                    <a:pt x="302" y="392"/>
                  </a:lnTo>
                  <a:lnTo>
                    <a:pt x="295" y="382"/>
                  </a:lnTo>
                  <a:lnTo>
                    <a:pt x="291" y="378"/>
                  </a:lnTo>
                  <a:lnTo>
                    <a:pt x="289" y="381"/>
                  </a:lnTo>
                  <a:lnTo>
                    <a:pt x="281" y="392"/>
                  </a:lnTo>
                  <a:lnTo>
                    <a:pt x="272" y="407"/>
                  </a:lnTo>
                  <a:lnTo>
                    <a:pt x="259" y="425"/>
                  </a:lnTo>
                  <a:lnTo>
                    <a:pt x="246" y="446"/>
                  </a:lnTo>
                  <a:lnTo>
                    <a:pt x="232" y="468"/>
                  </a:lnTo>
                  <a:lnTo>
                    <a:pt x="217" y="489"/>
                  </a:lnTo>
                  <a:lnTo>
                    <a:pt x="205" y="508"/>
                  </a:lnTo>
                  <a:lnTo>
                    <a:pt x="205" y="476"/>
                  </a:lnTo>
                  <a:lnTo>
                    <a:pt x="205" y="440"/>
                  </a:lnTo>
                  <a:lnTo>
                    <a:pt x="204" y="412"/>
                  </a:lnTo>
                  <a:lnTo>
                    <a:pt x="204" y="400"/>
                  </a:lnTo>
                  <a:lnTo>
                    <a:pt x="201" y="404"/>
                  </a:lnTo>
                  <a:lnTo>
                    <a:pt x="189" y="414"/>
                  </a:lnTo>
                  <a:lnTo>
                    <a:pt x="172" y="429"/>
                  </a:lnTo>
                  <a:lnTo>
                    <a:pt x="153" y="446"/>
                  </a:lnTo>
                  <a:lnTo>
                    <a:pt x="132" y="466"/>
                  </a:lnTo>
                  <a:lnTo>
                    <a:pt x="111" y="485"/>
                  </a:lnTo>
                  <a:lnTo>
                    <a:pt x="92" y="502"/>
                  </a:lnTo>
                  <a:lnTo>
                    <a:pt x="78" y="515"/>
                  </a:lnTo>
                  <a:lnTo>
                    <a:pt x="75" y="487"/>
                  </a:lnTo>
                  <a:lnTo>
                    <a:pt x="72" y="456"/>
                  </a:lnTo>
                  <a:lnTo>
                    <a:pt x="70" y="431"/>
                  </a:lnTo>
                  <a:lnTo>
                    <a:pt x="69" y="420"/>
                  </a:lnTo>
                  <a:lnTo>
                    <a:pt x="67" y="420"/>
                  </a:lnTo>
                  <a:lnTo>
                    <a:pt x="63" y="420"/>
                  </a:lnTo>
                  <a:lnTo>
                    <a:pt x="57" y="420"/>
                  </a:lnTo>
                  <a:lnTo>
                    <a:pt x="48" y="420"/>
                  </a:lnTo>
                  <a:lnTo>
                    <a:pt x="39" y="420"/>
                  </a:lnTo>
                  <a:lnTo>
                    <a:pt x="31" y="420"/>
                  </a:lnTo>
                  <a:lnTo>
                    <a:pt x="21" y="420"/>
                  </a:lnTo>
                  <a:lnTo>
                    <a:pt x="13" y="420"/>
                  </a:lnTo>
                  <a:lnTo>
                    <a:pt x="19" y="416"/>
                  </a:lnTo>
                  <a:lnTo>
                    <a:pt x="27" y="410"/>
                  </a:lnTo>
                  <a:lnTo>
                    <a:pt x="37" y="404"/>
                  </a:lnTo>
                  <a:lnTo>
                    <a:pt x="45" y="398"/>
                  </a:lnTo>
                  <a:lnTo>
                    <a:pt x="53" y="392"/>
                  </a:lnTo>
                  <a:lnTo>
                    <a:pt x="60" y="387"/>
                  </a:lnTo>
                  <a:lnTo>
                    <a:pt x="65" y="384"/>
                  </a:lnTo>
                  <a:lnTo>
                    <a:pt x="66" y="382"/>
                  </a:lnTo>
                  <a:lnTo>
                    <a:pt x="64" y="381"/>
                  </a:lnTo>
                  <a:lnTo>
                    <a:pt x="59" y="379"/>
                  </a:lnTo>
                  <a:lnTo>
                    <a:pt x="51" y="375"/>
                  </a:lnTo>
                  <a:lnTo>
                    <a:pt x="40" y="371"/>
                  </a:lnTo>
                  <a:lnTo>
                    <a:pt x="29" y="366"/>
                  </a:lnTo>
                  <a:lnTo>
                    <a:pt x="19" y="361"/>
                  </a:lnTo>
                  <a:lnTo>
                    <a:pt x="8" y="356"/>
                  </a:lnTo>
                  <a:lnTo>
                    <a:pt x="0" y="353"/>
                  </a:lnTo>
                  <a:lnTo>
                    <a:pt x="19" y="350"/>
                  </a:lnTo>
                  <a:lnTo>
                    <a:pt x="39" y="348"/>
                  </a:lnTo>
                  <a:lnTo>
                    <a:pt x="59" y="344"/>
                  </a:lnTo>
                  <a:lnTo>
                    <a:pt x="79" y="342"/>
                  </a:lnTo>
                  <a:lnTo>
                    <a:pt x="96" y="340"/>
                  </a:lnTo>
                  <a:lnTo>
                    <a:pt x="110" y="337"/>
                  </a:lnTo>
                  <a:lnTo>
                    <a:pt x="120" y="336"/>
                  </a:lnTo>
                  <a:lnTo>
                    <a:pt x="123" y="336"/>
                  </a:lnTo>
                  <a:lnTo>
                    <a:pt x="121" y="333"/>
                  </a:lnTo>
                  <a:lnTo>
                    <a:pt x="115" y="324"/>
                  </a:lnTo>
                  <a:lnTo>
                    <a:pt x="107" y="310"/>
                  </a:lnTo>
                  <a:lnTo>
                    <a:pt x="96" y="295"/>
                  </a:lnTo>
                  <a:lnTo>
                    <a:pt x="85" y="277"/>
                  </a:lnTo>
                  <a:lnTo>
                    <a:pt x="73" y="259"/>
                  </a:lnTo>
                  <a:lnTo>
                    <a:pt x="63" y="243"/>
                  </a:lnTo>
                  <a:lnTo>
                    <a:pt x="54" y="230"/>
                  </a:lnTo>
                  <a:lnTo>
                    <a:pt x="70" y="231"/>
                  </a:lnTo>
                  <a:lnTo>
                    <a:pt x="88" y="232"/>
                  </a:lnTo>
                  <a:lnTo>
                    <a:pt x="108" y="233"/>
                  </a:lnTo>
                  <a:lnTo>
                    <a:pt x="127" y="235"/>
                  </a:lnTo>
                  <a:lnTo>
                    <a:pt x="145" y="237"/>
                  </a:lnTo>
                  <a:lnTo>
                    <a:pt x="159" y="238"/>
                  </a:lnTo>
                  <a:lnTo>
                    <a:pt x="169" y="239"/>
                  </a:lnTo>
                  <a:lnTo>
                    <a:pt x="172" y="239"/>
                  </a:lnTo>
                  <a:lnTo>
                    <a:pt x="171" y="237"/>
                  </a:lnTo>
                  <a:lnTo>
                    <a:pt x="169" y="230"/>
                  </a:lnTo>
                  <a:lnTo>
                    <a:pt x="164" y="219"/>
                  </a:lnTo>
                  <a:lnTo>
                    <a:pt x="159" y="206"/>
                  </a:lnTo>
                  <a:lnTo>
                    <a:pt x="153" y="192"/>
                  </a:lnTo>
                  <a:lnTo>
                    <a:pt x="147" y="177"/>
                  </a:lnTo>
                  <a:lnTo>
                    <a:pt x="141" y="163"/>
                  </a:lnTo>
                  <a:lnTo>
                    <a:pt x="136" y="151"/>
                  </a:lnTo>
                  <a:lnTo>
                    <a:pt x="148" y="157"/>
                  </a:lnTo>
                  <a:lnTo>
                    <a:pt x="163" y="164"/>
                  </a:lnTo>
                  <a:lnTo>
                    <a:pt x="177" y="171"/>
                  </a:lnTo>
                  <a:lnTo>
                    <a:pt x="190" y="177"/>
                  </a:lnTo>
                  <a:lnTo>
                    <a:pt x="202" y="183"/>
                  </a:lnTo>
                  <a:lnTo>
                    <a:pt x="211" y="188"/>
                  </a:lnTo>
                  <a:lnTo>
                    <a:pt x="217" y="192"/>
                  </a:lnTo>
                  <a:lnTo>
                    <a:pt x="220" y="193"/>
                  </a:lnTo>
                  <a:lnTo>
                    <a:pt x="221" y="187"/>
                  </a:lnTo>
                  <a:lnTo>
                    <a:pt x="224" y="175"/>
                  </a:lnTo>
                  <a:lnTo>
                    <a:pt x="228" y="160"/>
                  </a:lnTo>
                  <a:lnTo>
                    <a:pt x="232" y="147"/>
                  </a:lnTo>
                  <a:lnTo>
                    <a:pt x="239" y="148"/>
                  </a:lnTo>
                  <a:lnTo>
                    <a:pt x="247" y="150"/>
                  </a:lnTo>
                  <a:lnTo>
                    <a:pt x="256" y="151"/>
                  </a:lnTo>
                  <a:lnTo>
                    <a:pt x="265" y="154"/>
                  </a:lnTo>
                  <a:lnTo>
                    <a:pt x="274" y="156"/>
                  </a:lnTo>
                  <a:lnTo>
                    <a:pt x="280" y="157"/>
                  </a:lnTo>
                  <a:lnTo>
                    <a:pt x="286" y="158"/>
                  </a:lnTo>
                  <a:lnTo>
                    <a:pt x="287" y="158"/>
                  </a:lnTo>
                  <a:lnTo>
                    <a:pt x="287" y="148"/>
                  </a:lnTo>
                  <a:lnTo>
                    <a:pt x="287" y="122"/>
                  </a:lnTo>
                  <a:lnTo>
                    <a:pt x="287" y="91"/>
                  </a:lnTo>
                  <a:lnTo>
                    <a:pt x="287" y="61"/>
                  </a:lnTo>
                  <a:lnTo>
                    <a:pt x="293" y="66"/>
                  </a:lnTo>
                  <a:lnTo>
                    <a:pt x="300" y="72"/>
                  </a:lnTo>
                  <a:lnTo>
                    <a:pt x="308" y="79"/>
                  </a:lnTo>
                  <a:lnTo>
                    <a:pt x="316" y="85"/>
                  </a:lnTo>
                  <a:lnTo>
                    <a:pt x="322" y="91"/>
                  </a:lnTo>
                  <a:lnTo>
                    <a:pt x="328" y="96"/>
                  </a:lnTo>
                  <a:lnTo>
                    <a:pt x="331" y="99"/>
                  </a:lnTo>
                  <a:lnTo>
                    <a:pt x="333" y="100"/>
                  </a:lnTo>
                  <a:lnTo>
                    <a:pt x="341" y="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223" y="3389"/>
              <a:ext cx="372" cy="184"/>
            </a:xfrm>
            <a:custGeom>
              <a:avLst/>
              <a:gdLst>
                <a:gd name="T0" fmla="*/ 16 w 372"/>
                <a:gd name="T1" fmla="*/ 0 h 184"/>
                <a:gd name="T2" fmla="*/ 10 w 372"/>
                <a:gd name="T3" fmla="*/ 44 h 184"/>
                <a:gd name="T4" fmla="*/ 4 w 372"/>
                <a:gd name="T5" fmla="*/ 90 h 184"/>
                <a:gd name="T6" fmla="*/ 1 w 372"/>
                <a:gd name="T7" fmla="*/ 136 h 184"/>
                <a:gd name="T8" fmla="*/ 0 w 372"/>
                <a:gd name="T9" fmla="*/ 184 h 184"/>
                <a:gd name="T10" fmla="*/ 372 w 372"/>
                <a:gd name="T11" fmla="*/ 184 h 184"/>
                <a:gd name="T12" fmla="*/ 353 w 372"/>
                <a:gd name="T13" fmla="*/ 182 h 184"/>
                <a:gd name="T14" fmla="*/ 334 w 372"/>
                <a:gd name="T15" fmla="*/ 179 h 184"/>
                <a:gd name="T16" fmla="*/ 315 w 372"/>
                <a:gd name="T17" fmla="*/ 177 h 184"/>
                <a:gd name="T18" fmla="*/ 297 w 372"/>
                <a:gd name="T19" fmla="*/ 172 h 184"/>
                <a:gd name="T20" fmla="*/ 279 w 372"/>
                <a:gd name="T21" fmla="*/ 166 h 184"/>
                <a:gd name="T22" fmla="*/ 262 w 372"/>
                <a:gd name="T23" fmla="*/ 160 h 184"/>
                <a:gd name="T24" fmla="*/ 244 w 372"/>
                <a:gd name="T25" fmla="*/ 153 h 184"/>
                <a:gd name="T26" fmla="*/ 227 w 372"/>
                <a:gd name="T27" fmla="*/ 145 h 184"/>
                <a:gd name="T28" fmla="*/ 210 w 372"/>
                <a:gd name="T29" fmla="*/ 135 h 184"/>
                <a:gd name="T30" fmla="*/ 192 w 372"/>
                <a:gd name="T31" fmla="*/ 126 h 184"/>
                <a:gd name="T32" fmla="*/ 174 w 372"/>
                <a:gd name="T33" fmla="*/ 115 h 184"/>
                <a:gd name="T34" fmla="*/ 156 w 372"/>
                <a:gd name="T35" fmla="*/ 103 h 184"/>
                <a:gd name="T36" fmla="*/ 139 w 372"/>
                <a:gd name="T37" fmla="*/ 91 h 184"/>
                <a:gd name="T38" fmla="*/ 120 w 372"/>
                <a:gd name="T39" fmla="*/ 78 h 184"/>
                <a:gd name="T40" fmla="*/ 101 w 372"/>
                <a:gd name="T41" fmla="*/ 64 h 184"/>
                <a:gd name="T42" fmla="*/ 82 w 372"/>
                <a:gd name="T43" fmla="*/ 49 h 184"/>
                <a:gd name="T44" fmla="*/ 77 w 372"/>
                <a:gd name="T45" fmla="*/ 41 h 184"/>
                <a:gd name="T46" fmla="*/ 72 w 372"/>
                <a:gd name="T47" fmla="*/ 36 h 184"/>
                <a:gd name="T48" fmla="*/ 65 w 372"/>
                <a:gd name="T49" fmla="*/ 28 h 184"/>
                <a:gd name="T50" fmla="*/ 57 w 372"/>
                <a:gd name="T51" fmla="*/ 23 h 184"/>
                <a:gd name="T52" fmla="*/ 47 w 372"/>
                <a:gd name="T53" fmla="*/ 15 h 184"/>
                <a:gd name="T54" fmla="*/ 38 w 372"/>
                <a:gd name="T55" fmla="*/ 11 h 184"/>
                <a:gd name="T56" fmla="*/ 27 w 372"/>
                <a:gd name="T57" fmla="*/ 5 h 184"/>
                <a:gd name="T58" fmla="*/ 16 w 372"/>
                <a:gd name="T5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" h="184">
                  <a:moveTo>
                    <a:pt x="16" y="0"/>
                  </a:moveTo>
                  <a:lnTo>
                    <a:pt x="10" y="44"/>
                  </a:lnTo>
                  <a:lnTo>
                    <a:pt x="4" y="90"/>
                  </a:lnTo>
                  <a:lnTo>
                    <a:pt x="1" y="136"/>
                  </a:lnTo>
                  <a:lnTo>
                    <a:pt x="0" y="184"/>
                  </a:lnTo>
                  <a:lnTo>
                    <a:pt x="372" y="184"/>
                  </a:lnTo>
                  <a:lnTo>
                    <a:pt x="353" y="182"/>
                  </a:lnTo>
                  <a:lnTo>
                    <a:pt x="334" y="179"/>
                  </a:lnTo>
                  <a:lnTo>
                    <a:pt x="315" y="177"/>
                  </a:lnTo>
                  <a:lnTo>
                    <a:pt x="297" y="172"/>
                  </a:lnTo>
                  <a:lnTo>
                    <a:pt x="279" y="166"/>
                  </a:lnTo>
                  <a:lnTo>
                    <a:pt x="262" y="160"/>
                  </a:lnTo>
                  <a:lnTo>
                    <a:pt x="244" y="153"/>
                  </a:lnTo>
                  <a:lnTo>
                    <a:pt x="227" y="145"/>
                  </a:lnTo>
                  <a:lnTo>
                    <a:pt x="210" y="135"/>
                  </a:lnTo>
                  <a:lnTo>
                    <a:pt x="192" y="126"/>
                  </a:lnTo>
                  <a:lnTo>
                    <a:pt x="174" y="115"/>
                  </a:lnTo>
                  <a:lnTo>
                    <a:pt x="156" y="103"/>
                  </a:lnTo>
                  <a:lnTo>
                    <a:pt x="139" y="91"/>
                  </a:lnTo>
                  <a:lnTo>
                    <a:pt x="120" y="78"/>
                  </a:lnTo>
                  <a:lnTo>
                    <a:pt x="101" y="64"/>
                  </a:lnTo>
                  <a:lnTo>
                    <a:pt x="82" y="49"/>
                  </a:lnTo>
                  <a:lnTo>
                    <a:pt x="77" y="41"/>
                  </a:lnTo>
                  <a:lnTo>
                    <a:pt x="72" y="36"/>
                  </a:lnTo>
                  <a:lnTo>
                    <a:pt x="65" y="28"/>
                  </a:lnTo>
                  <a:lnTo>
                    <a:pt x="57" y="23"/>
                  </a:lnTo>
                  <a:lnTo>
                    <a:pt x="47" y="15"/>
                  </a:lnTo>
                  <a:lnTo>
                    <a:pt x="38" y="11"/>
                  </a:lnTo>
                  <a:lnTo>
                    <a:pt x="27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4A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204" y="3369"/>
              <a:ext cx="410" cy="223"/>
            </a:xfrm>
            <a:custGeom>
              <a:avLst/>
              <a:gdLst>
                <a:gd name="T0" fmla="*/ 26 w 410"/>
                <a:gd name="T1" fmla="*/ 2 h 223"/>
                <a:gd name="T2" fmla="*/ 22 w 410"/>
                <a:gd name="T3" fmla="*/ 5 h 223"/>
                <a:gd name="T4" fmla="*/ 20 w 410"/>
                <a:gd name="T5" fmla="*/ 8 h 223"/>
                <a:gd name="T6" fmla="*/ 17 w 410"/>
                <a:gd name="T7" fmla="*/ 12 h 223"/>
                <a:gd name="T8" fmla="*/ 16 w 410"/>
                <a:gd name="T9" fmla="*/ 16 h 223"/>
                <a:gd name="T10" fmla="*/ 10 w 410"/>
                <a:gd name="T11" fmla="*/ 63 h 223"/>
                <a:gd name="T12" fmla="*/ 4 w 410"/>
                <a:gd name="T13" fmla="*/ 110 h 223"/>
                <a:gd name="T14" fmla="*/ 1 w 410"/>
                <a:gd name="T15" fmla="*/ 156 h 223"/>
                <a:gd name="T16" fmla="*/ 0 w 410"/>
                <a:gd name="T17" fmla="*/ 204 h 223"/>
                <a:gd name="T18" fmla="*/ 0 w 410"/>
                <a:gd name="T19" fmla="*/ 207 h 223"/>
                <a:gd name="T20" fmla="*/ 1 w 410"/>
                <a:gd name="T21" fmla="*/ 211 h 223"/>
                <a:gd name="T22" fmla="*/ 2 w 410"/>
                <a:gd name="T23" fmla="*/ 214 h 223"/>
                <a:gd name="T24" fmla="*/ 4 w 410"/>
                <a:gd name="T25" fmla="*/ 217 h 223"/>
                <a:gd name="T26" fmla="*/ 7 w 410"/>
                <a:gd name="T27" fmla="*/ 219 h 223"/>
                <a:gd name="T28" fmla="*/ 10 w 410"/>
                <a:gd name="T29" fmla="*/ 221 h 223"/>
                <a:gd name="T30" fmla="*/ 14 w 410"/>
                <a:gd name="T31" fmla="*/ 223 h 223"/>
                <a:gd name="T32" fmla="*/ 19 w 410"/>
                <a:gd name="T33" fmla="*/ 223 h 223"/>
                <a:gd name="T34" fmla="*/ 391 w 410"/>
                <a:gd name="T35" fmla="*/ 223 h 223"/>
                <a:gd name="T36" fmla="*/ 398 w 410"/>
                <a:gd name="T37" fmla="*/ 221 h 223"/>
                <a:gd name="T38" fmla="*/ 404 w 410"/>
                <a:gd name="T39" fmla="*/ 217 h 223"/>
                <a:gd name="T40" fmla="*/ 407 w 410"/>
                <a:gd name="T41" fmla="*/ 212 h 223"/>
                <a:gd name="T42" fmla="*/ 410 w 410"/>
                <a:gd name="T43" fmla="*/ 205 h 223"/>
                <a:gd name="T44" fmla="*/ 410 w 410"/>
                <a:gd name="T45" fmla="*/ 204 h 223"/>
                <a:gd name="T46" fmla="*/ 410 w 410"/>
                <a:gd name="T47" fmla="*/ 204 h 223"/>
                <a:gd name="T48" fmla="*/ 410 w 410"/>
                <a:gd name="T49" fmla="*/ 204 h 223"/>
                <a:gd name="T50" fmla="*/ 410 w 410"/>
                <a:gd name="T51" fmla="*/ 204 h 223"/>
                <a:gd name="T52" fmla="*/ 408 w 410"/>
                <a:gd name="T53" fmla="*/ 197 h 223"/>
                <a:gd name="T54" fmla="*/ 405 w 410"/>
                <a:gd name="T55" fmla="*/ 191 h 223"/>
                <a:gd name="T56" fmla="*/ 399 w 410"/>
                <a:gd name="T57" fmla="*/ 187 h 223"/>
                <a:gd name="T58" fmla="*/ 392 w 410"/>
                <a:gd name="T59" fmla="*/ 185 h 223"/>
                <a:gd name="T60" fmla="*/ 373 w 410"/>
                <a:gd name="T61" fmla="*/ 183 h 223"/>
                <a:gd name="T62" fmla="*/ 355 w 410"/>
                <a:gd name="T63" fmla="*/ 181 h 223"/>
                <a:gd name="T64" fmla="*/ 338 w 410"/>
                <a:gd name="T65" fmla="*/ 178 h 223"/>
                <a:gd name="T66" fmla="*/ 320 w 410"/>
                <a:gd name="T67" fmla="*/ 173 h 223"/>
                <a:gd name="T68" fmla="*/ 304 w 410"/>
                <a:gd name="T69" fmla="*/ 168 h 223"/>
                <a:gd name="T70" fmla="*/ 287 w 410"/>
                <a:gd name="T71" fmla="*/ 162 h 223"/>
                <a:gd name="T72" fmla="*/ 271 w 410"/>
                <a:gd name="T73" fmla="*/ 155 h 223"/>
                <a:gd name="T74" fmla="*/ 254 w 410"/>
                <a:gd name="T75" fmla="*/ 148 h 223"/>
                <a:gd name="T76" fmla="*/ 237 w 410"/>
                <a:gd name="T77" fmla="*/ 140 h 223"/>
                <a:gd name="T78" fmla="*/ 221 w 410"/>
                <a:gd name="T79" fmla="*/ 130 h 223"/>
                <a:gd name="T80" fmla="*/ 204 w 410"/>
                <a:gd name="T81" fmla="*/ 120 h 223"/>
                <a:gd name="T82" fmla="*/ 186 w 410"/>
                <a:gd name="T83" fmla="*/ 109 h 223"/>
                <a:gd name="T84" fmla="*/ 170 w 410"/>
                <a:gd name="T85" fmla="*/ 97 h 223"/>
                <a:gd name="T86" fmla="*/ 152 w 410"/>
                <a:gd name="T87" fmla="*/ 84 h 223"/>
                <a:gd name="T88" fmla="*/ 133 w 410"/>
                <a:gd name="T89" fmla="*/ 70 h 223"/>
                <a:gd name="T90" fmla="*/ 114 w 410"/>
                <a:gd name="T91" fmla="*/ 56 h 223"/>
                <a:gd name="T92" fmla="*/ 109 w 410"/>
                <a:gd name="T93" fmla="*/ 48 h 223"/>
                <a:gd name="T94" fmla="*/ 102 w 410"/>
                <a:gd name="T95" fmla="*/ 40 h 223"/>
                <a:gd name="T96" fmla="*/ 95 w 410"/>
                <a:gd name="T97" fmla="*/ 33 h 223"/>
                <a:gd name="T98" fmla="*/ 86 w 410"/>
                <a:gd name="T99" fmla="*/ 26 h 223"/>
                <a:gd name="T100" fmla="*/ 77 w 410"/>
                <a:gd name="T101" fmla="*/ 20 h 223"/>
                <a:gd name="T102" fmla="*/ 66 w 410"/>
                <a:gd name="T103" fmla="*/ 13 h 223"/>
                <a:gd name="T104" fmla="*/ 54 w 410"/>
                <a:gd name="T105" fmla="*/ 7 h 223"/>
                <a:gd name="T106" fmla="*/ 42 w 410"/>
                <a:gd name="T107" fmla="*/ 2 h 223"/>
                <a:gd name="T108" fmla="*/ 39 w 410"/>
                <a:gd name="T109" fmla="*/ 1 h 223"/>
                <a:gd name="T110" fmla="*/ 34 w 410"/>
                <a:gd name="T111" fmla="*/ 0 h 223"/>
                <a:gd name="T112" fmla="*/ 30 w 410"/>
                <a:gd name="T113" fmla="*/ 1 h 223"/>
                <a:gd name="T114" fmla="*/ 26 w 410"/>
                <a:gd name="T115" fmla="*/ 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0" h="223">
                  <a:moveTo>
                    <a:pt x="26" y="2"/>
                  </a:moveTo>
                  <a:lnTo>
                    <a:pt x="22" y="5"/>
                  </a:lnTo>
                  <a:lnTo>
                    <a:pt x="20" y="8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0" y="63"/>
                  </a:lnTo>
                  <a:lnTo>
                    <a:pt x="4" y="110"/>
                  </a:lnTo>
                  <a:lnTo>
                    <a:pt x="1" y="156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1" y="211"/>
                  </a:lnTo>
                  <a:lnTo>
                    <a:pt x="2" y="214"/>
                  </a:lnTo>
                  <a:lnTo>
                    <a:pt x="4" y="217"/>
                  </a:lnTo>
                  <a:lnTo>
                    <a:pt x="7" y="219"/>
                  </a:lnTo>
                  <a:lnTo>
                    <a:pt x="10" y="221"/>
                  </a:lnTo>
                  <a:lnTo>
                    <a:pt x="14" y="223"/>
                  </a:lnTo>
                  <a:lnTo>
                    <a:pt x="19" y="223"/>
                  </a:lnTo>
                  <a:lnTo>
                    <a:pt x="391" y="223"/>
                  </a:lnTo>
                  <a:lnTo>
                    <a:pt x="398" y="221"/>
                  </a:lnTo>
                  <a:lnTo>
                    <a:pt x="404" y="217"/>
                  </a:lnTo>
                  <a:lnTo>
                    <a:pt x="407" y="212"/>
                  </a:lnTo>
                  <a:lnTo>
                    <a:pt x="410" y="205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08" y="197"/>
                  </a:lnTo>
                  <a:lnTo>
                    <a:pt x="405" y="191"/>
                  </a:lnTo>
                  <a:lnTo>
                    <a:pt x="399" y="187"/>
                  </a:lnTo>
                  <a:lnTo>
                    <a:pt x="392" y="185"/>
                  </a:lnTo>
                  <a:lnTo>
                    <a:pt x="373" y="183"/>
                  </a:lnTo>
                  <a:lnTo>
                    <a:pt x="355" y="181"/>
                  </a:lnTo>
                  <a:lnTo>
                    <a:pt x="338" y="178"/>
                  </a:lnTo>
                  <a:lnTo>
                    <a:pt x="320" y="173"/>
                  </a:lnTo>
                  <a:lnTo>
                    <a:pt x="304" y="168"/>
                  </a:lnTo>
                  <a:lnTo>
                    <a:pt x="287" y="162"/>
                  </a:lnTo>
                  <a:lnTo>
                    <a:pt x="271" y="155"/>
                  </a:lnTo>
                  <a:lnTo>
                    <a:pt x="254" y="148"/>
                  </a:lnTo>
                  <a:lnTo>
                    <a:pt x="237" y="140"/>
                  </a:lnTo>
                  <a:lnTo>
                    <a:pt x="221" y="130"/>
                  </a:lnTo>
                  <a:lnTo>
                    <a:pt x="204" y="120"/>
                  </a:lnTo>
                  <a:lnTo>
                    <a:pt x="186" y="109"/>
                  </a:lnTo>
                  <a:lnTo>
                    <a:pt x="170" y="97"/>
                  </a:lnTo>
                  <a:lnTo>
                    <a:pt x="152" y="84"/>
                  </a:lnTo>
                  <a:lnTo>
                    <a:pt x="133" y="70"/>
                  </a:lnTo>
                  <a:lnTo>
                    <a:pt x="114" y="56"/>
                  </a:lnTo>
                  <a:lnTo>
                    <a:pt x="109" y="48"/>
                  </a:lnTo>
                  <a:lnTo>
                    <a:pt x="102" y="40"/>
                  </a:lnTo>
                  <a:lnTo>
                    <a:pt x="95" y="33"/>
                  </a:lnTo>
                  <a:lnTo>
                    <a:pt x="86" y="26"/>
                  </a:lnTo>
                  <a:lnTo>
                    <a:pt x="77" y="20"/>
                  </a:lnTo>
                  <a:lnTo>
                    <a:pt x="66" y="13"/>
                  </a:lnTo>
                  <a:lnTo>
                    <a:pt x="5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243" y="3417"/>
              <a:ext cx="205" cy="137"/>
            </a:xfrm>
            <a:custGeom>
              <a:avLst/>
              <a:gdLst>
                <a:gd name="T0" fmla="*/ 12 w 205"/>
                <a:gd name="T1" fmla="*/ 0 h 137"/>
                <a:gd name="T2" fmla="*/ 22 w 205"/>
                <a:gd name="T3" fmla="*/ 8 h 137"/>
                <a:gd name="T4" fmla="*/ 32 w 205"/>
                <a:gd name="T5" fmla="*/ 15 h 137"/>
                <a:gd name="T6" fmla="*/ 40 w 205"/>
                <a:gd name="T7" fmla="*/ 22 h 137"/>
                <a:gd name="T8" fmla="*/ 45 w 205"/>
                <a:gd name="T9" fmla="*/ 29 h 137"/>
                <a:gd name="T10" fmla="*/ 46 w 205"/>
                <a:gd name="T11" fmla="*/ 31 h 137"/>
                <a:gd name="T12" fmla="*/ 47 w 205"/>
                <a:gd name="T13" fmla="*/ 34 h 137"/>
                <a:gd name="T14" fmla="*/ 48 w 205"/>
                <a:gd name="T15" fmla="*/ 35 h 137"/>
                <a:gd name="T16" fmla="*/ 50 w 205"/>
                <a:gd name="T17" fmla="*/ 36 h 137"/>
                <a:gd name="T18" fmla="*/ 70 w 205"/>
                <a:gd name="T19" fmla="*/ 51 h 137"/>
                <a:gd name="T20" fmla="*/ 90 w 205"/>
                <a:gd name="T21" fmla="*/ 67 h 137"/>
                <a:gd name="T22" fmla="*/ 110 w 205"/>
                <a:gd name="T23" fmla="*/ 81 h 137"/>
                <a:gd name="T24" fmla="*/ 129 w 205"/>
                <a:gd name="T25" fmla="*/ 94 h 137"/>
                <a:gd name="T26" fmla="*/ 148 w 205"/>
                <a:gd name="T27" fmla="*/ 106 h 137"/>
                <a:gd name="T28" fmla="*/ 167 w 205"/>
                <a:gd name="T29" fmla="*/ 117 h 137"/>
                <a:gd name="T30" fmla="*/ 186 w 205"/>
                <a:gd name="T31" fmla="*/ 127 h 137"/>
                <a:gd name="T32" fmla="*/ 205 w 205"/>
                <a:gd name="T33" fmla="*/ 137 h 137"/>
                <a:gd name="T34" fmla="*/ 188 w 205"/>
                <a:gd name="T35" fmla="*/ 137 h 137"/>
                <a:gd name="T36" fmla="*/ 169 w 205"/>
                <a:gd name="T37" fmla="*/ 137 h 137"/>
                <a:gd name="T38" fmla="*/ 152 w 205"/>
                <a:gd name="T39" fmla="*/ 137 h 137"/>
                <a:gd name="T40" fmla="*/ 134 w 205"/>
                <a:gd name="T41" fmla="*/ 137 h 137"/>
                <a:gd name="T42" fmla="*/ 119 w 205"/>
                <a:gd name="T43" fmla="*/ 137 h 137"/>
                <a:gd name="T44" fmla="*/ 102 w 205"/>
                <a:gd name="T45" fmla="*/ 137 h 137"/>
                <a:gd name="T46" fmla="*/ 88 w 205"/>
                <a:gd name="T47" fmla="*/ 137 h 137"/>
                <a:gd name="T48" fmla="*/ 73 w 205"/>
                <a:gd name="T49" fmla="*/ 137 h 137"/>
                <a:gd name="T50" fmla="*/ 60 w 205"/>
                <a:gd name="T51" fmla="*/ 137 h 137"/>
                <a:gd name="T52" fmla="*/ 47 w 205"/>
                <a:gd name="T53" fmla="*/ 137 h 137"/>
                <a:gd name="T54" fmla="*/ 37 w 205"/>
                <a:gd name="T55" fmla="*/ 137 h 137"/>
                <a:gd name="T56" fmla="*/ 27 w 205"/>
                <a:gd name="T57" fmla="*/ 137 h 137"/>
                <a:gd name="T58" fmla="*/ 18 w 205"/>
                <a:gd name="T59" fmla="*/ 137 h 137"/>
                <a:gd name="T60" fmla="*/ 10 w 205"/>
                <a:gd name="T61" fmla="*/ 137 h 137"/>
                <a:gd name="T62" fmla="*/ 5 w 205"/>
                <a:gd name="T63" fmla="*/ 137 h 137"/>
                <a:gd name="T64" fmla="*/ 0 w 205"/>
                <a:gd name="T65" fmla="*/ 137 h 137"/>
                <a:gd name="T66" fmla="*/ 1 w 205"/>
                <a:gd name="T67" fmla="*/ 102 h 137"/>
                <a:gd name="T68" fmla="*/ 5 w 205"/>
                <a:gd name="T69" fmla="*/ 68 h 137"/>
                <a:gd name="T70" fmla="*/ 7 w 205"/>
                <a:gd name="T71" fmla="*/ 35 h 137"/>
                <a:gd name="T72" fmla="*/ 12 w 205"/>
                <a:gd name="T7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137">
                  <a:moveTo>
                    <a:pt x="12" y="0"/>
                  </a:moveTo>
                  <a:lnTo>
                    <a:pt x="22" y="8"/>
                  </a:lnTo>
                  <a:lnTo>
                    <a:pt x="32" y="15"/>
                  </a:lnTo>
                  <a:lnTo>
                    <a:pt x="40" y="22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70" y="51"/>
                  </a:lnTo>
                  <a:lnTo>
                    <a:pt x="90" y="67"/>
                  </a:lnTo>
                  <a:lnTo>
                    <a:pt x="110" y="81"/>
                  </a:lnTo>
                  <a:lnTo>
                    <a:pt x="129" y="94"/>
                  </a:lnTo>
                  <a:lnTo>
                    <a:pt x="148" y="106"/>
                  </a:lnTo>
                  <a:lnTo>
                    <a:pt x="167" y="117"/>
                  </a:lnTo>
                  <a:lnTo>
                    <a:pt x="186" y="127"/>
                  </a:lnTo>
                  <a:lnTo>
                    <a:pt x="205" y="137"/>
                  </a:lnTo>
                  <a:lnTo>
                    <a:pt x="188" y="137"/>
                  </a:lnTo>
                  <a:lnTo>
                    <a:pt x="169" y="137"/>
                  </a:lnTo>
                  <a:lnTo>
                    <a:pt x="152" y="137"/>
                  </a:lnTo>
                  <a:lnTo>
                    <a:pt x="134" y="137"/>
                  </a:lnTo>
                  <a:lnTo>
                    <a:pt x="119" y="137"/>
                  </a:lnTo>
                  <a:lnTo>
                    <a:pt x="102" y="137"/>
                  </a:lnTo>
                  <a:lnTo>
                    <a:pt x="88" y="137"/>
                  </a:lnTo>
                  <a:lnTo>
                    <a:pt x="73" y="137"/>
                  </a:lnTo>
                  <a:lnTo>
                    <a:pt x="60" y="137"/>
                  </a:lnTo>
                  <a:lnTo>
                    <a:pt x="47" y="137"/>
                  </a:lnTo>
                  <a:lnTo>
                    <a:pt x="37" y="137"/>
                  </a:lnTo>
                  <a:lnTo>
                    <a:pt x="27" y="137"/>
                  </a:lnTo>
                  <a:lnTo>
                    <a:pt x="18" y="137"/>
                  </a:lnTo>
                  <a:lnTo>
                    <a:pt x="10" y="137"/>
                  </a:lnTo>
                  <a:lnTo>
                    <a:pt x="5" y="137"/>
                  </a:lnTo>
                  <a:lnTo>
                    <a:pt x="0" y="137"/>
                  </a:lnTo>
                  <a:lnTo>
                    <a:pt x="1" y="102"/>
                  </a:lnTo>
                  <a:lnTo>
                    <a:pt x="5" y="68"/>
                  </a:lnTo>
                  <a:lnTo>
                    <a:pt x="7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220" y="2608"/>
              <a:ext cx="1689" cy="984"/>
            </a:xfrm>
            <a:custGeom>
              <a:avLst/>
              <a:gdLst>
                <a:gd name="T0" fmla="*/ 3 w 1689"/>
                <a:gd name="T1" fmla="*/ 789 h 984"/>
                <a:gd name="T2" fmla="*/ 22 w 1689"/>
                <a:gd name="T3" fmla="*/ 802 h 984"/>
                <a:gd name="T4" fmla="*/ 48 w 1689"/>
                <a:gd name="T5" fmla="*/ 817 h 984"/>
                <a:gd name="T6" fmla="*/ 64 w 1689"/>
                <a:gd name="T7" fmla="*/ 833 h 984"/>
                <a:gd name="T8" fmla="*/ 70 w 1689"/>
                <a:gd name="T9" fmla="*/ 843 h 984"/>
                <a:gd name="T10" fmla="*/ 93 w 1689"/>
                <a:gd name="T11" fmla="*/ 860 h 984"/>
                <a:gd name="T12" fmla="*/ 150 w 1689"/>
                <a:gd name="T13" fmla="*/ 901 h 984"/>
                <a:gd name="T14" fmla="*/ 205 w 1689"/>
                <a:gd name="T15" fmla="*/ 934 h 984"/>
                <a:gd name="T16" fmla="*/ 258 w 1689"/>
                <a:gd name="T17" fmla="*/ 959 h 984"/>
                <a:gd name="T18" fmla="*/ 314 w 1689"/>
                <a:gd name="T19" fmla="*/ 975 h 984"/>
                <a:gd name="T20" fmla="*/ 373 w 1689"/>
                <a:gd name="T21" fmla="*/ 984 h 984"/>
                <a:gd name="T22" fmla="*/ 390 w 1689"/>
                <a:gd name="T23" fmla="*/ 978 h 984"/>
                <a:gd name="T24" fmla="*/ 398 w 1689"/>
                <a:gd name="T25" fmla="*/ 904 h 984"/>
                <a:gd name="T26" fmla="*/ 420 w 1689"/>
                <a:gd name="T27" fmla="*/ 717 h 984"/>
                <a:gd name="T28" fmla="*/ 467 w 1689"/>
                <a:gd name="T29" fmla="*/ 541 h 984"/>
                <a:gd name="T30" fmla="*/ 547 w 1689"/>
                <a:gd name="T31" fmla="*/ 391 h 984"/>
                <a:gd name="T32" fmla="*/ 667 w 1689"/>
                <a:gd name="T33" fmla="*/ 289 h 984"/>
                <a:gd name="T34" fmla="*/ 836 w 1689"/>
                <a:gd name="T35" fmla="*/ 251 h 984"/>
                <a:gd name="T36" fmla="*/ 1028 w 1689"/>
                <a:gd name="T37" fmla="*/ 299 h 984"/>
                <a:gd name="T38" fmla="*/ 1159 w 1689"/>
                <a:gd name="T39" fmla="*/ 421 h 984"/>
                <a:gd name="T40" fmla="*/ 1240 w 1689"/>
                <a:gd name="T41" fmla="*/ 586 h 984"/>
                <a:gd name="T42" fmla="*/ 1283 w 1689"/>
                <a:gd name="T43" fmla="*/ 763 h 984"/>
                <a:gd name="T44" fmla="*/ 1300 w 1689"/>
                <a:gd name="T45" fmla="*/ 922 h 984"/>
                <a:gd name="T46" fmla="*/ 1308 w 1689"/>
                <a:gd name="T47" fmla="*/ 978 h 984"/>
                <a:gd name="T48" fmla="*/ 1670 w 1689"/>
                <a:gd name="T49" fmla="*/ 984 h 984"/>
                <a:gd name="T50" fmla="*/ 1681 w 1689"/>
                <a:gd name="T51" fmla="*/ 980 h 984"/>
                <a:gd name="T52" fmla="*/ 1688 w 1689"/>
                <a:gd name="T53" fmla="*/ 972 h 984"/>
                <a:gd name="T54" fmla="*/ 1687 w 1689"/>
                <a:gd name="T55" fmla="*/ 913 h 984"/>
                <a:gd name="T56" fmla="*/ 1669 w 1689"/>
                <a:gd name="T57" fmla="*/ 763 h 984"/>
                <a:gd name="T58" fmla="*/ 1635 w 1689"/>
                <a:gd name="T59" fmla="*/ 622 h 984"/>
                <a:gd name="T60" fmla="*/ 1584 w 1689"/>
                <a:gd name="T61" fmla="*/ 493 h 984"/>
                <a:gd name="T62" fmla="*/ 1519 w 1689"/>
                <a:gd name="T63" fmla="*/ 376 h 984"/>
                <a:gd name="T64" fmla="*/ 1440 w 1689"/>
                <a:gd name="T65" fmla="*/ 273 h 984"/>
                <a:gd name="T66" fmla="*/ 1348 w 1689"/>
                <a:gd name="T67" fmla="*/ 184 h 984"/>
                <a:gd name="T68" fmla="*/ 1246 w 1689"/>
                <a:gd name="T69" fmla="*/ 112 h 984"/>
                <a:gd name="T70" fmla="*/ 1133 w 1689"/>
                <a:gd name="T71" fmla="*/ 56 h 984"/>
                <a:gd name="T72" fmla="*/ 1011 w 1689"/>
                <a:gd name="T73" fmla="*/ 19 h 984"/>
                <a:gd name="T74" fmla="*/ 881 w 1689"/>
                <a:gd name="T75" fmla="*/ 1 h 984"/>
                <a:gd name="T76" fmla="*/ 759 w 1689"/>
                <a:gd name="T77" fmla="*/ 4 h 984"/>
                <a:gd name="T78" fmla="*/ 646 w 1689"/>
                <a:gd name="T79" fmla="*/ 23 h 984"/>
                <a:gd name="T80" fmla="*/ 539 w 1689"/>
                <a:gd name="T81" fmla="*/ 56 h 984"/>
                <a:gd name="T82" fmla="*/ 439 w 1689"/>
                <a:gd name="T83" fmla="*/ 105 h 984"/>
                <a:gd name="T84" fmla="*/ 347 w 1689"/>
                <a:gd name="T85" fmla="*/ 166 h 984"/>
                <a:gd name="T86" fmla="*/ 263 w 1689"/>
                <a:gd name="T87" fmla="*/ 241 h 984"/>
                <a:gd name="T88" fmla="*/ 189 w 1689"/>
                <a:gd name="T89" fmla="*/ 327 h 984"/>
                <a:gd name="T90" fmla="*/ 124 w 1689"/>
                <a:gd name="T91" fmla="*/ 426 h 984"/>
                <a:gd name="T92" fmla="*/ 70 w 1689"/>
                <a:gd name="T93" fmla="*/ 533 h 984"/>
                <a:gd name="T94" fmla="*/ 29 w 1689"/>
                <a:gd name="T95" fmla="*/ 651 h 984"/>
                <a:gd name="T96" fmla="*/ 0 w 1689"/>
                <a:gd name="T97" fmla="*/ 777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9" h="984">
                  <a:moveTo>
                    <a:pt x="0" y="777"/>
                  </a:moveTo>
                  <a:lnTo>
                    <a:pt x="0" y="783"/>
                  </a:lnTo>
                  <a:lnTo>
                    <a:pt x="3" y="789"/>
                  </a:lnTo>
                  <a:lnTo>
                    <a:pt x="6" y="794"/>
                  </a:lnTo>
                  <a:lnTo>
                    <a:pt x="12" y="798"/>
                  </a:lnTo>
                  <a:lnTo>
                    <a:pt x="22" y="802"/>
                  </a:lnTo>
                  <a:lnTo>
                    <a:pt x="31" y="807"/>
                  </a:lnTo>
                  <a:lnTo>
                    <a:pt x="39" y="812"/>
                  </a:lnTo>
                  <a:lnTo>
                    <a:pt x="48" y="817"/>
                  </a:lnTo>
                  <a:lnTo>
                    <a:pt x="54" y="822"/>
                  </a:lnTo>
                  <a:lnTo>
                    <a:pt x="60" y="827"/>
                  </a:lnTo>
                  <a:lnTo>
                    <a:pt x="64" y="833"/>
                  </a:lnTo>
                  <a:lnTo>
                    <a:pt x="68" y="838"/>
                  </a:lnTo>
                  <a:lnTo>
                    <a:pt x="69" y="840"/>
                  </a:lnTo>
                  <a:lnTo>
                    <a:pt x="70" y="843"/>
                  </a:lnTo>
                  <a:lnTo>
                    <a:pt x="71" y="844"/>
                  </a:lnTo>
                  <a:lnTo>
                    <a:pt x="73" y="845"/>
                  </a:lnTo>
                  <a:lnTo>
                    <a:pt x="93" y="860"/>
                  </a:lnTo>
                  <a:lnTo>
                    <a:pt x="112" y="875"/>
                  </a:lnTo>
                  <a:lnTo>
                    <a:pt x="131" y="888"/>
                  </a:lnTo>
                  <a:lnTo>
                    <a:pt x="150" y="901"/>
                  </a:lnTo>
                  <a:lnTo>
                    <a:pt x="168" y="913"/>
                  </a:lnTo>
                  <a:lnTo>
                    <a:pt x="186" y="923"/>
                  </a:lnTo>
                  <a:lnTo>
                    <a:pt x="205" y="934"/>
                  </a:lnTo>
                  <a:lnTo>
                    <a:pt x="222" y="943"/>
                  </a:lnTo>
                  <a:lnTo>
                    <a:pt x="240" y="952"/>
                  </a:lnTo>
                  <a:lnTo>
                    <a:pt x="258" y="959"/>
                  </a:lnTo>
                  <a:lnTo>
                    <a:pt x="277" y="966"/>
                  </a:lnTo>
                  <a:lnTo>
                    <a:pt x="295" y="971"/>
                  </a:lnTo>
                  <a:lnTo>
                    <a:pt x="314" y="975"/>
                  </a:lnTo>
                  <a:lnTo>
                    <a:pt x="333" y="979"/>
                  </a:lnTo>
                  <a:lnTo>
                    <a:pt x="353" y="982"/>
                  </a:lnTo>
                  <a:lnTo>
                    <a:pt x="373" y="984"/>
                  </a:lnTo>
                  <a:lnTo>
                    <a:pt x="377" y="984"/>
                  </a:lnTo>
                  <a:lnTo>
                    <a:pt x="384" y="982"/>
                  </a:lnTo>
                  <a:lnTo>
                    <a:pt x="390" y="978"/>
                  </a:lnTo>
                  <a:lnTo>
                    <a:pt x="395" y="973"/>
                  </a:lnTo>
                  <a:lnTo>
                    <a:pt x="396" y="966"/>
                  </a:lnTo>
                  <a:lnTo>
                    <a:pt x="398" y="904"/>
                  </a:lnTo>
                  <a:lnTo>
                    <a:pt x="403" y="841"/>
                  </a:lnTo>
                  <a:lnTo>
                    <a:pt x="410" y="779"/>
                  </a:lnTo>
                  <a:lnTo>
                    <a:pt x="420" y="717"/>
                  </a:lnTo>
                  <a:lnTo>
                    <a:pt x="433" y="655"/>
                  </a:lnTo>
                  <a:lnTo>
                    <a:pt x="448" y="596"/>
                  </a:lnTo>
                  <a:lnTo>
                    <a:pt x="467" y="541"/>
                  </a:lnTo>
                  <a:lnTo>
                    <a:pt x="490" y="486"/>
                  </a:lnTo>
                  <a:lnTo>
                    <a:pt x="516" y="436"/>
                  </a:lnTo>
                  <a:lnTo>
                    <a:pt x="547" y="391"/>
                  </a:lnTo>
                  <a:lnTo>
                    <a:pt x="581" y="351"/>
                  </a:lnTo>
                  <a:lnTo>
                    <a:pt x="622" y="318"/>
                  </a:lnTo>
                  <a:lnTo>
                    <a:pt x="667" y="289"/>
                  </a:lnTo>
                  <a:lnTo>
                    <a:pt x="718" y="269"/>
                  </a:lnTo>
                  <a:lnTo>
                    <a:pt x="774" y="256"/>
                  </a:lnTo>
                  <a:lnTo>
                    <a:pt x="836" y="251"/>
                  </a:lnTo>
                  <a:lnTo>
                    <a:pt x="907" y="257"/>
                  </a:lnTo>
                  <a:lnTo>
                    <a:pt x="971" y="273"/>
                  </a:lnTo>
                  <a:lnTo>
                    <a:pt x="1028" y="299"/>
                  </a:lnTo>
                  <a:lnTo>
                    <a:pt x="1078" y="333"/>
                  </a:lnTo>
                  <a:lnTo>
                    <a:pt x="1121" y="373"/>
                  </a:lnTo>
                  <a:lnTo>
                    <a:pt x="1159" y="421"/>
                  </a:lnTo>
                  <a:lnTo>
                    <a:pt x="1191" y="472"/>
                  </a:lnTo>
                  <a:lnTo>
                    <a:pt x="1217" y="527"/>
                  </a:lnTo>
                  <a:lnTo>
                    <a:pt x="1240" y="586"/>
                  </a:lnTo>
                  <a:lnTo>
                    <a:pt x="1258" y="645"/>
                  </a:lnTo>
                  <a:lnTo>
                    <a:pt x="1272" y="704"/>
                  </a:lnTo>
                  <a:lnTo>
                    <a:pt x="1283" y="763"/>
                  </a:lnTo>
                  <a:lnTo>
                    <a:pt x="1291" y="820"/>
                  </a:lnTo>
                  <a:lnTo>
                    <a:pt x="1297" y="873"/>
                  </a:lnTo>
                  <a:lnTo>
                    <a:pt x="1300" y="922"/>
                  </a:lnTo>
                  <a:lnTo>
                    <a:pt x="1302" y="966"/>
                  </a:lnTo>
                  <a:lnTo>
                    <a:pt x="1303" y="973"/>
                  </a:lnTo>
                  <a:lnTo>
                    <a:pt x="1308" y="978"/>
                  </a:lnTo>
                  <a:lnTo>
                    <a:pt x="1314" y="982"/>
                  </a:lnTo>
                  <a:lnTo>
                    <a:pt x="1321" y="984"/>
                  </a:lnTo>
                  <a:lnTo>
                    <a:pt x="1670" y="984"/>
                  </a:lnTo>
                  <a:lnTo>
                    <a:pt x="1674" y="984"/>
                  </a:lnTo>
                  <a:lnTo>
                    <a:pt x="1678" y="982"/>
                  </a:lnTo>
                  <a:lnTo>
                    <a:pt x="1681" y="980"/>
                  </a:lnTo>
                  <a:lnTo>
                    <a:pt x="1685" y="978"/>
                  </a:lnTo>
                  <a:lnTo>
                    <a:pt x="1687" y="975"/>
                  </a:lnTo>
                  <a:lnTo>
                    <a:pt x="1688" y="972"/>
                  </a:lnTo>
                  <a:lnTo>
                    <a:pt x="1689" y="968"/>
                  </a:lnTo>
                  <a:lnTo>
                    <a:pt x="1689" y="965"/>
                  </a:lnTo>
                  <a:lnTo>
                    <a:pt x="1687" y="913"/>
                  </a:lnTo>
                  <a:lnTo>
                    <a:pt x="1684" y="862"/>
                  </a:lnTo>
                  <a:lnTo>
                    <a:pt x="1678" y="812"/>
                  </a:lnTo>
                  <a:lnTo>
                    <a:pt x="1669" y="763"/>
                  </a:lnTo>
                  <a:lnTo>
                    <a:pt x="1660" y="715"/>
                  </a:lnTo>
                  <a:lnTo>
                    <a:pt x="1648" y="668"/>
                  </a:lnTo>
                  <a:lnTo>
                    <a:pt x="1635" y="622"/>
                  </a:lnTo>
                  <a:lnTo>
                    <a:pt x="1619" y="578"/>
                  </a:lnTo>
                  <a:lnTo>
                    <a:pt x="1603" y="535"/>
                  </a:lnTo>
                  <a:lnTo>
                    <a:pt x="1584" y="493"/>
                  </a:lnTo>
                  <a:lnTo>
                    <a:pt x="1563" y="453"/>
                  </a:lnTo>
                  <a:lnTo>
                    <a:pt x="1542" y="414"/>
                  </a:lnTo>
                  <a:lnTo>
                    <a:pt x="1519" y="376"/>
                  </a:lnTo>
                  <a:lnTo>
                    <a:pt x="1494" y="340"/>
                  </a:lnTo>
                  <a:lnTo>
                    <a:pt x="1468" y="306"/>
                  </a:lnTo>
                  <a:lnTo>
                    <a:pt x="1440" y="273"/>
                  </a:lnTo>
                  <a:lnTo>
                    <a:pt x="1411" y="242"/>
                  </a:lnTo>
                  <a:lnTo>
                    <a:pt x="1380" y="212"/>
                  </a:lnTo>
                  <a:lnTo>
                    <a:pt x="1348" y="184"/>
                  </a:lnTo>
                  <a:lnTo>
                    <a:pt x="1316" y="158"/>
                  </a:lnTo>
                  <a:lnTo>
                    <a:pt x="1282" y="134"/>
                  </a:lnTo>
                  <a:lnTo>
                    <a:pt x="1246" y="112"/>
                  </a:lnTo>
                  <a:lnTo>
                    <a:pt x="1209" y="90"/>
                  </a:lnTo>
                  <a:lnTo>
                    <a:pt x="1172" y="73"/>
                  </a:lnTo>
                  <a:lnTo>
                    <a:pt x="1133" y="56"/>
                  </a:lnTo>
                  <a:lnTo>
                    <a:pt x="1094" y="42"/>
                  </a:lnTo>
                  <a:lnTo>
                    <a:pt x="1052" y="29"/>
                  </a:lnTo>
                  <a:lnTo>
                    <a:pt x="1011" y="19"/>
                  </a:lnTo>
                  <a:lnTo>
                    <a:pt x="969" y="11"/>
                  </a:lnTo>
                  <a:lnTo>
                    <a:pt x="925" y="5"/>
                  </a:lnTo>
                  <a:lnTo>
                    <a:pt x="881" y="1"/>
                  </a:lnTo>
                  <a:lnTo>
                    <a:pt x="836" y="0"/>
                  </a:lnTo>
                  <a:lnTo>
                    <a:pt x="797" y="1"/>
                  </a:lnTo>
                  <a:lnTo>
                    <a:pt x="759" y="4"/>
                  </a:lnTo>
                  <a:lnTo>
                    <a:pt x="719" y="9"/>
                  </a:lnTo>
                  <a:lnTo>
                    <a:pt x="683" y="15"/>
                  </a:lnTo>
                  <a:lnTo>
                    <a:pt x="646" y="23"/>
                  </a:lnTo>
                  <a:lnTo>
                    <a:pt x="609" y="32"/>
                  </a:lnTo>
                  <a:lnTo>
                    <a:pt x="574" y="43"/>
                  </a:lnTo>
                  <a:lnTo>
                    <a:pt x="539" y="56"/>
                  </a:lnTo>
                  <a:lnTo>
                    <a:pt x="505" y="71"/>
                  </a:lnTo>
                  <a:lnTo>
                    <a:pt x="472" y="87"/>
                  </a:lnTo>
                  <a:lnTo>
                    <a:pt x="439" y="105"/>
                  </a:lnTo>
                  <a:lnTo>
                    <a:pt x="408" y="123"/>
                  </a:lnTo>
                  <a:lnTo>
                    <a:pt x="377" y="145"/>
                  </a:lnTo>
                  <a:lnTo>
                    <a:pt x="347" y="166"/>
                  </a:lnTo>
                  <a:lnTo>
                    <a:pt x="318" y="190"/>
                  </a:lnTo>
                  <a:lnTo>
                    <a:pt x="290" y="215"/>
                  </a:lnTo>
                  <a:lnTo>
                    <a:pt x="263" y="241"/>
                  </a:lnTo>
                  <a:lnTo>
                    <a:pt x="237" y="268"/>
                  </a:lnTo>
                  <a:lnTo>
                    <a:pt x="213" y="298"/>
                  </a:lnTo>
                  <a:lnTo>
                    <a:pt x="189" y="327"/>
                  </a:lnTo>
                  <a:lnTo>
                    <a:pt x="167" y="359"/>
                  </a:lnTo>
                  <a:lnTo>
                    <a:pt x="144" y="391"/>
                  </a:lnTo>
                  <a:lnTo>
                    <a:pt x="124" y="426"/>
                  </a:lnTo>
                  <a:lnTo>
                    <a:pt x="105" y="460"/>
                  </a:lnTo>
                  <a:lnTo>
                    <a:pt x="87" y="497"/>
                  </a:lnTo>
                  <a:lnTo>
                    <a:pt x="70" y="533"/>
                  </a:lnTo>
                  <a:lnTo>
                    <a:pt x="56" y="571"/>
                  </a:lnTo>
                  <a:lnTo>
                    <a:pt x="42" y="610"/>
                  </a:lnTo>
                  <a:lnTo>
                    <a:pt x="29" y="651"/>
                  </a:lnTo>
                  <a:lnTo>
                    <a:pt x="18" y="692"/>
                  </a:lnTo>
                  <a:lnTo>
                    <a:pt x="8" y="735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262" y="2646"/>
              <a:ext cx="1608" cy="908"/>
            </a:xfrm>
            <a:custGeom>
              <a:avLst/>
              <a:gdLst>
                <a:gd name="T0" fmla="*/ 878 w 1608"/>
                <a:gd name="T1" fmla="*/ 5 h 908"/>
                <a:gd name="T2" fmla="*/ 998 w 1608"/>
                <a:gd name="T3" fmla="*/ 27 h 908"/>
                <a:gd name="T4" fmla="*/ 1111 w 1608"/>
                <a:gd name="T5" fmla="*/ 68 h 908"/>
                <a:gd name="T6" fmla="*/ 1215 w 1608"/>
                <a:gd name="T7" fmla="*/ 126 h 908"/>
                <a:gd name="T8" fmla="*/ 1309 w 1608"/>
                <a:gd name="T9" fmla="*/ 199 h 908"/>
                <a:gd name="T10" fmla="*/ 1392 w 1608"/>
                <a:gd name="T11" fmla="*/ 287 h 908"/>
                <a:gd name="T12" fmla="*/ 1463 w 1608"/>
                <a:gd name="T13" fmla="*/ 389 h 908"/>
                <a:gd name="T14" fmla="*/ 1521 w 1608"/>
                <a:gd name="T15" fmla="*/ 503 h 908"/>
                <a:gd name="T16" fmla="*/ 1565 w 1608"/>
                <a:gd name="T17" fmla="*/ 628 h 908"/>
                <a:gd name="T18" fmla="*/ 1595 w 1608"/>
                <a:gd name="T19" fmla="*/ 763 h 908"/>
                <a:gd name="T20" fmla="*/ 1608 w 1608"/>
                <a:gd name="T21" fmla="*/ 908 h 908"/>
                <a:gd name="T22" fmla="*/ 1569 w 1608"/>
                <a:gd name="T23" fmla="*/ 908 h 908"/>
                <a:gd name="T24" fmla="*/ 1502 w 1608"/>
                <a:gd name="T25" fmla="*/ 908 h 908"/>
                <a:gd name="T26" fmla="*/ 1425 w 1608"/>
                <a:gd name="T27" fmla="*/ 908 h 908"/>
                <a:gd name="T28" fmla="*/ 1354 w 1608"/>
                <a:gd name="T29" fmla="*/ 908 h 908"/>
                <a:gd name="T30" fmla="*/ 1305 w 1608"/>
                <a:gd name="T31" fmla="*/ 908 h 908"/>
                <a:gd name="T32" fmla="*/ 1282 w 1608"/>
                <a:gd name="T33" fmla="*/ 744 h 908"/>
                <a:gd name="T34" fmla="*/ 1233 w 1608"/>
                <a:gd name="T35" fmla="*/ 534 h 908"/>
                <a:gd name="T36" fmla="*/ 1151 w 1608"/>
                <a:gd name="T37" fmla="*/ 370 h 908"/>
                <a:gd name="T38" fmla="*/ 1040 w 1608"/>
                <a:gd name="T39" fmla="*/ 253 h 908"/>
                <a:gd name="T40" fmla="*/ 901 w 1608"/>
                <a:gd name="T41" fmla="*/ 189 h 908"/>
                <a:gd name="T42" fmla="*/ 740 w 1608"/>
                <a:gd name="T43" fmla="*/ 178 h 908"/>
                <a:gd name="T44" fmla="*/ 598 w 1608"/>
                <a:gd name="T45" fmla="*/ 223 h 908"/>
                <a:gd name="T46" fmla="*/ 484 w 1608"/>
                <a:gd name="T47" fmla="*/ 318 h 908"/>
                <a:gd name="T48" fmla="*/ 398 w 1608"/>
                <a:gd name="T49" fmla="*/ 465 h 908"/>
                <a:gd name="T50" fmla="*/ 342 w 1608"/>
                <a:gd name="T51" fmla="*/ 661 h 908"/>
                <a:gd name="T52" fmla="*/ 317 w 1608"/>
                <a:gd name="T53" fmla="*/ 906 h 908"/>
                <a:gd name="T54" fmla="*/ 267 w 1608"/>
                <a:gd name="T55" fmla="*/ 897 h 908"/>
                <a:gd name="T56" fmla="*/ 220 w 1608"/>
                <a:gd name="T57" fmla="*/ 882 h 908"/>
                <a:gd name="T58" fmla="*/ 173 w 1608"/>
                <a:gd name="T59" fmla="*/ 859 h 908"/>
                <a:gd name="T60" fmla="*/ 125 w 1608"/>
                <a:gd name="T61" fmla="*/ 828 h 908"/>
                <a:gd name="T62" fmla="*/ 73 w 1608"/>
                <a:gd name="T63" fmla="*/ 793 h 908"/>
                <a:gd name="T64" fmla="*/ 46 w 1608"/>
                <a:gd name="T65" fmla="*/ 766 h 908"/>
                <a:gd name="T66" fmla="*/ 26 w 1608"/>
                <a:gd name="T67" fmla="*/ 748 h 908"/>
                <a:gd name="T68" fmla="*/ 0 w 1608"/>
                <a:gd name="T69" fmla="*/ 731 h 908"/>
                <a:gd name="T70" fmla="*/ 28 w 1608"/>
                <a:gd name="T71" fmla="*/ 613 h 908"/>
                <a:gd name="T72" fmla="*/ 69 w 1608"/>
                <a:gd name="T73" fmla="*/ 501 h 908"/>
                <a:gd name="T74" fmla="*/ 120 w 1608"/>
                <a:gd name="T75" fmla="*/ 399 h 908"/>
                <a:gd name="T76" fmla="*/ 182 w 1608"/>
                <a:gd name="T77" fmla="*/ 308 h 908"/>
                <a:gd name="T78" fmla="*/ 252 w 1608"/>
                <a:gd name="T79" fmla="*/ 226 h 908"/>
                <a:gd name="T80" fmla="*/ 331 w 1608"/>
                <a:gd name="T81" fmla="*/ 157 h 908"/>
                <a:gd name="T82" fmla="*/ 419 w 1608"/>
                <a:gd name="T83" fmla="*/ 99 h 908"/>
                <a:gd name="T84" fmla="*/ 513 w 1608"/>
                <a:gd name="T85" fmla="*/ 54 h 908"/>
                <a:gd name="T86" fmla="*/ 614 w 1608"/>
                <a:gd name="T87" fmla="*/ 22 h 908"/>
                <a:gd name="T88" fmla="*/ 720 w 1608"/>
                <a:gd name="T89" fmla="*/ 4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08" h="908">
                  <a:moveTo>
                    <a:pt x="794" y="0"/>
                  </a:moveTo>
                  <a:lnTo>
                    <a:pt x="837" y="1"/>
                  </a:lnTo>
                  <a:lnTo>
                    <a:pt x="878" y="5"/>
                  </a:lnTo>
                  <a:lnTo>
                    <a:pt x="919" y="10"/>
                  </a:lnTo>
                  <a:lnTo>
                    <a:pt x="959" y="18"/>
                  </a:lnTo>
                  <a:lnTo>
                    <a:pt x="998" y="27"/>
                  </a:lnTo>
                  <a:lnTo>
                    <a:pt x="1038" y="39"/>
                  </a:lnTo>
                  <a:lnTo>
                    <a:pt x="1074" y="52"/>
                  </a:lnTo>
                  <a:lnTo>
                    <a:pt x="1111" y="68"/>
                  </a:lnTo>
                  <a:lnTo>
                    <a:pt x="1147" y="85"/>
                  </a:lnTo>
                  <a:lnTo>
                    <a:pt x="1181" y="104"/>
                  </a:lnTo>
                  <a:lnTo>
                    <a:pt x="1215" y="126"/>
                  </a:lnTo>
                  <a:lnTo>
                    <a:pt x="1248" y="148"/>
                  </a:lnTo>
                  <a:lnTo>
                    <a:pt x="1279" y="173"/>
                  </a:lnTo>
                  <a:lnTo>
                    <a:pt x="1309" y="199"/>
                  </a:lnTo>
                  <a:lnTo>
                    <a:pt x="1338" y="226"/>
                  </a:lnTo>
                  <a:lnTo>
                    <a:pt x="1366" y="256"/>
                  </a:lnTo>
                  <a:lnTo>
                    <a:pt x="1392" y="287"/>
                  </a:lnTo>
                  <a:lnTo>
                    <a:pt x="1417" y="320"/>
                  </a:lnTo>
                  <a:lnTo>
                    <a:pt x="1441" y="353"/>
                  </a:lnTo>
                  <a:lnTo>
                    <a:pt x="1463" y="389"/>
                  </a:lnTo>
                  <a:lnTo>
                    <a:pt x="1483" y="426"/>
                  </a:lnTo>
                  <a:lnTo>
                    <a:pt x="1504" y="463"/>
                  </a:lnTo>
                  <a:lnTo>
                    <a:pt x="1521" y="503"/>
                  </a:lnTo>
                  <a:lnTo>
                    <a:pt x="1538" y="544"/>
                  </a:lnTo>
                  <a:lnTo>
                    <a:pt x="1552" y="585"/>
                  </a:lnTo>
                  <a:lnTo>
                    <a:pt x="1565" y="628"/>
                  </a:lnTo>
                  <a:lnTo>
                    <a:pt x="1577" y="672"/>
                  </a:lnTo>
                  <a:lnTo>
                    <a:pt x="1587" y="717"/>
                  </a:lnTo>
                  <a:lnTo>
                    <a:pt x="1595" y="763"/>
                  </a:lnTo>
                  <a:lnTo>
                    <a:pt x="1601" y="811"/>
                  </a:lnTo>
                  <a:lnTo>
                    <a:pt x="1606" y="859"/>
                  </a:lnTo>
                  <a:lnTo>
                    <a:pt x="1608" y="908"/>
                  </a:lnTo>
                  <a:lnTo>
                    <a:pt x="1600" y="908"/>
                  </a:lnTo>
                  <a:lnTo>
                    <a:pt x="1586" y="908"/>
                  </a:lnTo>
                  <a:lnTo>
                    <a:pt x="1569" y="908"/>
                  </a:lnTo>
                  <a:lnTo>
                    <a:pt x="1549" y="908"/>
                  </a:lnTo>
                  <a:lnTo>
                    <a:pt x="1527" y="908"/>
                  </a:lnTo>
                  <a:lnTo>
                    <a:pt x="1502" y="908"/>
                  </a:lnTo>
                  <a:lnTo>
                    <a:pt x="1477" y="908"/>
                  </a:lnTo>
                  <a:lnTo>
                    <a:pt x="1451" y="908"/>
                  </a:lnTo>
                  <a:lnTo>
                    <a:pt x="1425" y="908"/>
                  </a:lnTo>
                  <a:lnTo>
                    <a:pt x="1400" y="908"/>
                  </a:lnTo>
                  <a:lnTo>
                    <a:pt x="1375" y="908"/>
                  </a:lnTo>
                  <a:lnTo>
                    <a:pt x="1354" y="908"/>
                  </a:lnTo>
                  <a:lnTo>
                    <a:pt x="1334" y="908"/>
                  </a:lnTo>
                  <a:lnTo>
                    <a:pt x="1318" y="908"/>
                  </a:lnTo>
                  <a:lnTo>
                    <a:pt x="1305" y="908"/>
                  </a:lnTo>
                  <a:lnTo>
                    <a:pt x="1297" y="908"/>
                  </a:lnTo>
                  <a:lnTo>
                    <a:pt x="1292" y="824"/>
                  </a:lnTo>
                  <a:lnTo>
                    <a:pt x="1282" y="744"/>
                  </a:lnTo>
                  <a:lnTo>
                    <a:pt x="1269" y="670"/>
                  </a:lnTo>
                  <a:lnTo>
                    <a:pt x="1253" y="600"/>
                  </a:lnTo>
                  <a:lnTo>
                    <a:pt x="1233" y="534"/>
                  </a:lnTo>
                  <a:lnTo>
                    <a:pt x="1209" y="474"/>
                  </a:lnTo>
                  <a:lnTo>
                    <a:pt x="1181" y="420"/>
                  </a:lnTo>
                  <a:lnTo>
                    <a:pt x="1151" y="370"/>
                  </a:lnTo>
                  <a:lnTo>
                    <a:pt x="1117" y="325"/>
                  </a:lnTo>
                  <a:lnTo>
                    <a:pt x="1079" y="286"/>
                  </a:lnTo>
                  <a:lnTo>
                    <a:pt x="1040" y="253"/>
                  </a:lnTo>
                  <a:lnTo>
                    <a:pt x="996" y="225"/>
                  </a:lnTo>
                  <a:lnTo>
                    <a:pt x="950" y="204"/>
                  </a:lnTo>
                  <a:lnTo>
                    <a:pt x="901" y="189"/>
                  </a:lnTo>
                  <a:lnTo>
                    <a:pt x="849" y="179"/>
                  </a:lnTo>
                  <a:lnTo>
                    <a:pt x="794" y="176"/>
                  </a:lnTo>
                  <a:lnTo>
                    <a:pt x="740" y="178"/>
                  </a:lnTo>
                  <a:lnTo>
                    <a:pt x="689" y="187"/>
                  </a:lnTo>
                  <a:lnTo>
                    <a:pt x="642" y="202"/>
                  </a:lnTo>
                  <a:lnTo>
                    <a:pt x="598" y="223"/>
                  </a:lnTo>
                  <a:lnTo>
                    <a:pt x="556" y="249"/>
                  </a:lnTo>
                  <a:lnTo>
                    <a:pt x="518" y="281"/>
                  </a:lnTo>
                  <a:lnTo>
                    <a:pt x="484" y="318"/>
                  </a:lnTo>
                  <a:lnTo>
                    <a:pt x="452" y="362"/>
                  </a:lnTo>
                  <a:lnTo>
                    <a:pt x="423" y="410"/>
                  </a:lnTo>
                  <a:lnTo>
                    <a:pt x="398" y="465"/>
                  </a:lnTo>
                  <a:lnTo>
                    <a:pt x="377" y="525"/>
                  </a:lnTo>
                  <a:lnTo>
                    <a:pt x="358" y="590"/>
                  </a:lnTo>
                  <a:lnTo>
                    <a:pt x="342" y="661"/>
                  </a:lnTo>
                  <a:lnTo>
                    <a:pt x="330" y="737"/>
                  </a:lnTo>
                  <a:lnTo>
                    <a:pt x="322" y="819"/>
                  </a:lnTo>
                  <a:lnTo>
                    <a:pt x="317" y="906"/>
                  </a:lnTo>
                  <a:lnTo>
                    <a:pt x="301" y="904"/>
                  </a:lnTo>
                  <a:lnTo>
                    <a:pt x="284" y="902"/>
                  </a:lnTo>
                  <a:lnTo>
                    <a:pt x="267" y="897"/>
                  </a:lnTo>
                  <a:lnTo>
                    <a:pt x="252" y="893"/>
                  </a:lnTo>
                  <a:lnTo>
                    <a:pt x="235" y="888"/>
                  </a:lnTo>
                  <a:lnTo>
                    <a:pt x="220" y="882"/>
                  </a:lnTo>
                  <a:lnTo>
                    <a:pt x="204" y="875"/>
                  </a:lnTo>
                  <a:lnTo>
                    <a:pt x="189" y="867"/>
                  </a:lnTo>
                  <a:lnTo>
                    <a:pt x="173" y="859"/>
                  </a:lnTo>
                  <a:lnTo>
                    <a:pt x="157" y="850"/>
                  </a:lnTo>
                  <a:lnTo>
                    <a:pt x="141" y="839"/>
                  </a:lnTo>
                  <a:lnTo>
                    <a:pt x="125" y="828"/>
                  </a:lnTo>
                  <a:lnTo>
                    <a:pt x="108" y="818"/>
                  </a:lnTo>
                  <a:lnTo>
                    <a:pt x="91" y="805"/>
                  </a:lnTo>
                  <a:lnTo>
                    <a:pt x="73" y="793"/>
                  </a:lnTo>
                  <a:lnTo>
                    <a:pt x="56" y="779"/>
                  </a:lnTo>
                  <a:lnTo>
                    <a:pt x="52" y="771"/>
                  </a:lnTo>
                  <a:lnTo>
                    <a:pt x="46" y="766"/>
                  </a:lnTo>
                  <a:lnTo>
                    <a:pt x="40" y="760"/>
                  </a:lnTo>
                  <a:lnTo>
                    <a:pt x="33" y="754"/>
                  </a:lnTo>
                  <a:lnTo>
                    <a:pt x="26" y="748"/>
                  </a:lnTo>
                  <a:lnTo>
                    <a:pt x="18" y="742"/>
                  </a:lnTo>
                  <a:lnTo>
                    <a:pt x="9" y="737"/>
                  </a:lnTo>
                  <a:lnTo>
                    <a:pt x="0" y="731"/>
                  </a:lnTo>
                  <a:lnTo>
                    <a:pt x="8" y="691"/>
                  </a:lnTo>
                  <a:lnTo>
                    <a:pt x="18" y="651"/>
                  </a:lnTo>
                  <a:lnTo>
                    <a:pt x="28" y="613"/>
                  </a:lnTo>
                  <a:lnTo>
                    <a:pt x="40" y="575"/>
                  </a:lnTo>
                  <a:lnTo>
                    <a:pt x="54" y="537"/>
                  </a:lnTo>
                  <a:lnTo>
                    <a:pt x="69" y="501"/>
                  </a:lnTo>
                  <a:lnTo>
                    <a:pt x="84" y="467"/>
                  </a:lnTo>
                  <a:lnTo>
                    <a:pt x="102" y="433"/>
                  </a:lnTo>
                  <a:lnTo>
                    <a:pt x="120" y="399"/>
                  </a:lnTo>
                  <a:lnTo>
                    <a:pt x="139" y="367"/>
                  </a:lnTo>
                  <a:lnTo>
                    <a:pt x="160" y="338"/>
                  </a:lnTo>
                  <a:lnTo>
                    <a:pt x="182" y="308"/>
                  </a:lnTo>
                  <a:lnTo>
                    <a:pt x="204" y="280"/>
                  </a:lnTo>
                  <a:lnTo>
                    <a:pt x="228" y="253"/>
                  </a:lnTo>
                  <a:lnTo>
                    <a:pt x="252" y="226"/>
                  </a:lnTo>
                  <a:lnTo>
                    <a:pt x="278" y="202"/>
                  </a:lnTo>
                  <a:lnTo>
                    <a:pt x="304" y="178"/>
                  </a:lnTo>
                  <a:lnTo>
                    <a:pt x="331" y="157"/>
                  </a:lnTo>
                  <a:lnTo>
                    <a:pt x="360" y="135"/>
                  </a:lnTo>
                  <a:lnTo>
                    <a:pt x="390" y="116"/>
                  </a:lnTo>
                  <a:lnTo>
                    <a:pt x="419" y="99"/>
                  </a:lnTo>
                  <a:lnTo>
                    <a:pt x="450" y="82"/>
                  </a:lnTo>
                  <a:lnTo>
                    <a:pt x="481" y="67"/>
                  </a:lnTo>
                  <a:lnTo>
                    <a:pt x="513" y="54"/>
                  </a:lnTo>
                  <a:lnTo>
                    <a:pt x="547" y="40"/>
                  </a:lnTo>
                  <a:lnTo>
                    <a:pt x="580" y="30"/>
                  </a:lnTo>
                  <a:lnTo>
                    <a:pt x="614" y="22"/>
                  </a:lnTo>
                  <a:lnTo>
                    <a:pt x="649" y="13"/>
                  </a:lnTo>
                  <a:lnTo>
                    <a:pt x="685" y="7"/>
                  </a:lnTo>
                  <a:lnTo>
                    <a:pt x="720" y="4"/>
                  </a:lnTo>
                  <a:lnTo>
                    <a:pt x="757" y="1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44A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56" y="1875"/>
              <a:ext cx="537" cy="856"/>
            </a:xfrm>
            <a:custGeom>
              <a:avLst/>
              <a:gdLst>
                <a:gd name="T0" fmla="*/ 235 w 537"/>
                <a:gd name="T1" fmla="*/ 4 h 856"/>
                <a:gd name="T2" fmla="*/ 8 w 537"/>
                <a:gd name="T3" fmla="*/ 163 h 856"/>
                <a:gd name="T4" fmla="*/ 4 w 537"/>
                <a:gd name="T5" fmla="*/ 167 h 856"/>
                <a:gd name="T6" fmla="*/ 2 w 537"/>
                <a:gd name="T7" fmla="*/ 171 h 856"/>
                <a:gd name="T8" fmla="*/ 0 w 537"/>
                <a:gd name="T9" fmla="*/ 175 h 856"/>
                <a:gd name="T10" fmla="*/ 0 w 537"/>
                <a:gd name="T11" fmla="*/ 180 h 856"/>
                <a:gd name="T12" fmla="*/ 2 w 537"/>
                <a:gd name="T13" fmla="*/ 185 h 856"/>
                <a:gd name="T14" fmla="*/ 3 w 537"/>
                <a:gd name="T15" fmla="*/ 190 h 856"/>
                <a:gd name="T16" fmla="*/ 6 w 537"/>
                <a:gd name="T17" fmla="*/ 193 h 856"/>
                <a:gd name="T18" fmla="*/ 10 w 537"/>
                <a:gd name="T19" fmla="*/ 195 h 856"/>
                <a:gd name="T20" fmla="*/ 72 w 537"/>
                <a:gd name="T21" fmla="*/ 235 h 856"/>
                <a:gd name="T22" fmla="*/ 122 w 537"/>
                <a:gd name="T23" fmla="*/ 277 h 856"/>
                <a:gd name="T24" fmla="*/ 161 w 537"/>
                <a:gd name="T25" fmla="*/ 325 h 856"/>
                <a:gd name="T26" fmla="*/ 189 w 537"/>
                <a:gd name="T27" fmla="*/ 373 h 856"/>
                <a:gd name="T28" fmla="*/ 211 w 537"/>
                <a:gd name="T29" fmla="*/ 424 h 856"/>
                <a:gd name="T30" fmla="*/ 224 w 537"/>
                <a:gd name="T31" fmla="*/ 476 h 856"/>
                <a:gd name="T32" fmla="*/ 231 w 537"/>
                <a:gd name="T33" fmla="*/ 527 h 856"/>
                <a:gd name="T34" fmla="*/ 233 w 537"/>
                <a:gd name="T35" fmla="*/ 578 h 856"/>
                <a:gd name="T36" fmla="*/ 230 w 537"/>
                <a:gd name="T37" fmla="*/ 627 h 856"/>
                <a:gd name="T38" fmla="*/ 224 w 537"/>
                <a:gd name="T39" fmla="*/ 672 h 856"/>
                <a:gd name="T40" fmla="*/ 216 w 537"/>
                <a:gd name="T41" fmla="*/ 713 h 856"/>
                <a:gd name="T42" fmla="*/ 207 w 537"/>
                <a:gd name="T43" fmla="*/ 750 h 856"/>
                <a:gd name="T44" fmla="*/ 198 w 537"/>
                <a:gd name="T45" fmla="*/ 781 h 856"/>
                <a:gd name="T46" fmla="*/ 188 w 537"/>
                <a:gd name="T47" fmla="*/ 804 h 856"/>
                <a:gd name="T48" fmla="*/ 182 w 537"/>
                <a:gd name="T49" fmla="*/ 821 h 856"/>
                <a:gd name="T50" fmla="*/ 179 w 537"/>
                <a:gd name="T51" fmla="*/ 829 h 856"/>
                <a:gd name="T52" fmla="*/ 178 w 537"/>
                <a:gd name="T53" fmla="*/ 834 h 856"/>
                <a:gd name="T54" fmla="*/ 178 w 537"/>
                <a:gd name="T55" fmla="*/ 839 h 856"/>
                <a:gd name="T56" fmla="*/ 179 w 537"/>
                <a:gd name="T57" fmla="*/ 843 h 856"/>
                <a:gd name="T58" fmla="*/ 181 w 537"/>
                <a:gd name="T59" fmla="*/ 847 h 856"/>
                <a:gd name="T60" fmla="*/ 185 w 537"/>
                <a:gd name="T61" fmla="*/ 851 h 856"/>
                <a:gd name="T62" fmla="*/ 188 w 537"/>
                <a:gd name="T63" fmla="*/ 854 h 856"/>
                <a:gd name="T64" fmla="*/ 192 w 537"/>
                <a:gd name="T65" fmla="*/ 855 h 856"/>
                <a:gd name="T66" fmla="*/ 197 w 537"/>
                <a:gd name="T67" fmla="*/ 856 h 856"/>
                <a:gd name="T68" fmla="*/ 476 w 537"/>
                <a:gd name="T69" fmla="*/ 856 h 856"/>
                <a:gd name="T70" fmla="*/ 482 w 537"/>
                <a:gd name="T71" fmla="*/ 855 h 856"/>
                <a:gd name="T72" fmla="*/ 488 w 537"/>
                <a:gd name="T73" fmla="*/ 853 h 856"/>
                <a:gd name="T74" fmla="*/ 493 w 537"/>
                <a:gd name="T75" fmla="*/ 848 h 856"/>
                <a:gd name="T76" fmla="*/ 495 w 537"/>
                <a:gd name="T77" fmla="*/ 842 h 856"/>
                <a:gd name="T78" fmla="*/ 520 w 537"/>
                <a:gd name="T79" fmla="*/ 743 h 856"/>
                <a:gd name="T80" fmla="*/ 533 w 537"/>
                <a:gd name="T81" fmla="*/ 650 h 856"/>
                <a:gd name="T82" fmla="*/ 537 w 537"/>
                <a:gd name="T83" fmla="*/ 563 h 856"/>
                <a:gd name="T84" fmla="*/ 529 w 537"/>
                <a:gd name="T85" fmla="*/ 482 h 856"/>
                <a:gd name="T86" fmla="*/ 515 w 537"/>
                <a:gd name="T87" fmla="*/ 407 h 856"/>
                <a:gd name="T88" fmla="*/ 495 w 537"/>
                <a:gd name="T89" fmla="*/ 339 h 856"/>
                <a:gd name="T90" fmla="*/ 470 w 537"/>
                <a:gd name="T91" fmla="*/ 276 h 856"/>
                <a:gd name="T92" fmla="*/ 440 w 537"/>
                <a:gd name="T93" fmla="*/ 220 h 856"/>
                <a:gd name="T94" fmla="*/ 409 w 537"/>
                <a:gd name="T95" fmla="*/ 171 h 856"/>
                <a:gd name="T96" fmla="*/ 378 w 537"/>
                <a:gd name="T97" fmla="*/ 127 h 856"/>
                <a:gd name="T98" fmla="*/ 348 w 537"/>
                <a:gd name="T99" fmla="*/ 90 h 856"/>
                <a:gd name="T100" fmla="*/ 319 w 537"/>
                <a:gd name="T101" fmla="*/ 59 h 856"/>
                <a:gd name="T102" fmla="*/ 295 w 537"/>
                <a:gd name="T103" fmla="*/ 35 h 856"/>
                <a:gd name="T104" fmla="*/ 275 w 537"/>
                <a:gd name="T105" fmla="*/ 18 h 856"/>
                <a:gd name="T106" fmla="*/ 262 w 537"/>
                <a:gd name="T107" fmla="*/ 7 h 856"/>
                <a:gd name="T108" fmla="*/ 257 w 537"/>
                <a:gd name="T109" fmla="*/ 4 h 856"/>
                <a:gd name="T110" fmla="*/ 251 w 537"/>
                <a:gd name="T111" fmla="*/ 1 h 856"/>
                <a:gd name="T112" fmla="*/ 247 w 537"/>
                <a:gd name="T113" fmla="*/ 0 h 856"/>
                <a:gd name="T114" fmla="*/ 241 w 537"/>
                <a:gd name="T115" fmla="*/ 1 h 856"/>
                <a:gd name="T116" fmla="*/ 235 w 537"/>
                <a:gd name="T117" fmla="*/ 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7" h="856">
                  <a:moveTo>
                    <a:pt x="235" y="4"/>
                  </a:moveTo>
                  <a:lnTo>
                    <a:pt x="8" y="163"/>
                  </a:lnTo>
                  <a:lnTo>
                    <a:pt x="4" y="167"/>
                  </a:lnTo>
                  <a:lnTo>
                    <a:pt x="2" y="171"/>
                  </a:lnTo>
                  <a:lnTo>
                    <a:pt x="0" y="175"/>
                  </a:lnTo>
                  <a:lnTo>
                    <a:pt x="0" y="180"/>
                  </a:lnTo>
                  <a:lnTo>
                    <a:pt x="2" y="185"/>
                  </a:lnTo>
                  <a:lnTo>
                    <a:pt x="3" y="190"/>
                  </a:lnTo>
                  <a:lnTo>
                    <a:pt x="6" y="193"/>
                  </a:lnTo>
                  <a:lnTo>
                    <a:pt x="10" y="195"/>
                  </a:lnTo>
                  <a:lnTo>
                    <a:pt x="72" y="235"/>
                  </a:lnTo>
                  <a:lnTo>
                    <a:pt x="122" y="277"/>
                  </a:lnTo>
                  <a:lnTo>
                    <a:pt x="161" y="325"/>
                  </a:lnTo>
                  <a:lnTo>
                    <a:pt x="189" y="373"/>
                  </a:lnTo>
                  <a:lnTo>
                    <a:pt x="211" y="424"/>
                  </a:lnTo>
                  <a:lnTo>
                    <a:pt x="224" y="476"/>
                  </a:lnTo>
                  <a:lnTo>
                    <a:pt x="231" y="527"/>
                  </a:lnTo>
                  <a:lnTo>
                    <a:pt x="233" y="578"/>
                  </a:lnTo>
                  <a:lnTo>
                    <a:pt x="230" y="627"/>
                  </a:lnTo>
                  <a:lnTo>
                    <a:pt x="224" y="672"/>
                  </a:lnTo>
                  <a:lnTo>
                    <a:pt x="216" y="713"/>
                  </a:lnTo>
                  <a:lnTo>
                    <a:pt x="207" y="750"/>
                  </a:lnTo>
                  <a:lnTo>
                    <a:pt x="198" y="781"/>
                  </a:lnTo>
                  <a:lnTo>
                    <a:pt x="188" y="804"/>
                  </a:lnTo>
                  <a:lnTo>
                    <a:pt x="182" y="821"/>
                  </a:lnTo>
                  <a:lnTo>
                    <a:pt x="179" y="829"/>
                  </a:lnTo>
                  <a:lnTo>
                    <a:pt x="178" y="834"/>
                  </a:lnTo>
                  <a:lnTo>
                    <a:pt x="178" y="839"/>
                  </a:lnTo>
                  <a:lnTo>
                    <a:pt x="179" y="843"/>
                  </a:lnTo>
                  <a:lnTo>
                    <a:pt x="181" y="847"/>
                  </a:lnTo>
                  <a:lnTo>
                    <a:pt x="185" y="851"/>
                  </a:lnTo>
                  <a:lnTo>
                    <a:pt x="188" y="854"/>
                  </a:lnTo>
                  <a:lnTo>
                    <a:pt x="192" y="855"/>
                  </a:lnTo>
                  <a:lnTo>
                    <a:pt x="197" y="856"/>
                  </a:lnTo>
                  <a:lnTo>
                    <a:pt x="476" y="856"/>
                  </a:lnTo>
                  <a:lnTo>
                    <a:pt x="482" y="855"/>
                  </a:lnTo>
                  <a:lnTo>
                    <a:pt x="488" y="853"/>
                  </a:lnTo>
                  <a:lnTo>
                    <a:pt x="493" y="848"/>
                  </a:lnTo>
                  <a:lnTo>
                    <a:pt x="495" y="842"/>
                  </a:lnTo>
                  <a:lnTo>
                    <a:pt x="520" y="743"/>
                  </a:lnTo>
                  <a:lnTo>
                    <a:pt x="533" y="650"/>
                  </a:lnTo>
                  <a:lnTo>
                    <a:pt x="537" y="563"/>
                  </a:lnTo>
                  <a:lnTo>
                    <a:pt x="529" y="482"/>
                  </a:lnTo>
                  <a:lnTo>
                    <a:pt x="515" y="407"/>
                  </a:lnTo>
                  <a:lnTo>
                    <a:pt x="495" y="339"/>
                  </a:lnTo>
                  <a:lnTo>
                    <a:pt x="470" y="276"/>
                  </a:lnTo>
                  <a:lnTo>
                    <a:pt x="440" y="220"/>
                  </a:lnTo>
                  <a:lnTo>
                    <a:pt x="409" y="171"/>
                  </a:lnTo>
                  <a:lnTo>
                    <a:pt x="378" y="127"/>
                  </a:lnTo>
                  <a:lnTo>
                    <a:pt x="348" y="90"/>
                  </a:lnTo>
                  <a:lnTo>
                    <a:pt x="319" y="59"/>
                  </a:lnTo>
                  <a:lnTo>
                    <a:pt x="295" y="35"/>
                  </a:lnTo>
                  <a:lnTo>
                    <a:pt x="275" y="18"/>
                  </a:lnTo>
                  <a:lnTo>
                    <a:pt x="262" y="7"/>
                  </a:lnTo>
                  <a:lnTo>
                    <a:pt x="257" y="4"/>
                  </a:lnTo>
                  <a:lnTo>
                    <a:pt x="251" y="1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709" y="1918"/>
              <a:ext cx="446" cy="776"/>
            </a:xfrm>
            <a:custGeom>
              <a:avLst/>
              <a:gdLst>
                <a:gd name="T0" fmla="*/ 204 w 446"/>
                <a:gd name="T1" fmla="*/ 9 h 776"/>
                <a:gd name="T2" fmla="*/ 235 w 446"/>
                <a:gd name="T3" fmla="*/ 36 h 776"/>
                <a:gd name="T4" fmla="*/ 273 w 446"/>
                <a:gd name="T5" fmla="*/ 77 h 776"/>
                <a:gd name="T6" fmla="*/ 316 w 446"/>
                <a:gd name="T7" fmla="*/ 131 h 776"/>
                <a:gd name="T8" fmla="*/ 359 w 446"/>
                <a:gd name="T9" fmla="*/ 197 h 776"/>
                <a:gd name="T10" fmla="*/ 397 w 446"/>
                <a:gd name="T11" fmla="*/ 278 h 776"/>
                <a:gd name="T12" fmla="*/ 427 w 446"/>
                <a:gd name="T13" fmla="*/ 370 h 776"/>
                <a:gd name="T14" fmla="*/ 443 w 446"/>
                <a:gd name="T15" fmla="*/ 477 h 776"/>
                <a:gd name="T16" fmla="*/ 446 w 446"/>
                <a:gd name="T17" fmla="*/ 562 h 776"/>
                <a:gd name="T18" fmla="*/ 441 w 446"/>
                <a:gd name="T19" fmla="*/ 620 h 776"/>
                <a:gd name="T20" fmla="*/ 431 w 446"/>
                <a:gd name="T21" fmla="*/ 681 h 776"/>
                <a:gd name="T22" fmla="*/ 418 w 446"/>
                <a:gd name="T23" fmla="*/ 744 h 776"/>
                <a:gd name="T24" fmla="*/ 403 w 446"/>
                <a:gd name="T25" fmla="*/ 776 h 776"/>
                <a:gd name="T26" fmla="*/ 381 w 446"/>
                <a:gd name="T27" fmla="*/ 776 h 776"/>
                <a:gd name="T28" fmla="*/ 352 w 446"/>
                <a:gd name="T29" fmla="*/ 776 h 776"/>
                <a:gd name="T30" fmla="*/ 316 w 446"/>
                <a:gd name="T31" fmla="*/ 776 h 776"/>
                <a:gd name="T32" fmla="*/ 278 w 446"/>
                <a:gd name="T33" fmla="*/ 776 h 776"/>
                <a:gd name="T34" fmla="*/ 241 w 446"/>
                <a:gd name="T35" fmla="*/ 776 h 776"/>
                <a:gd name="T36" fmla="*/ 208 w 446"/>
                <a:gd name="T37" fmla="*/ 776 h 776"/>
                <a:gd name="T38" fmla="*/ 182 w 446"/>
                <a:gd name="T39" fmla="*/ 776 h 776"/>
                <a:gd name="T40" fmla="*/ 178 w 446"/>
                <a:gd name="T41" fmla="*/ 757 h 776"/>
                <a:gd name="T42" fmla="*/ 192 w 446"/>
                <a:gd name="T43" fmla="*/ 706 h 776"/>
                <a:gd name="T44" fmla="*/ 207 w 446"/>
                <a:gd name="T45" fmla="*/ 642 h 776"/>
                <a:gd name="T46" fmla="*/ 215 w 446"/>
                <a:gd name="T47" fmla="*/ 567 h 776"/>
                <a:gd name="T48" fmla="*/ 216 w 446"/>
                <a:gd name="T49" fmla="*/ 502 h 776"/>
                <a:gd name="T50" fmla="*/ 211 w 446"/>
                <a:gd name="T51" fmla="*/ 450 h 776"/>
                <a:gd name="T52" fmla="*/ 201 w 446"/>
                <a:gd name="T53" fmla="*/ 398 h 776"/>
                <a:gd name="T54" fmla="*/ 183 w 446"/>
                <a:gd name="T55" fmla="*/ 346 h 776"/>
                <a:gd name="T56" fmla="*/ 159 w 446"/>
                <a:gd name="T57" fmla="*/ 293 h 776"/>
                <a:gd name="T58" fmla="*/ 126 w 446"/>
                <a:gd name="T59" fmla="*/ 245 h 776"/>
                <a:gd name="T60" fmla="*/ 83 w 446"/>
                <a:gd name="T61" fmla="*/ 197 h 776"/>
                <a:gd name="T62" fmla="*/ 31 w 446"/>
                <a:gd name="T63" fmla="*/ 155 h 776"/>
                <a:gd name="T64" fmla="*/ 8 w 446"/>
                <a:gd name="T65" fmla="*/ 129 h 776"/>
                <a:gd name="T66" fmla="*/ 29 w 446"/>
                <a:gd name="T67" fmla="*/ 115 h 776"/>
                <a:gd name="T68" fmla="*/ 57 w 446"/>
                <a:gd name="T69" fmla="*/ 94 h 776"/>
                <a:gd name="T70" fmla="*/ 88 w 446"/>
                <a:gd name="T71" fmla="*/ 73 h 776"/>
                <a:gd name="T72" fmla="*/ 119 w 446"/>
                <a:gd name="T73" fmla="*/ 52 h 776"/>
                <a:gd name="T74" fmla="*/ 147 w 446"/>
                <a:gd name="T75" fmla="*/ 32 h 776"/>
                <a:gd name="T76" fmla="*/ 172 w 446"/>
                <a:gd name="T77" fmla="*/ 15 h 776"/>
                <a:gd name="T78" fmla="*/ 189 w 446"/>
                <a:gd name="T79" fmla="*/ 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6" h="776">
                  <a:moveTo>
                    <a:pt x="194" y="0"/>
                  </a:moveTo>
                  <a:lnTo>
                    <a:pt x="204" y="9"/>
                  </a:lnTo>
                  <a:lnTo>
                    <a:pt x="218" y="21"/>
                  </a:lnTo>
                  <a:lnTo>
                    <a:pt x="235" y="36"/>
                  </a:lnTo>
                  <a:lnTo>
                    <a:pt x="253" y="55"/>
                  </a:lnTo>
                  <a:lnTo>
                    <a:pt x="273" y="77"/>
                  </a:lnTo>
                  <a:lnTo>
                    <a:pt x="295" y="103"/>
                  </a:lnTo>
                  <a:lnTo>
                    <a:pt x="316" y="131"/>
                  </a:lnTo>
                  <a:lnTo>
                    <a:pt x="337" y="162"/>
                  </a:lnTo>
                  <a:lnTo>
                    <a:pt x="359" y="197"/>
                  </a:lnTo>
                  <a:lnTo>
                    <a:pt x="379" y="235"/>
                  </a:lnTo>
                  <a:lnTo>
                    <a:pt x="397" y="278"/>
                  </a:lnTo>
                  <a:lnTo>
                    <a:pt x="413" y="323"/>
                  </a:lnTo>
                  <a:lnTo>
                    <a:pt x="427" y="370"/>
                  </a:lnTo>
                  <a:lnTo>
                    <a:pt x="437" y="423"/>
                  </a:lnTo>
                  <a:lnTo>
                    <a:pt x="443" y="477"/>
                  </a:lnTo>
                  <a:lnTo>
                    <a:pt x="446" y="535"/>
                  </a:lnTo>
                  <a:lnTo>
                    <a:pt x="446" y="562"/>
                  </a:lnTo>
                  <a:lnTo>
                    <a:pt x="443" y="591"/>
                  </a:lnTo>
                  <a:lnTo>
                    <a:pt x="441" y="620"/>
                  </a:lnTo>
                  <a:lnTo>
                    <a:pt x="437" y="650"/>
                  </a:lnTo>
                  <a:lnTo>
                    <a:pt x="431" y="681"/>
                  </a:lnTo>
                  <a:lnTo>
                    <a:pt x="425" y="712"/>
                  </a:lnTo>
                  <a:lnTo>
                    <a:pt x="418" y="744"/>
                  </a:lnTo>
                  <a:lnTo>
                    <a:pt x="409" y="776"/>
                  </a:lnTo>
                  <a:lnTo>
                    <a:pt x="403" y="776"/>
                  </a:lnTo>
                  <a:lnTo>
                    <a:pt x="393" y="776"/>
                  </a:lnTo>
                  <a:lnTo>
                    <a:pt x="381" y="776"/>
                  </a:lnTo>
                  <a:lnTo>
                    <a:pt x="367" y="776"/>
                  </a:lnTo>
                  <a:lnTo>
                    <a:pt x="352" y="776"/>
                  </a:lnTo>
                  <a:lnTo>
                    <a:pt x="334" y="776"/>
                  </a:lnTo>
                  <a:lnTo>
                    <a:pt x="316" y="776"/>
                  </a:lnTo>
                  <a:lnTo>
                    <a:pt x="297" y="776"/>
                  </a:lnTo>
                  <a:lnTo>
                    <a:pt x="278" y="776"/>
                  </a:lnTo>
                  <a:lnTo>
                    <a:pt x="259" y="776"/>
                  </a:lnTo>
                  <a:lnTo>
                    <a:pt x="241" y="776"/>
                  </a:lnTo>
                  <a:lnTo>
                    <a:pt x="223" y="776"/>
                  </a:lnTo>
                  <a:lnTo>
                    <a:pt x="208" y="776"/>
                  </a:lnTo>
                  <a:lnTo>
                    <a:pt x="194" y="776"/>
                  </a:lnTo>
                  <a:lnTo>
                    <a:pt x="182" y="776"/>
                  </a:lnTo>
                  <a:lnTo>
                    <a:pt x="172" y="776"/>
                  </a:lnTo>
                  <a:lnTo>
                    <a:pt x="178" y="757"/>
                  </a:lnTo>
                  <a:lnTo>
                    <a:pt x="185" y="733"/>
                  </a:lnTo>
                  <a:lnTo>
                    <a:pt x="192" y="706"/>
                  </a:lnTo>
                  <a:lnTo>
                    <a:pt x="199" y="675"/>
                  </a:lnTo>
                  <a:lnTo>
                    <a:pt x="207" y="642"/>
                  </a:lnTo>
                  <a:lnTo>
                    <a:pt x="211" y="605"/>
                  </a:lnTo>
                  <a:lnTo>
                    <a:pt x="215" y="567"/>
                  </a:lnTo>
                  <a:lnTo>
                    <a:pt x="216" y="528"/>
                  </a:lnTo>
                  <a:lnTo>
                    <a:pt x="216" y="502"/>
                  </a:lnTo>
                  <a:lnTo>
                    <a:pt x="214" y="477"/>
                  </a:lnTo>
                  <a:lnTo>
                    <a:pt x="211" y="450"/>
                  </a:lnTo>
                  <a:lnTo>
                    <a:pt x="207" y="424"/>
                  </a:lnTo>
                  <a:lnTo>
                    <a:pt x="201" y="398"/>
                  </a:lnTo>
                  <a:lnTo>
                    <a:pt x="192" y="372"/>
                  </a:lnTo>
                  <a:lnTo>
                    <a:pt x="183" y="346"/>
                  </a:lnTo>
                  <a:lnTo>
                    <a:pt x="172" y="319"/>
                  </a:lnTo>
                  <a:lnTo>
                    <a:pt x="159" y="293"/>
                  </a:lnTo>
                  <a:lnTo>
                    <a:pt x="144" y="269"/>
                  </a:lnTo>
                  <a:lnTo>
                    <a:pt x="126" y="245"/>
                  </a:lnTo>
                  <a:lnTo>
                    <a:pt x="106" y="221"/>
                  </a:lnTo>
                  <a:lnTo>
                    <a:pt x="83" y="197"/>
                  </a:lnTo>
                  <a:lnTo>
                    <a:pt x="58" y="176"/>
                  </a:lnTo>
                  <a:lnTo>
                    <a:pt x="31" y="155"/>
                  </a:lnTo>
                  <a:lnTo>
                    <a:pt x="0" y="135"/>
                  </a:lnTo>
                  <a:lnTo>
                    <a:pt x="8" y="129"/>
                  </a:lnTo>
                  <a:lnTo>
                    <a:pt x="18" y="123"/>
                  </a:lnTo>
                  <a:lnTo>
                    <a:pt x="29" y="115"/>
                  </a:lnTo>
                  <a:lnTo>
                    <a:pt x="43" y="105"/>
                  </a:lnTo>
                  <a:lnTo>
                    <a:pt x="57" y="94"/>
                  </a:lnTo>
                  <a:lnTo>
                    <a:pt x="72" y="85"/>
                  </a:lnTo>
                  <a:lnTo>
                    <a:pt x="88" y="73"/>
                  </a:lnTo>
                  <a:lnTo>
                    <a:pt x="103" y="62"/>
                  </a:lnTo>
                  <a:lnTo>
                    <a:pt x="119" y="52"/>
                  </a:lnTo>
                  <a:lnTo>
                    <a:pt x="133" y="41"/>
                  </a:lnTo>
                  <a:lnTo>
                    <a:pt x="147" y="32"/>
                  </a:lnTo>
                  <a:lnTo>
                    <a:pt x="160" y="22"/>
                  </a:lnTo>
                  <a:lnTo>
                    <a:pt x="172" y="15"/>
                  </a:lnTo>
                  <a:lnTo>
                    <a:pt x="182" y="8"/>
                  </a:lnTo>
                  <a:lnTo>
                    <a:pt x="189" y="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14" y="3371"/>
              <a:ext cx="609" cy="313"/>
            </a:xfrm>
            <a:custGeom>
              <a:avLst/>
              <a:gdLst>
                <a:gd name="T0" fmla="*/ 198 w 609"/>
                <a:gd name="T1" fmla="*/ 1 h 313"/>
                <a:gd name="T2" fmla="*/ 176 w 609"/>
                <a:gd name="T3" fmla="*/ 11 h 313"/>
                <a:gd name="T4" fmla="*/ 155 w 609"/>
                <a:gd name="T5" fmla="*/ 22 h 313"/>
                <a:gd name="T6" fmla="*/ 136 w 609"/>
                <a:gd name="T7" fmla="*/ 35 h 313"/>
                <a:gd name="T8" fmla="*/ 117 w 609"/>
                <a:gd name="T9" fmla="*/ 49 h 313"/>
                <a:gd name="T10" fmla="*/ 100 w 609"/>
                <a:gd name="T11" fmla="*/ 64 h 313"/>
                <a:gd name="T12" fmla="*/ 84 w 609"/>
                <a:gd name="T13" fmla="*/ 81 h 313"/>
                <a:gd name="T14" fmla="*/ 68 w 609"/>
                <a:gd name="T15" fmla="*/ 99 h 313"/>
                <a:gd name="T16" fmla="*/ 55 w 609"/>
                <a:gd name="T17" fmla="*/ 118 h 313"/>
                <a:gd name="T18" fmla="*/ 43 w 609"/>
                <a:gd name="T19" fmla="*/ 138 h 313"/>
                <a:gd name="T20" fmla="*/ 31 w 609"/>
                <a:gd name="T21" fmla="*/ 159 h 313"/>
                <a:gd name="T22" fmla="*/ 23 w 609"/>
                <a:gd name="T23" fmla="*/ 180 h 313"/>
                <a:gd name="T24" fmla="*/ 15 w 609"/>
                <a:gd name="T25" fmla="*/ 203 h 313"/>
                <a:gd name="T26" fmla="*/ 9 w 609"/>
                <a:gd name="T27" fmla="*/ 225 h 313"/>
                <a:gd name="T28" fmla="*/ 4 w 609"/>
                <a:gd name="T29" fmla="*/ 249 h 313"/>
                <a:gd name="T30" fmla="*/ 2 w 609"/>
                <a:gd name="T31" fmla="*/ 273 h 313"/>
                <a:gd name="T32" fmla="*/ 0 w 609"/>
                <a:gd name="T33" fmla="*/ 298 h 313"/>
                <a:gd name="T34" fmla="*/ 2 w 609"/>
                <a:gd name="T35" fmla="*/ 304 h 313"/>
                <a:gd name="T36" fmla="*/ 5 w 609"/>
                <a:gd name="T37" fmla="*/ 308 h 313"/>
                <a:gd name="T38" fmla="*/ 10 w 609"/>
                <a:gd name="T39" fmla="*/ 312 h 313"/>
                <a:gd name="T40" fmla="*/ 17 w 609"/>
                <a:gd name="T41" fmla="*/ 313 h 313"/>
                <a:gd name="T42" fmla="*/ 593 w 609"/>
                <a:gd name="T43" fmla="*/ 313 h 313"/>
                <a:gd name="T44" fmla="*/ 600 w 609"/>
                <a:gd name="T45" fmla="*/ 312 h 313"/>
                <a:gd name="T46" fmla="*/ 604 w 609"/>
                <a:gd name="T47" fmla="*/ 308 h 313"/>
                <a:gd name="T48" fmla="*/ 608 w 609"/>
                <a:gd name="T49" fmla="*/ 304 h 313"/>
                <a:gd name="T50" fmla="*/ 609 w 609"/>
                <a:gd name="T51" fmla="*/ 298 h 313"/>
                <a:gd name="T52" fmla="*/ 608 w 609"/>
                <a:gd name="T53" fmla="*/ 273 h 313"/>
                <a:gd name="T54" fmla="*/ 606 w 609"/>
                <a:gd name="T55" fmla="*/ 248 h 313"/>
                <a:gd name="T56" fmla="*/ 600 w 609"/>
                <a:gd name="T57" fmla="*/ 223 h 313"/>
                <a:gd name="T58" fmla="*/ 594 w 609"/>
                <a:gd name="T59" fmla="*/ 198 h 313"/>
                <a:gd name="T60" fmla="*/ 591 w 609"/>
                <a:gd name="T61" fmla="*/ 193 h 313"/>
                <a:gd name="T62" fmla="*/ 588 w 609"/>
                <a:gd name="T63" fmla="*/ 190 h 313"/>
                <a:gd name="T64" fmla="*/ 583 w 609"/>
                <a:gd name="T65" fmla="*/ 187 h 313"/>
                <a:gd name="T66" fmla="*/ 578 w 609"/>
                <a:gd name="T67" fmla="*/ 186 h 313"/>
                <a:gd name="T68" fmla="*/ 558 w 609"/>
                <a:gd name="T69" fmla="*/ 185 h 313"/>
                <a:gd name="T70" fmla="*/ 539 w 609"/>
                <a:gd name="T71" fmla="*/ 184 h 313"/>
                <a:gd name="T72" fmla="*/ 520 w 609"/>
                <a:gd name="T73" fmla="*/ 180 h 313"/>
                <a:gd name="T74" fmla="*/ 502 w 609"/>
                <a:gd name="T75" fmla="*/ 177 h 313"/>
                <a:gd name="T76" fmla="*/ 483 w 609"/>
                <a:gd name="T77" fmla="*/ 172 h 313"/>
                <a:gd name="T78" fmla="*/ 465 w 609"/>
                <a:gd name="T79" fmla="*/ 166 h 313"/>
                <a:gd name="T80" fmla="*/ 447 w 609"/>
                <a:gd name="T81" fmla="*/ 159 h 313"/>
                <a:gd name="T82" fmla="*/ 431 w 609"/>
                <a:gd name="T83" fmla="*/ 152 h 313"/>
                <a:gd name="T84" fmla="*/ 413 w 609"/>
                <a:gd name="T85" fmla="*/ 142 h 313"/>
                <a:gd name="T86" fmla="*/ 395 w 609"/>
                <a:gd name="T87" fmla="*/ 133 h 313"/>
                <a:gd name="T88" fmla="*/ 377 w 609"/>
                <a:gd name="T89" fmla="*/ 122 h 313"/>
                <a:gd name="T90" fmla="*/ 360 w 609"/>
                <a:gd name="T91" fmla="*/ 112 h 313"/>
                <a:gd name="T92" fmla="*/ 342 w 609"/>
                <a:gd name="T93" fmla="*/ 99 h 313"/>
                <a:gd name="T94" fmla="*/ 323 w 609"/>
                <a:gd name="T95" fmla="*/ 86 h 313"/>
                <a:gd name="T96" fmla="*/ 304 w 609"/>
                <a:gd name="T97" fmla="*/ 71 h 313"/>
                <a:gd name="T98" fmla="*/ 283 w 609"/>
                <a:gd name="T99" fmla="*/ 56 h 313"/>
                <a:gd name="T100" fmla="*/ 277 w 609"/>
                <a:gd name="T101" fmla="*/ 48 h 313"/>
                <a:gd name="T102" fmla="*/ 272 w 609"/>
                <a:gd name="T103" fmla="*/ 41 h 313"/>
                <a:gd name="T104" fmla="*/ 263 w 609"/>
                <a:gd name="T105" fmla="*/ 32 h 313"/>
                <a:gd name="T106" fmla="*/ 255 w 609"/>
                <a:gd name="T107" fmla="*/ 25 h 313"/>
                <a:gd name="T108" fmla="*/ 244 w 609"/>
                <a:gd name="T109" fmla="*/ 19 h 313"/>
                <a:gd name="T110" fmla="*/ 234 w 609"/>
                <a:gd name="T111" fmla="*/ 12 h 313"/>
                <a:gd name="T112" fmla="*/ 222 w 609"/>
                <a:gd name="T113" fmla="*/ 6 h 313"/>
                <a:gd name="T114" fmla="*/ 209 w 609"/>
                <a:gd name="T115" fmla="*/ 1 h 313"/>
                <a:gd name="T116" fmla="*/ 206 w 609"/>
                <a:gd name="T117" fmla="*/ 0 h 313"/>
                <a:gd name="T118" fmla="*/ 204 w 609"/>
                <a:gd name="T119" fmla="*/ 0 h 313"/>
                <a:gd name="T120" fmla="*/ 200 w 609"/>
                <a:gd name="T121" fmla="*/ 0 h 313"/>
                <a:gd name="T122" fmla="*/ 198 w 609"/>
                <a:gd name="T123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13">
                  <a:moveTo>
                    <a:pt x="198" y="1"/>
                  </a:moveTo>
                  <a:lnTo>
                    <a:pt x="176" y="11"/>
                  </a:lnTo>
                  <a:lnTo>
                    <a:pt x="155" y="22"/>
                  </a:lnTo>
                  <a:lnTo>
                    <a:pt x="136" y="35"/>
                  </a:lnTo>
                  <a:lnTo>
                    <a:pt x="117" y="49"/>
                  </a:lnTo>
                  <a:lnTo>
                    <a:pt x="100" y="64"/>
                  </a:lnTo>
                  <a:lnTo>
                    <a:pt x="84" y="81"/>
                  </a:lnTo>
                  <a:lnTo>
                    <a:pt x="68" y="99"/>
                  </a:lnTo>
                  <a:lnTo>
                    <a:pt x="55" y="118"/>
                  </a:lnTo>
                  <a:lnTo>
                    <a:pt x="43" y="138"/>
                  </a:lnTo>
                  <a:lnTo>
                    <a:pt x="31" y="159"/>
                  </a:lnTo>
                  <a:lnTo>
                    <a:pt x="23" y="180"/>
                  </a:lnTo>
                  <a:lnTo>
                    <a:pt x="15" y="203"/>
                  </a:lnTo>
                  <a:lnTo>
                    <a:pt x="9" y="225"/>
                  </a:lnTo>
                  <a:lnTo>
                    <a:pt x="4" y="249"/>
                  </a:lnTo>
                  <a:lnTo>
                    <a:pt x="2" y="273"/>
                  </a:lnTo>
                  <a:lnTo>
                    <a:pt x="0" y="298"/>
                  </a:lnTo>
                  <a:lnTo>
                    <a:pt x="2" y="304"/>
                  </a:lnTo>
                  <a:lnTo>
                    <a:pt x="5" y="308"/>
                  </a:lnTo>
                  <a:lnTo>
                    <a:pt x="10" y="312"/>
                  </a:lnTo>
                  <a:lnTo>
                    <a:pt x="17" y="313"/>
                  </a:lnTo>
                  <a:lnTo>
                    <a:pt x="593" y="313"/>
                  </a:lnTo>
                  <a:lnTo>
                    <a:pt x="600" y="312"/>
                  </a:lnTo>
                  <a:lnTo>
                    <a:pt x="604" y="308"/>
                  </a:lnTo>
                  <a:lnTo>
                    <a:pt x="608" y="304"/>
                  </a:lnTo>
                  <a:lnTo>
                    <a:pt x="609" y="298"/>
                  </a:lnTo>
                  <a:lnTo>
                    <a:pt x="608" y="273"/>
                  </a:lnTo>
                  <a:lnTo>
                    <a:pt x="606" y="248"/>
                  </a:lnTo>
                  <a:lnTo>
                    <a:pt x="600" y="223"/>
                  </a:lnTo>
                  <a:lnTo>
                    <a:pt x="594" y="198"/>
                  </a:lnTo>
                  <a:lnTo>
                    <a:pt x="591" y="193"/>
                  </a:lnTo>
                  <a:lnTo>
                    <a:pt x="588" y="190"/>
                  </a:lnTo>
                  <a:lnTo>
                    <a:pt x="583" y="187"/>
                  </a:lnTo>
                  <a:lnTo>
                    <a:pt x="578" y="186"/>
                  </a:lnTo>
                  <a:lnTo>
                    <a:pt x="558" y="185"/>
                  </a:lnTo>
                  <a:lnTo>
                    <a:pt x="539" y="184"/>
                  </a:lnTo>
                  <a:lnTo>
                    <a:pt x="520" y="180"/>
                  </a:lnTo>
                  <a:lnTo>
                    <a:pt x="502" y="177"/>
                  </a:lnTo>
                  <a:lnTo>
                    <a:pt x="483" y="172"/>
                  </a:lnTo>
                  <a:lnTo>
                    <a:pt x="465" y="166"/>
                  </a:lnTo>
                  <a:lnTo>
                    <a:pt x="447" y="159"/>
                  </a:lnTo>
                  <a:lnTo>
                    <a:pt x="431" y="152"/>
                  </a:lnTo>
                  <a:lnTo>
                    <a:pt x="413" y="142"/>
                  </a:lnTo>
                  <a:lnTo>
                    <a:pt x="395" y="133"/>
                  </a:lnTo>
                  <a:lnTo>
                    <a:pt x="377" y="122"/>
                  </a:lnTo>
                  <a:lnTo>
                    <a:pt x="360" y="112"/>
                  </a:lnTo>
                  <a:lnTo>
                    <a:pt x="342" y="99"/>
                  </a:lnTo>
                  <a:lnTo>
                    <a:pt x="323" y="86"/>
                  </a:lnTo>
                  <a:lnTo>
                    <a:pt x="304" y="71"/>
                  </a:lnTo>
                  <a:lnTo>
                    <a:pt x="283" y="56"/>
                  </a:lnTo>
                  <a:lnTo>
                    <a:pt x="277" y="48"/>
                  </a:lnTo>
                  <a:lnTo>
                    <a:pt x="272" y="41"/>
                  </a:lnTo>
                  <a:lnTo>
                    <a:pt x="263" y="32"/>
                  </a:lnTo>
                  <a:lnTo>
                    <a:pt x="255" y="25"/>
                  </a:lnTo>
                  <a:lnTo>
                    <a:pt x="244" y="19"/>
                  </a:lnTo>
                  <a:lnTo>
                    <a:pt x="234" y="12"/>
                  </a:lnTo>
                  <a:lnTo>
                    <a:pt x="222" y="6"/>
                  </a:lnTo>
                  <a:lnTo>
                    <a:pt x="209" y="1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048" y="3404"/>
              <a:ext cx="542" cy="249"/>
            </a:xfrm>
            <a:custGeom>
              <a:avLst/>
              <a:gdLst>
                <a:gd name="T0" fmla="*/ 170 w 542"/>
                <a:gd name="T1" fmla="*/ 0 h 249"/>
                <a:gd name="T2" fmla="*/ 179 w 542"/>
                <a:gd name="T3" fmla="*/ 5 h 249"/>
                <a:gd name="T4" fmla="*/ 188 w 542"/>
                <a:gd name="T5" fmla="*/ 10 h 249"/>
                <a:gd name="T6" fmla="*/ 196 w 542"/>
                <a:gd name="T7" fmla="*/ 15 h 249"/>
                <a:gd name="T8" fmla="*/ 204 w 542"/>
                <a:gd name="T9" fmla="*/ 19 h 249"/>
                <a:gd name="T10" fmla="*/ 210 w 542"/>
                <a:gd name="T11" fmla="*/ 25 h 249"/>
                <a:gd name="T12" fmla="*/ 216 w 542"/>
                <a:gd name="T13" fmla="*/ 30 h 249"/>
                <a:gd name="T14" fmla="*/ 220 w 542"/>
                <a:gd name="T15" fmla="*/ 36 h 249"/>
                <a:gd name="T16" fmla="*/ 223 w 542"/>
                <a:gd name="T17" fmla="*/ 41 h 249"/>
                <a:gd name="T18" fmla="*/ 224 w 542"/>
                <a:gd name="T19" fmla="*/ 42 h 249"/>
                <a:gd name="T20" fmla="*/ 226 w 542"/>
                <a:gd name="T21" fmla="*/ 44 h 249"/>
                <a:gd name="T22" fmla="*/ 227 w 542"/>
                <a:gd name="T23" fmla="*/ 45 h 249"/>
                <a:gd name="T24" fmla="*/ 228 w 542"/>
                <a:gd name="T25" fmla="*/ 47 h 249"/>
                <a:gd name="T26" fmla="*/ 248 w 542"/>
                <a:gd name="T27" fmla="*/ 62 h 249"/>
                <a:gd name="T28" fmla="*/ 268 w 542"/>
                <a:gd name="T29" fmla="*/ 76 h 249"/>
                <a:gd name="T30" fmla="*/ 287 w 542"/>
                <a:gd name="T31" fmla="*/ 90 h 249"/>
                <a:gd name="T32" fmla="*/ 306 w 542"/>
                <a:gd name="T33" fmla="*/ 103 h 249"/>
                <a:gd name="T34" fmla="*/ 324 w 542"/>
                <a:gd name="T35" fmla="*/ 115 h 249"/>
                <a:gd name="T36" fmla="*/ 343 w 542"/>
                <a:gd name="T37" fmla="*/ 126 h 249"/>
                <a:gd name="T38" fmla="*/ 361 w 542"/>
                <a:gd name="T39" fmla="*/ 137 h 249"/>
                <a:gd name="T40" fmla="*/ 379 w 542"/>
                <a:gd name="T41" fmla="*/ 145 h 249"/>
                <a:gd name="T42" fmla="*/ 397 w 542"/>
                <a:gd name="T43" fmla="*/ 153 h 249"/>
                <a:gd name="T44" fmla="*/ 416 w 542"/>
                <a:gd name="T45" fmla="*/ 162 h 249"/>
                <a:gd name="T46" fmla="*/ 434 w 542"/>
                <a:gd name="T47" fmla="*/ 167 h 249"/>
                <a:gd name="T48" fmla="*/ 453 w 542"/>
                <a:gd name="T49" fmla="*/ 172 h 249"/>
                <a:gd name="T50" fmla="*/ 472 w 542"/>
                <a:gd name="T51" fmla="*/ 177 h 249"/>
                <a:gd name="T52" fmla="*/ 491 w 542"/>
                <a:gd name="T53" fmla="*/ 180 h 249"/>
                <a:gd name="T54" fmla="*/ 511 w 542"/>
                <a:gd name="T55" fmla="*/ 183 h 249"/>
                <a:gd name="T56" fmla="*/ 531 w 542"/>
                <a:gd name="T57" fmla="*/ 184 h 249"/>
                <a:gd name="T58" fmla="*/ 535 w 542"/>
                <a:gd name="T59" fmla="*/ 201 h 249"/>
                <a:gd name="T60" fmla="*/ 538 w 542"/>
                <a:gd name="T61" fmla="*/ 216 h 249"/>
                <a:gd name="T62" fmla="*/ 541 w 542"/>
                <a:gd name="T63" fmla="*/ 233 h 249"/>
                <a:gd name="T64" fmla="*/ 542 w 542"/>
                <a:gd name="T65" fmla="*/ 249 h 249"/>
                <a:gd name="T66" fmla="*/ 531 w 542"/>
                <a:gd name="T67" fmla="*/ 249 h 249"/>
                <a:gd name="T68" fmla="*/ 511 w 542"/>
                <a:gd name="T69" fmla="*/ 249 h 249"/>
                <a:gd name="T70" fmla="*/ 482 w 542"/>
                <a:gd name="T71" fmla="*/ 249 h 249"/>
                <a:gd name="T72" fmla="*/ 448 w 542"/>
                <a:gd name="T73" fmla="*/ 249 h 249"/>
                <a:gd name="T74" fmla="*/ 409 w 542"/>
                <a:gd name="T75" fmla="*/ 249 h 249"/>
                <a:gd name="T76" fmla="*/ 365 w 542"/>
                <a:gd name="T77" fmla="*/ 249 h 249"/>
                <a:gd name="T78" fmla="*/ 318 w 542"/>
                <a:gd name="T79" fmla="*/ 249 h 249"/>
                <a:gd name="T80" fmla="*/ 271 w 542"/>
                <a:gd name="T81" fmla="*/ 249 h 249"/>
                <a:gd name="T82" fmla="*/ 223 w 542"/>
                <a:gd name="T83" fmla="*/ 249 h 249"/>
                <a:gd name="T84" fmla="*/ 177 w 542"/>
                <a:gd name="T85" fmla="*/ 249 h 249"/>
                <a:gd name="T86" fmla="*/ 133 w 542"/>
                <a:gd name="T87" fmla="*/ 249 h 249"/>
                <a:gd name="T88" fmla="*/ 94 w 542"/>
                <a:gd name="T89" fmla="*/ 249 h 249"/>
                <a:gd name="T90" fmla="*/ 59 w 542"/>
                <a:gd name="T91" fmla="*/ 249 h 249"/>
                <a:gd name="T92" fmla="*/ 31 w 542"/>
                <a:gd name="T93" fmla="*/ 249 h 249"/>
                <a:gd name="T94" fmla="*/ 10 w 542"/>
                <a:gd name="T95" fmla="*/ 249 h 249"/>
                <a:gd name="T96" fmla="*/ 0 w 542"/>
                <a:gd name="T97" fmla="*/ 249 h 249"/>
                <a:gd name="T98" fmla="*/ 5 w 542"/>
                <a:gd name="T99" fmla="*/ 209 h 249"/>
                <a:gd name="T100" fmla="*/ 15 w 542"/>
                <a:gd name="T101" fmla="*/ 170 h 249"/>
                <a:gd name="T102" fmla="*/ 31 w 542"/>
                <a:gd name="T103" fmla="*/ 133 h 249"/>
                <a:gd name="T104" fmla="*/ 51 w 542"/>
                <a:gd name="T105" fmla="*/ 99 h 249"/>
                <a:gd name="T106" fmla="*/ 75 w 542"/>
                <a:gd name="T107" fmla="*/ 68 h 249"/>
                <a:gd name="T108" fmla="*/ 103 w 542"/>
                <a:gd name="T109" fmla="*/ 41 h 249"/>
                <a:gd name="T110" fmla="*/ 135 w 542"/>
                <a:gd name="T111" fmla="*/ 18 h 249"/>
                <a:gd name="T112" fmla="*/ 170 w 542"/>
                <a:gd name="T11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249">
                  <a:moveTo>
                    <a:pt x="170" y="0"/>
                  </a:moveTo>
                  <a:lnTo>
                    <a:pt x="179" y="5"/>
                  </a:lnTo>
                  <a:lnTo>
                    <a:pt x="188" y="10"/>
                  </a:lnTo>
                  <a:lnTo>
                    <a:pt x="196" y="15"/>
                  </a:lnTo>
                  <a:lnTo>
                    <a:pt x="204" y="19"/>
                  </a:lnTo>
                  <a:lnTo>
                    <a:pt x="210" y="25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3" y="41"/>
                  </a:lnTo>
                  <a:lnTo>
                    <a:pt x="224" y="42"/>
                  </a:lnTo>
                  <a:lnTo>
                    <a:pt x="226" y="44"/>
                  </a:lnTo>
                  <a:lnTo>
                    <a:pt x="227" y="45"/>
                  </a:lnTo>
                  <a:lnTo>
                    <a:pt x="228" y="47"/>
                  </a:lnTo>
                  <a:lnTo>
                    <a:pt x="248" y="62"/>
                  </a:lnTo>
                  <a:lnTo>
                    <a:pt x="268" y="76"/>
                  </a:lnTo>
                  <a:lnTo>
                    <a:pt x="287" y="90"/>
                  </a:lnTo>
                  <a:lnTo>
                    <a:pt x="306" y="103"/>
                  </a:lnTo>
                  <a:lnTo>
                    <a:pt x="324" y="115"/>
                  </a:lnTo>
                  <a:lnTo>
                    <a:pt x="343" y="126"/>
                  </a:lnTo>
                  <a:lnTo>
                    <a:pt x="361" y="137"/>
                  </a:lnTo>
                  <a:lnTo>
                    <a:pt x="379" y="145"/>
                  </a:lnTo>
                  <a:lnTo>
                    <a:pt x="397" y="153"/>
                  </a:lnTo>
                  <a:lnTo>
                    <a:pt x="416" y="162"/>
                  </a:lnTo>
                  <a:lnTo>
                    <a:pt x="434" y="167"/>
                  </a:lnTo>
                  <a:lnTo>
                    <a:pt x="453" y="172"/>
                  </a:lnTo>
                  <a:lnTo>
                    <a:pt x="472" y="177"/>
                  </a:lnTo>
                  <a:lnTo>
                    <a:pt x="491" y="180"/>
                  </a:lnTo>
                  <a:lnTo>
                    <a:pt x="511" y="183"/>
                  </a:lnTo>
                  <a:lnTo>
                    <a:pt x="531" y="184"/>
                  </a:lnTo>
                  <a:lnTo>
                    <a:pt x="535" y="201"/>
                  </a:lnTo>
                  <a:lnTo>
                    <a:pt x="538" y="216"/>
                  </a:lnTo>
                  <a:lnTo>
                    <a:pt x="541" y="233"/>
                  </a:lnTo>
                  <a:lnTo>
                    <a:pt x="542" y="249"/>
                  </a:lnTo>
                  <a:lnTo>
                    <a:pt x="531" y="249"/>
                  </a:lnTo>
                  <a:lnTo>
                    <a:pt x="511" y="249"/>
                  </a:lnTo>
                  <a:lnTo>
                    <a:pt x="482" y="249"/>
                  </a:lnTo>
                  <a:lnTo>
                    <a:pt x="448" y="249"/>
                  </a:lnTo>
                  <a:lnTo>
                    <a:pt x="409" y="249"/>
                  </a:lnTo>
                  <a:lnTo>
                    <a:pt x="365" y="249"/>
                  </a:lnTo>
                  <a:lnTo>
                    <a:pt x="318" y="249"/>
                  </a:lnTo>
                  <a:lnTo>
                    <a:pt x="271" y="249"/>
                  </a:lnTo>
                  <a:lnTo>
                    <a:pt x="223" y="249"/>
                  </a:lnTo>
                  <a:lnTo>
                    <a:pt x="177" y="249"/>
                  </a:lnTo>
                  <a:lnTo>
                    <a:pt x="133" y="249"/>
                  </a:lnTo>
                  <a:lnTo>
                    <a:pt x="94" y="249"/>
                  </a:lnTo>
                  <a:lnTo>
                    <a:pt x="59" y="249"/>
                  </a:lnTo>
                  <a:lnTo>
                    <a:pt x="31" y="249"/>
                  </a:lnTo>
                  <a:lnTo>
                    <a:pt x="10" y="249"/>
                  </a:lnTo>
                  <a:lnTo>
                    <a:pt x="0" y="249"/>
                  </a:lnTo>
                  <a:lnTo>
                    <a:pt x="5" y="209"/>
                  </a:lnTo>
                  <a:lnTo>
                    <a:pt x="15" y="170"/>
                  </a:lnTo>
                  <a:lnTo>
                    <a:pt x="31" y="133"/>
                  </a:lnTo>
                  <a:lnTo>
                    <a:pt x="51" y="99"/>
                  </a:lnTo>
                  <a:lnTo>
                    <a:pt x="75" y="68"/>
                  </a:lnTo>
                  <a:lnTo>
                    <a:pt x="103" y="41"/>
                  </a:lnTo>
                  <a:lnTo>
                    <a:pt x="135" y="1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518" y="3345"/>
              <a:ext cx="609" cy="313"/>
            </a:xfrm>
            <a:custGeom>
              <a:avLst/>
              <a:gdLst>
                <a:gd name="T0" fmla="*/ 295 w 609"/>
                <a:gd name="T1" fmla="*/ 0 h 313"/>
                <a:gd name="T2" fmla="*/ 290 w 609"/>
                <a:gd name="T3" fmla="*/ 1 h 313"/>
                <a:gd name="T4" fmla="*/ 288 w 609"/>
                <a:gd name="T5" fmla="*/ 1 h 313"/>
                <a:gd name="T6" fmla="*/ 287 w 609"/>
                <a:gd name="T7" fmla="*/ 1 h 313"/>
                <a:gd name="T8" fmla="*/ 286 w 609"/>
                <a:gd name="T9" fmla="*/ 1 h 313"/>
                <a:gd name="T10" fmla="*/ 284 w 609"/>
                <a:gd name="T11" fmla="*/ 3 h 313"/>
                <a:gd name="T12" fmla="*/ 265 w 609"/>
                <a:gd name="T13" fmla="*/ 14 h 313"/>
                <a:gd name="T14" fmla="*/ 265 w 609"/>
                <a:gd name="T15" fmla="*/ 16 h 313"/>
                <a:gd name="T16" fmla="*/ 265 w 609"/>
                <a:gd name="T17" fmla="*/ 16 h 313"/>
                <a:gd name="T18" fmla="*/ 264 w 609"/>
                <a:gd name="T19" fmla="*/ 16 h 313"/>
                <a:gd name="T20" fmla="*/ 264 w 609"/>
                <a:gd name="T21" fmla="*/ 17 h 313"/>
                <a:gd name="T22" fmla="*/ 249 w 609"/>
                <a:gd name="T23" fmla="*/ 36 h 313"/>
                <a:gd name="T24" fmla="*/ 235 w 609"/>
                <a:gd name="T25" fmla="*/ 55 h 313"/>
                <a:gd name="T26" fmla="*/ 219 w 609"/>
                <a:gd name="T27" fmla="*/ 71 h 313"/>
                <a:gd name="T28" fmla="*/ 205 w 609"/>
                <a:gd name="T29" fmla="*/ 88 h 313"/>
                <a:gd name="T30" fmla="*/ 191 w 609"/>
                <a:gd name="T31" fmla="*/ 103 h 313"/>
                <a:gd name="T32" fmla="*/ 175 w 609"/>
                <a:gd name="T33" fmla="*/ 117 h 313"/>
                <a:gd name="T34" fmla="*/ 161 w 609"/>
                <a:gd name="T35" fmla="*/ 130 h 313"/>
                <a:gd name="T36" fmla="*/ 147 w 609"/>
                <a:gd name="T37" fmla="*/ 144 h 313"/>
                <a:gd name="T38" fmla="*/ 131 w 609"/>
                <a:gd name="T39" fmla="*/ 155 h 313"/>
                <a:gd name="T40" fmla="*/ 116 w 609"/>
                <a:gd name="T41" fmla="*/ 167 h 313"/>
                <a:gd name="T42" fmla="*/ 100 w 609"/>
                <a:gd name="T43" fmla="*/ 177 h 313"/>
                <a:gd name="T44" fmla="*/ 85 w 609"/>
                <a:gd name="T45" fmla="*/ 187 h 313"/>
                <a:gd name="T46" fmla="*/ 69 w 609"/>
                <a:gd name="T47" fmla="*/ 196 h 313"/>
                <a:gd name="T48" fmla="*/ 53 w 609"/>
                <a:gd name="T49" fmla="*/ 205 h 313"/>
                <a:gd name="T50" fmla="*/ 36 w 609"/>
                <a:gd name="T51" fmla="*/ 213 h 313"/>
                <a:gd name="T52" fmla="*/ 18 w 609"/>
                <a:gd name="T53" fmla="*/ 221 h 313"/>
                <a:gd name="T54" fmla="*/ 15 w 609"/>
                <a:gd name="T55" fmla="*/ 222 h 313"/>
                <a:gd name="T56" fmla="*/ 12 w 609"/>
                <a:gd name="T57" fmla="*/ 224 h 313"/>
                <a:gd name="T58" fmla="*/ 10 w 609"/>
                <a:gd name="T59" fmla="*/ 228 h 313"/>
                <a:gd name="T60" fmla="*/ 9 w 609"/>
                <a:gd name="T61" fmla="*/ 231 h 313"/>
                <a:gd name="T62" fmla="*/ 5 w 609"/>
                <a:gd name="T63" fmla="*/ 248 h 313"/>
                <a:gd name="T64" fmla="*/ 3 w 609"/>
                <a:gd name="T65" fmla="*/ 264 h 313"/>
                <a:gd name="T66" fmla="*/ 0 w 609"/>
                <a:gd name="T67" fmla="*/ 281 h 313"/>
                <a:gd name="T68" fmla="*/ 0 w 609"/>
                <a:gd name="T69" fmla="*/ 298 h 313"/>
                <a:gd name="T70" fmla="*/ 2 w 609"/>
                <a:gd name="T71" fmla="*/ 303 h 313"/>
                <a:gd name="T72" fmla="*/ 5 w 609"/>
                <a:gd name="T73" fmla="*/ 308 h 313"/>
                <a:gd name="T74" fmla="*/ 10 w 609"/>
                <a:gd name="T75" fmla="*/ 312 h 313"/>
                <a:gd name="T76" fmla="*/ 16 w 609"/>
                <a:gd name="T77" fmla="*/ 313 h 313"/>
                <a:gd name="T78" fmla="*/ 592 w 609"/>
                <a:gd name="T79" fmla="*/ 313 h 313"/>
                <a:gd name="T80" fmla="*/ 599 w 609"/>
                <a:gd name="T81" fmla="*/ 312 h 313"/>
                <a:gd name="T82" fmla="*/ 604 w 609"/>
                <a:gd name="T83" fmla="*/ 308 h 313"/>
                <a:gd name="T84" fmla="*/ 608 w 609"/>
                <a:gd name="T85" fmla="*/ 303 h 313"/>
                <a:gd name="T86" fmla="*/ 609 w 609"/>
                <a:gd name="T87" fmla="*/ 298 h 313"/>
                <a:gd name="T88" fmla="*/ 608 w 609"/>
                <a:gd name="T89" fmla="*/ 267 h 313"/>
                <a:gd name="T90" fmla="*/ 603 w 609"/>
                <a:gd name="T91" fmla="*/ 238 h 313"/>
                <a:gd name="T92" fmla="*/ 595 w 609"/>
                <a:gd name="T93" fmla="*/ 210 h 313"/>
                <a:gd name="T94" fmla="*/ 585 w 609"/>
                <a:gd name="T95" fmla="*/ 183 h 313"/>
                <a:gd name="T96" fmla="*/ 572 w 609"/>
                <a:gd name="T97" fmla="*/ 157 h 313"/>
                <a:gd name="T98" fmla="*/ 557 w 609"/>
                <a:gd name="T99" fmla="*/ 132 h 313"/>
                <a:gd name="T100" fmla="*/ 539 w 609"/>
                <a:gd name="T101" fmla="*/ 109 h 313"/>
                <a:gd name="T102" fmla="*/ 520 w 609"/>
                <a:gd name="T103" fmla="*/ 88 h 313"/>
                <a:gd name="T104" fmla="*/ 498 w 609"/>
                <a:gd name="T105" fmla="*/ 69 h 313"/>
                <a:gd name="T106" fmla="*/ 475 w 609"/>
                <a:gd name="T107" fmla="*/ 51 h 313"/>
                <a:gd name="T108" fmla="*/ 450 w 609"/>
                <a:gd name="T109" fmla="*/ 36 h 313"/>
                <a:gd name="T110" fmla="*/ 422 w 609"/>
                <a:gd name="T111" fmla="*/ 24 h 313"/>
                <a:gd name="T112" fmla="*/ 395 w 609"/>
                <a:gd name="T113" fmla="*/ 13 h 313"/>
                <a:gd name="T114" fmla="*/ 365 w 609"/>
                <a:gd name="T115" fmla="*/ 6 h 313"/>
                <a:gd name="T116" fmla="*/ 336 w 609"/>
                <a:gd name="T117" fmla="*/ 1 h 313"/>
                <a:gd name="T118" fmla="*/ 305 w 609"/>
                <a:gd name="T119" fmla="*/ 0 h 313"/>
                <a:gd name="T120" fmla="*/ 295 w 609"/>
                <a:gd name="T1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313">
                  <a:moveTo>
                    <a:pt x="295" y="0"/>
                  </a:moveTo>
                  <a:lnTo>
                    <a:pt x="290" y="1"/>
                  </a:lnTo>
                  <a:lnTo>
                    <a:pt x="288" y="1"/>
                  </a:lnTo>
                  <a:lnTo>
                    <a:pt x="287" y="1"/>
                  </a:lnTo>
                  <a:lnTo>
                    <a:pt x="286" y="1"/>
                  </a:lnTo>
                  <a:lnTo>
                    <a:pt x="284" y="3"/>
                  </a:lnTo>
                  <a:lnTo>
                    <a:pt x="265" y="14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4" y="17"/>
                  </a:lnTo>
                  <a:lnTo>
                    <a:pt x="249" y="36"/>
                  </a:lnTo>
                  <a:lnTo>
                    <a:pt x="235" y="55"/>
                  </a:lnTo>
                  <a:lnTo>
                    <a:pt x="219" y="71"/>
                  </a:lnTo>
                  <a:lnTo>
                    <a:pt x="205" y="88"/>
                  </a:lnTo>
                  <a:lnTo>
                    <a:pt x="191" y="103"/>
                  </a:lnTo>
                  <a:lnTo>
                    <a:pt x="175" y="117"/>
                  </a:lnTo>
                  <a:lnTo>
                    <a:pt x="161" y="130"/>
                  </a:lnTo>
                  <a:lnTo>
                    <a:pt x="147" y="144"/>
                  </a:lnTo>
                  <a:lnTo>
                    <a:pt x="131" y="155"/>
                  </a:lnTo>
                  <a:lnTo>
                    <a:pt x="116" y="167"/>
                  </a:lnTo>
                  <a:lnTo>
                    <a:pt x="100" y="177"/>
                  </a:lnTo>
                  <a:lnTo>
                    <a:pt x="85" y="187"/>
                  </a:lnTo>
                  <a:lnTo>
                    <a:pt x="69" y="196"/>
                  </a:lnTo>
                  <a:lnTo>
                    <a:pt x="53" y="205"/>
                  </a:lnTo>
                  <a:lnTo>
                    <a:pt x="36" y="213"/>
                  </a:lnTo>
                  <a:lnTo>
                    <a:pt x="18" y="221"/>
                  </a:lnTo>
                  <a:lnTo>
                    <a:pt x="15" y="222"/>
                  </a:lnTo>
                  <a:lnTo>
                    <a:pt x="12" y="224"/>
                  </a:lnTo>
                  <a:lnTo>
                    <a:pt x="10" y="228"/>
                  </a:lnTo>
                  <a:lnTo>
                    <a:pt x="9" y="231"/>
                  </a:lnTo>
                  <a:lnTo>
                    <a:pt x="5" y="248"/>
                  </a:lnTo>
                  <a:lnTo>
                    <a:pt x="3" y="264"/>
                  </a:lnTo>
                  <a:lnTo>
                    <a:pt x="0" y="281"/>
                  </a:lnTo>
                  <a:lnTo>
                    <a:pt x="0" y="298"/>
                  </a:lnTo>
                  <a:lnTo>
                    <a:pt x="2" y="303"/>
                  </a:lnTo>
                  <a:lnTo>
                    <a:pt x="5" y="308"/>
                  </a:lnTo>
                  <a:lnTo>
                    <a:pt x="10" y="312"/>
                  </a:lnTo>
                  <a:lnTo>
                    <a:pt x="16" y="313"/>
                  </a:lnTo>
                  <a:lnTo>
                    <a:pt x="592" y="313"/>
                  </a:lnTo>
                  <a:lnTo>
                    <a:pt x="599" y="312"/>
                  </a:lnTo>
                  <a:lnTo>
                    <a:pt x="604" y="308"/>
                  </a:lnTo>
                  <a:lnTo>
                    <a:pt x="608" y="303"/>
                  </a:lnTo>
                  <a:lnTo>
                    <a:pt x="609" y="298"/>
                  </a:lnTo>
                  <a:lnTo>
                    <a:pt x="608" y="267"/>
                  </a:lnTo>
                  <a:lnTo>
                    <a:pt x="603" y="238"/>
                  </a:lnTo>
                  <a:lnTo>
                    <a:pt x="595" y="210"/>
                  </a:lnTo>
                  <a:lnTo>
                    <a:pt x="585" y="183"/>
                  </a:lnTo>
                  <a:lnTo>
                    <a:pt x="572" y="157"/>
                  </a:lnTo>
                  <a:lnTo>
                    <a:pt x="557" y="132"/>
                  </a:lnTo>
                  <a:lnTo>
                    <a:pt x="539" y="109"/>
                  </a:lnTo>
                  <a:lnTo>
                    <a:pt x="520" y="88"/>
                  </a:lnTo>
                  <a:lnTo>
                    <a:pt x="498" y="69"/>
                  </a:lnTo>
                  <a:lnTo>
                    <a:pt x="475" y="51"/>
                  </a:lnTo>
                  <a:lnTo>
                    <a:pt x="450" y="36"/>
                  </a:lnTo>
                  <a:lnTo>
                    <a:pt x="422" y="24"/>
                  </a:lnTo>
                  <a:lnTo>
                    <a:pt x="395" y="13"/>
                  </a:lnTo>
                  <a:lnTo>
                    <a:pt x="365" y="6"/>
                  </a:lnTo>
                  <a:lnTo>
                    <a:pt x="336" y="1"/>
                  </a:lnTo>
                  <a:lnTo>
                    <a:pt x="30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806" y="338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552" y="3377"/>
              <a:ext cx="542" cy="250"/>
            </a:xfrm>
            <a:custGeom>
              <a:avLst/>
              <a:gdLst>
                <a:gd name="T0" fmla="*/ 262 w 542"/>
                <a:gd name="T1" fmla="*/ 0 h 250"/>
                <a:gd name="T2" fmla="*/ 271 w 542"/>
                <a:gd name="T3" fmla="*/ 0 h 250"/>
                <a:gd name="T4" fmla="*/ 298 w 542"/>
                <a:gd name="T5" fmla="*/ 1 h 250"/>
                <a:gd name="T6" fmla="*/ 323 w 542"/>
                <a:gd name="T7" fmla="*/ 5 h 250"/>
                <a:gd name="T8" fmla="*/ 349 w 542"/>
                <a:gd name="T9" fmla="*/ 11 h 250"/>
                <a:gd name="T10" fmla="*/ 373 w 542"/>
                <a:gd name="T11" fmla="*/ 19 h 250"/>
                <a:gd name="T12" fmla="*/ 395 w 542"/>
                <a:gd name="T13" fmla="*/ 30 h 250"/>
                <a:gd name="T14" fmla="*/ 418 w 542"/>
                <a:gd name="T15" fmla="*/ 43 h 250"/>
                <a:gd name="T16" fmla="*/ 438 w 542"/>
                <a:gd name="T17" fmla="*/ 57 h 250"/>
                <a:gd name="T18" fmla="*/ 457 w 542"/>
                <a:gd name="T19" fmla="*/ 72 h 250"/>
                <a:gd name="T20" fmla="*/ 474 w 542"/>
                <a:gd name="T21" fmla="*/ 90 h 250"/>
                <a:gd name="T22" fmla="*/ 491 w 542"/>
                <a:gd name="T23" fmla="*/ 109 h 250"/>
                <a:gd name="T24" fmla="*/ 504 w 542"/>
                <a:gd name="T25" fmla="*/ 130 h 250"/>
                <a:gd name="T26" fmla="*/ 516 w 542"/>
                <a:gd name="T27" fmla="*/ 152 h 250"/>
                <a:gd name="T28" fmla="*/ 525 w 542"/>
                <a:gd name="T29" fmla="*/ 175 h 250"/>
                <a:gd name="T30" fmla="*/ 533 w 542"/>
                <a:gd name="T31" fmla="*/ 199 h 250"/>
                <a:gd name="T32" fmla="*/ 538 w 542"/>
                <a:gd name="T33" fmla="*/ 224 h 250"/>
                <a:gd name="T34" fmla="*/ 542 w 542"/>
                <a:gd name="T35" fmla="*/ 250 h 250"/>
                <a:gd name="T36" fmla="*/ 531 w 542"/>
                <a:gd name="T37" fmla="*/ 250 h 250"/>
                <a:gd name="T38" fmla="*/ 511 w 542"/>
                <a:gd name="T39" fmla="*/ 250 h 250"/>
                <a:gd name="T40" fmla="*/ 482 w 542"/>
                <a:gd name="T41" fmla="*/ 250 h 250"/>
                <a:gd name="T42" fmla="*/ 448 w 542"/>
                <a:gd name="T43" fmla="*/ 250 h 250"/>
                <a:gd name="T44" fmla="*/ 409 w 542"/>
                <a:gd name="T45" fmla="*/ 250 h 250"/>
                <a:gd name="T46" fmla="*/ 365 w 542"/>
                <a:gd name="T47" fmla="*/ 250 h 250"/>
                <a:gd name="T48" fmla="*/ 318 w 542"/>
                <a:gd name="T49" fmla="*/ 250 h 250"/>
                <a:gd name="T50" fmla="*/ 271 w 542"/>
                <a:gd name="T51" fmla="*/ 250 h 250"/>
                <a:gd name="T52" fmla="*/ 223 w 542"/>
                <a:gd name="T53" fmla="*/ 250 h 250"/>
                <a:gd name="T54" fmla="*/ 177 w 542"/>
                <a:gd name="T55" fmla="*/ 250 h 250"/>
                <a:gd name="T56" fmla="*/ 133 w 542"/>
                <a:gd name="T57" fmla="*/ 250 h 250"/>
                <a:gd name="T58" fmla="*/ 94 w 542"/>
                <a:gd name="T59" fmla="*/ 250 h 250"/>
                <a:gd name="T60" fmla="*/ 59 w 542"/>
                <a:gd name="T61" fmla="*/ 250 h 250"/>
                <a:gd name="T62" fmla="*/ 31 w 542"/>
                <a:gd name="T63" fmla="*/ 250 h 250"/>
                <a:gd name="T64" fmla="*/ 10 w 542"/>
                <a:gd name="T65" fmla="*/ 250 h 250"/>
                <a:gd name="T66" fmla="*/ 0 w 542"/>
                <a:gd name="T67" fmla="*/ 250 h 250"/>
                <a:gd name="T68" fmla="*/ 1 w 542"/>
                <a:gd name="T69" fmla="*/ 241 h 250"/>
                <a:gd name="T70" fmla="*/ 2 w 542"/>
                <a:gd name="T71" fmla="*/ 231 h 250"/>
                <a:gd name="T72" fmla="*/ 3 w 542"/>
                <a:gd name="T73" fmla="*/ 223 h 250"/>
                <a:gd name="T74" fmla="*/ 4 w 542"/>
                <a:gd name="T75" fmla="*/ 213 h 250"/>
                <a:gd name="T76" fmla="*/ 22 w 542"/>
                <a:gd name="T77" fmla="*/ 205 h 250"/>
                <a:gd name="T78" fmla="*/ 39 w 542"/>
                <a:gd name="T79" fmla="*/ 197 h 250"/>
                <a:gd name="T80" fmla="*/ 55 w 542"/>
                <a:gd name="T81" fmla="*/ 187 h 250"/>
                <a:gd name="T82" fmla="*/ 72 w 542"/>
                <a:gd name="T83" fmla="*/ 178 h 250"/>
                <a:gd name="T84" fmla="*/ 88 w 542"/>
                <a:gd name="T85" fmla="*/ 168 h 250"/>
                <a:gd name="T86" fmla="*/ 103 w 542"/>
                <a:gd name="T87" fmla="*/ 158 h 250"/>
                <a:gd name="T88" fmla="*/ 118 w 542"/>
                <a:gd name="T89" fmla="*/ 146 h 250"/>
                <a:gd name="T90" fmla="*/ 134 w 542"/>
                <a:gd name="T91" fmla="*/ 134 h 250"/>
                <a:gd name="T92" fmla="*/ 149 w 542"/>
                <a:gd name="T93" fmla="*/ 121 h 250"/>
                <a:gd name="T94" fmla="*/ 164 w 542"/>
                <a:gd name="T95" fmla="*/ 107 h 250"/>
                <a:gd name="T96" fmla="*/ 179 w 542"/>
                <a:gd name="T97" fmla="*/ 93 h 250"/>
                <a:gd name="T98" fmla="*/ 193 w 542"/>
                <a:gd name="T99" fmla="*/ 77 h 250"/>
                <a:gd name="T100" fmla="*/ 209 w 542"/>
                <a:gd name="T101" fmla="*/ 61 h 250"/>
                <a:gd name="T102" fmla="*/ 223 w 542"/>
                <a:gd name="T103" fmla="*/ 43 h 250"/>
                <a:gd name="T104" fmla="*/ 239 w 542"/>
                <a:gd name="T105" fmla="*/ 24 h 250"/>
                <a:gd name="T106" fmla="*/ 254 w 542"/>
                <a:gd name="T107" fmla="*/ 5 h 250"/>
                <a:gd name="T108" fmla="*/ 255 w 542"/>
                <a:gd name="T109" fmla="*/ 5 h 250"/>
                <a:gd name="T110" fmla="*/ 256 w 542"/>
                <a:gd name="T111" fmla="*/ 3 h 250"/>
                <a:gd name="T112" fmla="*/ 259 w 542"/>
                <a:gd name="T113" fmla="*/ 1 h 250"/>
                <a:gd name="T114" fmla="*/ 261 w 542"/>
                <a:gd name="T115" fmla="*/ 0 h 250"/>
                <a:gd name="T116" fmla="*/ 262 w 542"/>
                <a:gd name="T117" fmla="*/ 0 h 250"/>
                <a:gd name="T118" fmla="*/ 262 w 542"/>
                <a:gd name="T119" fmla="*/ 0 h 250"/>
                <a:gd name="T120" fmla="*/ 262 w 542"/>
                <a:gd name="T121" fmla="*/ 0 h 250"/>
                <a:gd name="T122" fmla="*/ 262 w 542"/>
                <a:gd name="T12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2" h="250">
                  <a:moveTo>
                    <a:pt x="262" y="0"/>
                  </a:moveTo>
                  <a:lnTo>
                    <a:pt x="271" y="0"/>
                  </a:lnTo>
                  <a:lnTo>
                    <a:pt x="298" y="1"/>
                  </a:lnTo>
                  <a:lnTo>
                    <a:pt x="323" y="5"/>
                  </a:lnTo>
                  <a:lnTo>
                    <a:pt x="349" y="11"/>
                  </a:lnTo>
                  <a:lnTo>
                    <a:pt x="373" y="19"/>
                  </a:lnTo>
                  <a:lnTo>
                    <a:pt x="395" y="30"/>
                  </a:lnTo>
                  <a:lnTo>
                    <a:pt x="418" y="43"/>
                  </a:lnTo>
                  <a:lnTo>
                    <a:pt x="438" y="57"/>
                  </a:lnTo>
                  <a:lnTo>
                    <a:pt x="457" y="72"/>
                  </a:lnTo>
                  <a:lnTo>
                    <a:pt x="474" y="90"/>
                  </a:lnTo>
                  <a:lnTo>
                    <a:pt x="491" y="109"/>
                  </a:lnTo>
                  <a:lnTo>
                    <a:pt x="504" y="130"/>
                  </a:lnTo>
                  <a:lnTo>
                    <a:pt x="516" y="152"/>
                  </a:lnTo>
                  <a:lnTo>
                    <a:pt x="525" y="175"/>
                  </a:lnTo>
                  <a:lnTo>
                    <a:pt x="533" y="199"/>
                  </a:lnTo>
                  <a:lnTo>
                    <a:pt x="538" y="224"/>
                  </a:lnTo>
                  <a:lnTo>
                    <a:pt x="542" y="250"/>
                  </a:lnTo>
                  <a:lnTo>
                    <a:pt x="531" y="250"/>
                  </a:lnTo>
                  <a:lnTo>
                    <a:pt x="511" y="250"/>
                  </a:lnTo>
                  <a:lnTo>
                    <a:pt x="482" y="250"/>
                  </a:lnTo>
                  <a:lnTo>
                    <a:pt x="448" y="250"/>
                  </a:lnTo>
                  <a:lnTo>
                    <a:pt x="409" y="250"/>
                  </a:lnTo>
                  <a:lnTo>
                    <a:pt x="365" y="250"/>
                  </a:lnTo>
                  <a:lnTo>
                    <a:pt x="318" y="250"/>
                  </a:lnTo>
                  <a:lnTo>
                    <a:pt x="271" y="250"/>
                  </a:lnTo>
                  <a:lnTo>
                    <a:pt x="223" y="250"/>
                  </a:lnTo>
                  <a:lnTo>
                    <a:pt x="177" y="250"/>
                  </a:lnTo>
                  <a:lnTo>
                    <a:pt x="133" y="250"/>
                  </a:lnTo>
                  <a:lnTo>
                    <a:pt x="94" y="250"/>
                  </a:lnTo>
                  <a:lnTo>
                    <a:pt x="59" y="250"/>
                  </a:lnTo>
                  <a:lnTo>
                    <a:pt x="31" y="250"/>
                  </a:lnTo>
                  <a:lnTo>
                    <a:pt x="10" y="250"/>
                  </a:lnTo>
                  <a:lnTo>
                    <a:pt x="0" y="250"/>
                  </a:lnTo>
                  <a:lnTo>
                    <a:pt x="1" y="241"/>
                  </a:lnTo>
                  <a:lnTo>
                    <a:pt x="2" y="231"/>
                  </a:lnTo>
                  <a:lnTo>
                    <a:pt x="3" y="223"/>
                  </a:lnTo>
                  <a:lnTo>
                    <a:pt x="4" y="213"/>
                  </a:lnTo>
                  <a:lnTo>
                    <a:pt x="22" y="205"/>
                  </a:lnTo>
                  <a:lnTo>
                    <a:pt x="39" y="197"/>
                  </a:lnTo>
                  <a:lnTo>
                    <a:pt x="55" y="187"/>
                  </a:lnTo>
                  <a:lnTo>
                    <a:pt x="72" y="178"/>
                  </a:lnTo>
                  <a:lnTo>
                    <a:pt x="88" y="168"/>
                  </a:lnTo>
                  <a:lnTo>
                    <a:pt x="103" y="158"/>
                  </a:lnTo>
                  <a:lnTo>
                    <a:pt x="118" y="146"/>
                  </a:lnTo>
                  <a:lnTo>
                    <a:pt x="134" y="134"/>
                  </a:lnTo>
                  <a:lnTo>
                    <a:pt x="149" y="121"/>
                  </a:lnTo>
                  <a:lnTo>
                    <a:pt x="164" y="107"/>
                  </a:lnTo>
                  <a:lnTo>
                    <a:pt x="179" y="93"/>
                  </a:lnTo>
                  <a:lnTo>
                    <a:pt x="193" y="77"/>
                  </a:lnTo>
                  <a:lnTo>
                    <a:pt x="209" y="61"/>
                  </a:lnTo>
                  <a:lnTo>
                    <a:pt x="223" y="43"/>
                  </a:lnTo>
                  <a:lnTo>
                    <a:pt x="239" y="24"/>
                  </a:lnTo>
                  <a:lnTo>
                    <a:pt x="254" y="5"/>
                  </a:lnTo>
                  <a:lnTo>
                    <a:pt x="255" y="5"/>
                  </a:lnTo>
                  <a:lnTo>
                    <a:pt x="256" y="3"/>
                  </a:lnTo>
                  <a:lnTo>
                    <a:pt x="259" y="1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585" y="2684"/>
              <a:ext cx="856" cy="686"/>
            </a:xfrm>
            <a:custGeom>
              <a:avLst/>
              <a:gdLst>
                <a:gd name="T0" fmla="*/ 80 w 856"/>
                <a:gd name="T1" fmla="*/ 68 h 686"/>
                <a:gd name="T2" fmla="*/ 81 w 856"/>
                <a:gd name="T3" fmla="*/ 84 h 686"/>
                <a:gd name="T4" fmla="*/ 92 w 856"/>
                <a:gd name="T5" fmla="*/ 108 h 686"/>
                <a:gd name="T6" fmla="*/ 112 w 856"/>
                <a:gd name="T7" fmla="*/ 126 h 686"/>
                <a:gd name="T8" fmla="*/ 140 w 856"/>
                <a:gd name="T9" fmla="*/ 152 h 686"/>
                <a:gd name="T10" fmla="*/ 167 w 856"/>
                <a:gd name="T11" fmla="*/ 198 h 686"/>
                <a:gd name="T12" fmla="*/ 184 w 856"/>
                <a:gd name="T13" fmla="*/ 239 h 686"/>
                <a:gd name="T14" fmla="*/ 168 w 856"/>
                <a:gd name="T15" fmla="*/ 321 h 686"/>
                <a:gd name="T16" fmla="*/ 145 w 856"/>
                <a:gd name="T17" fmla="*/ 359 h 686"/>
                <a:gd name="T18" fmla="*/ 105 w 856"/>
                <a:gd name="T19" fmla="*/ 395 h 686"/>
                <a:gd name="T20" fmla="*/ 64 w 856"/>
                <a:gd name="T21" fmla="*/ 415 h 686"/>
                <a:gd name="T22" fmla="*/ 33 w 856"/>
                <a:gd name="T23" fmla="*/ 423 h 686"/>
                <a:gd name="T24" fmla="*/ 10 w 856"/>
                <a:gd name="T25" fmla="*/ 442 h 686"/>
                <a:gd name="T26" fmla="*/ 0 w 856"/>
                <a:gd name="T27" fmla="*/ 468 h 686"/>
                <a:gd name="T28" fmla="*/ 0 w 856"/>
                <a:gd name="T29" fmla="*/ 476 h 686"/>
                <a:gd name="T30" fmla="*/ 8 w 856"/>
                <a:gd name="T31" fmla="*/ 508 h 686"/>
                <a:gd name="T32" fmla="*/ 25 w 856"/>
                <a:gd name="T33" fmla="*/ 533 h 686"/>
                <a:gd name="T34" fmla="*/ 45 w 856"/>
                <a:gd name="T35" fmla="*/ 549 h 686"/>
                <a:gd name="T36" fmla="*/ 69 w 856"/>
                <a:gd name="T37" fmla="*/ 557 h 686"/>
                <a:gd name="T38" fmla="*/ 120 w 856"/>
                <a:gd name="T39" fmla="*/ 559 h 686"/>
                <a:gd name="T40" fmla="*/ 180 w 856"/>
                <a:gd name="T41" fmla="*/ 550 h 686"/>
                <a:gd name="T42" fmla="*/ 238 w 856"/>
                <a:gd name="T43" fmla="*/ 533 h 686"/>
                <a:gd name="T44" fmla="*/ 294 w 856"/>
                <a:gd name="T45" fmla="*/ 545 h 686"/>
                <a:gd name="T46" fmla="*/ 348 w 856"/>
                <a:gd name="T47" fmla="*/ 579 h 686"/>
                <a:gd name="T48" fmla="*/ 369 w 856"/>
                <a:gd name="T49" fmla="*/ 598 h 686"/>
                <a:gd name="T50" fmla="*/ 386 w 856"/>
                <a:gd name="T51" fmla="*/ 619 h 686"/>
                <a:gd name="T52" fmla="*/ 436 w 856"/>
                <a:gd name="T53" fmla="*/ 654 h 686"/>
                <a:gd name="T54" fmla="*/ 491 w 856"/>
                <a:gd name="T55" fmla="*/ 678 h 686"/>
                <a:gd name="T56" fmla="*/ 535 w 856"/>
                <a:gd name="T57" fmla="*/ 686 h 686"/>
                <a:gd name="T58" fmla="*/ 573 w 856"/>
                <a:gd name="T59" fmla="*/ 686 h 686"/>
                <a:gd name="T60" fmla="*/ 611 w 856"/>
                <a:gd name="T61" fmla="*/ 680 h 686"/>
                <a:gd name="T62" fmla="*/ 648 w 856"/>
                <a:gd name="T63" fmla="*/ 669 h 686"/>
                <a:gd name="T64" fmla="*/ 685 w 856"/>
                <a:gd name="T65" fmla="*/ 654 h 686"/>
                <a:gd name="T66" fmla="*/ 734 w 856"/>
                <a:gd name="T67" fmla="*/ 620 h 686"/>
                <a:gd name="T68" fmla="*/ 798 w 856"/>
                <a:gd name="T69" fmla="*/ 546 h 686"/>
                <a:gd name="T70" fmla="*/ 841 w 856"/>
                <a:gd name="T71" fmla="*/ 454 h 686"/>
                <a:gd name="T72" fmla="*/ 856 w 856"/>
                <a:gd name="T73" fmla="*/ 352 h 686"/>
                <a:gd name="T74" fmla="*/ 842 w 856"/>
                <a:gd name="T75" fmla="*/ 252 h 686"/>
                <a:gd name="T76" fmla="*/ 801 w 856"/>
                <a:gd name="T77" fmla="*/ 164 h 686"/>
                <a:gd name="T78" fmla="*/ 749 w 856"/>
                <a:gd name="T79" fmla="*/ 106 h 686"/>
                <a:gd name="T80" fmla="*/ 684 w 856"/>
                <a:gd name="T81" fmla="*/ 65 h 686"/>
                <a:gd name="T82" fmla="*/ 615 w 856"/>
                <a:gd name="T83" fmla="*/ 47 h 686"/>
                <a:gd name="T84" fmla="*/ 555 w 856"/>
                <a:gd name="T85" fmla="*/ 47 h 686"/>
                <a:gd name="T86" fmla="*/ 496 w 856"/>
                <a:gd name="T87" fmla="*/ 62 h 686"/>
                <a:gd name="T88" fmla="*/ 477 w 856"/>
                <a:gd name="T89" fmla="*/ 70 h 686"/>
                <a:gd name="T90" fmla="*/ 463 w 856"/>
                <a:gd name="T91" fmla="*/ 78 h 686"/>
                <a:gd name="T92" fmla="*/ 400 w 856"/>
                <a:gd name="T93" fmla="*/ 96 h 686"/>
                <a:gd name="T94" fmla="*/ 341 w 856"/>
                <a:gd name="T95" fmla="*/ 95 h 686"/>
                <a:gd name="T96" fmla="*/ 300 w 856"/>
                <a:gd name="T97" fmla="*/ 64 h 686"/>
                <a:gd name="T98" fmla="*/ 252 w 856"/>
                <a:gd name="T99" fmla="*/ 29 h 686"/>
                <a:gd name="T100" fmla="*/ 197 w 856"/>
                <a:gd name="T101" fmla="*/ 6 h 686"/>
                <a:gd name="T102" fmla="*/ 145 w 856"/>
                <a:gd name="T103" fmla="*/ 1 h 686"/>
                <a:gd name="T104" fmla="*/ 104 w 856"/>
                <a:gd name="T105" fmla="*/ 24 h 686"/>
                <a:gd name="T106" fmla="*/ 81 w 856"/>
                <a:gd name="T107" fmla="*/ 5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6" h="686">
                  <a:moveTo>
                    <a:pt x="81" y="59"/>
                  </a:moveTo>
                  <a:lnTo>
                    <a:pt x="80" y="64"/>
                  </a:lnTo>
                  <a:lnTo>
                    <a:pt x="80" y="68"/>
                  </a:lnTo>
                  <a:lnTo>
                    <a:pt x="80" y="71"/>
                  </a:lnTo>
                  <a:lnTo>
                    <a:pt x="80" y="75"/>
                  </a:lnTo>
                  <a:lnTo>
                    <a:pt x="81" y="84"/>
                  </a:lnTo>
                  <a:lnTo>
                    <a:pt x="83" y="94"/>
                  </a:lnTo>
                  <a:lnTo>
                    <a:pt x="87" y="102"/>
                  </a:lnTo>
                  <a:lnTo>
                    <a:pt x="92" y="108"/>
                  </a:lnTo>
                  <a:lnTo>
                    <a:pt x="98" y="115"/>
                  </a:lnTo>
                  <a:lnTo>
                    <a:pt x="105" y="121"/>
                  </a:lnTo>
                  <a:lnTo>
                    <a:pt x="112" y="126"/>
                  </a:lnTo>
                  <a:lnTo>
                    <a:pt x="120" y="132"/>
                  </a:lnTo>
                  <a:lnTo>
                    <a:pt x="131" y="140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59" y="181"/>
                  </a:lnTo>
                  <a:lnTo>
                    <a:pt x="167" y="198"/>
                  </a:lnTo>
                  <a:lnTo>
                    <a:pt x="174" y="213"/>
                  </a:lnTo>
                  <a:lnTo>
                    <a:pt x="180" y="228"/>
                  </a:lnTo>
                  <a:lnTo>
                    <a:pt x="184" y="239"/>
                  </a:lnTo>
                  <a:lnTo>
                    <a:pt x="181" y="257"/>
                  </a:lnTo>
                  <a:lnTo>
                    <a:pt x="174" y="289"/>
                  </a:lnTo>
                  <a:lnTo>
                    <a:pt x="168" y="321"/>
                  </a:lnTo>
                  <a:lnTo>
                    <a:pt x="164" y="339"/>
                  </a:lnTo>
                  <a:lnTo>
                    <a:pt x="156" y="348"/>
                  </a:lnTo>
                  <a:lnTo>
                    <a:pt x="145" y="359"/>
                  </a:lnTo>
                  <a:lnTo>
                    <a:pt x="133" y="371"/>
                  </a:lnTo>
                  <a:lnTo>
                    <a:pt x="119" y="383"/>
                  </a:lnTo>
                  <a:lnTo>
                    <a:pt x="105" y="395"/>
                  </a:lnTo>
                  <a:lnTo>
                    <a:pt x="90" y="404"/>
                  </a:lnTo>
                  <a:lnTo>
                    <a:pt x="77" y="411"/>
                  </a:lnTo>
                  <a:lnTo>
                    <a:pt x="64" y="415"/>
                  </a:lnTo>
                  <a:lnTo>
                    <a:pt x="54" y="417"/>
                  </a:lnTo>
                  <a:lnTo>
                    <a:pt x="43" y="419"/>
                  </a:lnTo>
                  <a:lnTo>
                    <a:pt x="33" y="423"/>
                  </a:lnTo>
                  <a:lnTo>
                    <a:pt x="25" y="428"/>
                  </a:lnTo>
                  <a:lnTo>
                    <a:pt x="17" y="434"/>
                  </a:lnTo>
                  <a:lnTo>
                    <a:pt x="10" y="442"/>
                  </a:lnTo>
                  <a:lnTo>
                    <a:pt x="5" y="453"/>
                  </a:lnTo>
                  <a:lnTo>
                    <a:pt x="1" y="466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87"/>
                  </a:lnTo>
                  <a:lnTo>
                    <a:pt x="4" y="498"/>
                  </a:lnTo>
                  <a:lnTo>
                    <a:pt x="8" y="508"/>
                  </a:lnTo>
                  <a:lnTo>
                    <a:pt x="14" y="519"/>
                  </a:lnTo>
                  <a:lnTo>
                    <a:pt x="19" y="526"/>
                  </a:lnTo>
                  <a:lnTo>
                    <a:pt x="25" y="533"/>
                  </a:lnTo>
                  <a:lnTo>
                    <a:pt x="32" y="539"/>
                  </a:lnTo>
                  <a:lnTo>
                    <a:pt x="38" y="544"/>
                  </a:lnTo>
                  <a:lnTo>
                    <a:pt x="45" y="549"/>
                  </a:lnTo>
                  <a:lnTo>
                    <a:pt x="54" y="552"/>
                  </a:lnTo>
                  <a:lnTo>
                    <a:pt x="61" y="555"/>
                  </a:lnTo>
                  <a:lnTo>
                    <a:pt x="69" y="557"/>
                  </a:lnTo>
                  <a:lnTo>
                    <a:pt x="85" y="559"/>
                  </a:lnTo>
                  <a:lnTo>
                    <a:pt x="102" y="560"/>
                  </a:lnTo>
                  <a:lnTo>
                    <a:pt x="120" y="559"/>
                  </a:lnTo>
                  <a:lnTo>
                    <a:pt x="139" y="558"/>
                  </a:lnTo>
                  <a:lnTo>
                    <a:pt x="158" y="555"/>
                  </a:lnTo>
                  <a:lnTo>
                    <a:pt x="180" y="550"/>
                  </a:lnTo>
                  <a:lnTo>
                    <a:pt x="200" y="544"/>
                  </a:lnTo>
                  <a:lnTo>
                    <a:pt x="221" y="537"/>
                  </a:lnTo>
                  <a:lnTo>
                    <a:pt x="238" y="533"/>
                  </a:lnTo>
                  <a:lnTo>
                    <a:pt x="256" y="534"/>
                  </a:lnTo>
                  <a:lnTo>
                    <a:pt x="275" y="538"/>
                  </a:lnTo>
                  <a:lnTo>
                    <a:pt x="294" y="545"/>
                  </a:lnTo>
                  <a:lnTo>
                    <a:pt x="313" y="555"/>
                  </a:lnTo>
                  <a:lnTo>
                    <a:pt x="332" y="566"/>
                  </a:lnTo>
                  <a:lnTo>
                    <a:pt x="348" y="579"/>
                  </a:lnTo>
                  <a:lnTo>
                    <a:pt x="364" y="594"/>
                  </a:lnTo>
                  <a:lnTo>
                    <a:pt x="365" y="595"/>
                  </a:lnTo>
                  <a:lnTo>
                    <a:pt x="369" y="598"/>
                  </a:lnTo>
                  <a:lnTo>
                    <a:pt x="371" y="602"/>
                  </a:lnTo>
                  <a:lnTo>
                    <a:pt x="372" y="603"/>
                  </a:lnTo>
                  <a:lnTo>
                    <a:pt x="386" y="619"/>
                  </a:lnTo>
                  <a:lnTo>
                    <a:pt x="402" y="632"/>
                  </a:lnTo>
                  <a:lnTo>
                    <a:pt x="419" y="643"/>
                  </a:lnTo>
                  <a:lnTo>
                    <a:pt x="436" y="654"/>
                  </a:lnTo>
                  <a:lnTo>
                    <a:pt x="453" y="664"/>
                  </a:lnTo>
                  <a:lnTo>
                    <a:pt x="472" y="672"/>
                  </a:lnTo>
                  <a:lnTo>
                    <a:pt x="491" y="678"/>
                  </a:lnTo>
                  <a:lnTo>
                    <a:pt x="510" y="682"/>
                  </a:lnTo>
                  <a:lnTo>
                    <a:pt x="523" y="685"/>
                  </a:lnTo>
                  <a:lnTo>
                    <a:pt x="535" y="686"/>
                  </a:lnTo>
                  <a:lnTo>
                    <a:pt x="548" y="686"/>
                  </a:lnTo>
                  <a:lnTo>
                    <a:pt x="560" y="686"/>
                  </a:lnTo>
                  <a:lnTo>
                    <a:pt x="573" y="686"/>
                  </a:lnTo>
                  <a:lnTo>
                    <a:pt x="586" y="685"/>
                  </a:lnTo>
                  <a:lnTo>
                    <a:pt x="598" y="682"/>
                  </a:lnTo>
                  <a:lnTo>
                    <a:pt x="611" y="680"/>
                  </a:lnTo>
                  <a:lnTo>
                    <a:pt x="623" y="678"/>
                  </a:lnTo>
                  <a:lnTo>
                    <a:pt x="636" y="674"/>
                  </a:lnTo>
                  <a:lnTo>
                    <a:pt x="648" y="669"/>
                  </a:lnTo>
                  <a:lnTo>
                    <a:pt x="660" y="665"/>
                  </a:lnTo>
                  <a:lnTo>
                    <a:pt x="673" y="660"/>
                  </a:lnTo>
                  <a:lnTo>
                    <a:pt x="685" y="654"/>
                  </a:lnTo>
                  <a:lnTo>
                    <a:pt x="696" y="647"/>
                  </a:lnTo>
                  <a:lnTo>
                    <a:pt x="707" y="640"/>
                  </a:lnTo>
                  <a:lnTo>
                    <a:pt x="734" y="620"/>
                  </a:lnTo>
                  <a:lnTo>
                    <a:pt x="757" y="598"/>
                  </a:lnTo>
                  <a:lnTo>
                    <a:pt x="779" y="574"/>
                  </a:lnTo>
                  <a:lnTo>
                    <a:pt x="798" y="546"/>
                  </a:lnTo>
                  <a:lnTo>
                    <a:pt x="816" y="518"/>
                  </a:lnTo>
                  <a:lnTo>
                    <a:pt x="830" y="487"/>
                  </a:lnTo>
                  <a:lnTo>
                    <a:pt x="841" y="454"/>
                  </a:lnTo>
                  <a:lnTo>
                    <a:pt x="849" y="421"/>
                  </a:lnTo>
                  <a:lnTo>
                    <a:pt x="854" y="386"/>
                  </a:lnTo>
                  <a:lnTo>
                    <a:pt x="856" y="352"/>
                  </a:lnTo>
                  <a:lnTo>
                    <a:pt x="854" y="319"/>
                  </a:lnTo>
                  <a:lnTo>
                    <a:pt x="850" y="284"/>
                  </a:lnTo>
                  <a:lnTo>
                    <a:pt x="842" y="252"/>
                  </a:lnTo>
                  <a:lnTo>
                    <a:pt x="831" y="222"/>
                  </a:lnTo>
                  <a:lnTo>
                    <a:pt x="818" y="192"/>
                  </a:lnTo>
                  <a:lnTo>
                    <a:pt x="801" y="164"/>
                  </a:lnTo>
                  <a:lnTo>
                    <a:pt x="786" y="142"/>
                  </a:lnTo>
                  <a:lnTo>
                    <a:pt x="768" y="122"/>
                  </a:lnTo>
                  <a:lnTo>
                    <a:pt x="749" y="106"/>
                  </a:lnTo>
                  <a:lnTo>
                    <a:pt x="728" y="89"/>
                  </a:lnTo>
                  <a:lnTo>
                    <a:pt x="706" y="76"/>
                  </a:lnTo>
                  <a:lnTo>
                    <a:pt x="684" y="65"/>
                  </a:lnTo>
                  <a:lnTo>
                    <a:pt x="660" y="57"/>
                  </a:lnTo>
                  <a:lnTo>
                    <a:pt x="635" y="51"/>
                  </a:lnTo>
                  <a:lnTo>
                    <a:pt x="615" y="47"/>
                  </a:lnTo>
                  <a:lnTo>
                    <a:pt x="596" y="46"/>
                  </a:lnTo>
                  <a:lnTo>
                    <a:pt x="576" y="46"/>
                  </a:lnTo>
                  <a:lnTo>
                    <a:pt x="555" y="47"/>
                  </a:lnTo>
                  <a:lnTo>
                    <a:pt x="535" y="51"/>
                  </a:lnTo>
                  <a:lnTo>
                    <a:pt x="516" y="56"/>
                  </a:lnTo>
                  <a:lnTo>
                    <a:pt x="496" y="62"/>
                  </a:lnTo>
                  <a:lnTo>
                    <a:pt x="477" y="70"/>
                  </a:lnTo>
                  <a:lnTo>
                    <a:pt x="477" y="70"/>
                  </a:lnTo>
                  <a:lnTo>
                    <a:pt x="477" y="7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63" y="78"/>
                  </a:lnTo>
                  <a:lnTo>
                    <a:pt x="442" y="87"/>
                  </a:lnTo>
                  <a:lnTo>
                    <a:pt x="421" y="93"/>
                  </a:lnTo>
                  <a:lnTo>
                    <a:pt x="400" y="96"/>
                  </a:lnTo>
                  <a:lnTo>
                    <a:pt x="379" y="98"/>
                  </a:lnTo>
                  <a:lnTo>
                    <a:pt x="359" y="97"/>
                  </a:lnTo>
                  <a:lnTo>
                    <a:pt x="341" y="95"/>
                  </a:lnTo>
                  <a:lnTo>
                    <a:pt x="326" y="88"/>
                  </a:lnTo>
                  <a:lnTo>
                    <a:pt x="314" y="78"/>
                  </a:lnTo>
                  <a:lnTo>
                    <a:pt x="300" y="64"/>
                  </a:lnTo>
                  <a:lnTo>
                    <a:pt x="284" y="51"/>
                  </a:lnTo>
                  <a:lnTo>
                    <a:pt x="268" y="39"/>
                  </a:lnTo>
                  <a:lnTo>
                    <a:pt x="252" y="29"/>
                  </a:lnTo>
                  <a:lnTo>
                    <a:pt x="234" y="20"/>
                  </a:lnTo>
                  <a:lnTo>
                    <a:pt x="216" y="12"/>
                  </a:lnTo>
                  <a:lnTo>
                    <a:pt x="197" y="6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45" y="1"/>
                  </a:lnTo>
                  <a:lnTo>
                    <a:pt x="130" y="7"/>
                  </a:lnTo>
                  <a:lnTo>
                    <a:pt x="115" y="14"/>
                  </a:lnTo>
                  <a:lnTo>
                    <a:pt x="104" y="24"/>
                  </a:lnTo>
                  <a:lnTo>
                    <a:pt x="93" y="34"/>
                  </a:lnTo>
                  <a:lnTo>
                    <a:pt x="86" y="47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617" y="2715"/>
              <a:ext cx="792" cy="624"/>
            </a:xfrm>
            <a:custGeom>
              <a:avLst/>
              <a:gdLst>
                <a:gd name="T0" fmla="*/ 24 w 792"/>
                <a:gd name="T1" fmla="*/ 487 h 624"/>
                <a:gd name="T2" fmla="*/ 4 w 792"/>
                <a:gd name="T3" fmla="*/ 463 h 624"/>
                <a:gd name="T4" fmla="*/ 0 w 792"/>
                <a:gd name="T5" fmla="*/ 441 h 624"/>
                <a:gd name="T6" fmla="*/ 6 w 792"/>
                <a:gd name="T7" fmla="*/ 428 h 624"/>
                <a:gd name="T8" fmla="*/ 20 w 792"/>
                <a:gd name="T9" fmla="*/ 419 h 624"/>
                <a:gd name="T10" fmla="*/ 57 w 792"/>
                <a:gd name="T11" fmla="*/ 409 h 624"/>
                <a:gd name="T12" fmla="*/ 116 w 792"/>
                <a:gd name="T13" fmla="*/ 370 h 624"/>
                <a:gd name="T14" fmla="*/ 155 w 792"/>
                <a:gd name="T15" fmla="*/ 330 h 624"/>
                <a:gd name="T16" fmla="*/ 162 w 792"/>
                <a:gd name="T17" fmla="*/ 322 h 624"/>
                <a:gd name="T18" fmla="*/ 183 w 792"/>
                <a:gd name="T19" fmla="*/ 211 h 624"/>
                <a:gd name="T20" fmla="*/ 184 w 792"/>
                <a:gd name="T21" fmla="*/ 205 h 624"/>
                <a:gd name="T22" fmla="*/ 176 w 792"/>
                <a:gd name="T23" fmla="*/ 181 h 624"/>
                <a:gd name="T24" fmla="*/ 148 w 792"/>
                <a:gd name="T25" fmla="*/ 123 h 624"/>
                <a:gd name="T26" fmla="*/ 105 w 792"/>
                <a:gd name="T27" fmla="*/ 73 h 624"/>
                <a:gd name="T28" fmla="*/ 79 w 792"/>
                <a:gd name="T29" fmla="*/ 46 h 624"/>
                <a:gd name="T30" fmla="*/ 87 w 792"/>
                <a:gd name="T31" fmla="*/ 21 h 624"/>
                <a:gd name="T32" fmla="*/ 110 w 792"/>
                <a:gd name="T33" fmla="*/ 5 h 624"/>
                <a:gd name="T34" fmla="*/ 140 w 792"/>
                <a:gd name="T35" fmla="*/ 1 h 624"/>
                <a:gd name="T36" fmla="*/ 189 w 792"/>
                <a:gd name="T37" fmla="*/ 18 h 624"/>
                <a:gd name="T38" fmla="*/ 232 w 792"/>
                <a:gd name="T39" fmla="*/ 45 h 624"/>
                <a:gd name="T40" fmla="*/ 277 w 792"/>
                <a:gd name="T41" fmla="*/ 84 h 624"/>
                <a:gd name="T42" fmla="*/ 351 w 792"/>
                <a:gd name="T43" fmla="*/ 98 h 624"/>
                <a:gd name="T44" fmla="*/ 425 w 792"/>
                <a:gd name="T45" fmla="*/ 83 h 624"/>
                <a:gd name="T46" fmla="*/ 452 w 792"/>
                <a:gd name="T47" fmla="*/ 71 h 624"/>
                <a:gd name="T48" fmla="*/ 458 w 792"/>
                <a:gd name="T49" fmla="*/ 69 h 624"/>
                <a:gd name="T50" fmla="*/ 459 w 792"/>
                <a:gd name="T51" fmla="*/ 67 h 624"/>
                <a:gd name="T52" fmla="*/ 510 w 792"/>
                <a:gd name="T53" fmla="*/ 51 h 624"/>
                <a:gd name="T54" fmla="*/ 563 w 792"/>
                <a:gd name="T55" fmla="*/ 46 h 624"/>
                <a:gd name="T56" fmla="*/ 618 w 792"/>
                <a:gd name="T57" fmla="*/ 56 h 624"/>
                <a:gd name="T58" fmla="*/ 679 w 792"/>
                <a:gd name="T59" fmla="*/ 84 h 624"/>
                <a:gd name="T60" fmla="*/ 729 w 792"/>
                <a:gd name="T61" fmla="*/ 131 h 624"/>
                <a:gd name="T62" fmla="*/ 771 w 792"/>
                <a:gd name="T63" fmla="*/ 202 h 624"/>
                <a:gd name="T64" fmla="*/ 791 w 792"/>
                <a:gd name="T65" fmla="*/ 290 h 624"/>
                <a:gd name="T66" fmla="*/ 786 w 792"/>
                <a:gd name="T67" fmla="*/ 384 h 624"/>
                <a:gd name="T68" fmla="*/ 755 w 792"/>
                <a:gd name="T69" fmla="*/ 471 h 624"/>
                <a:gd name="T70" fmla="*/ 703 w 792"/>
                <a:gd name="T71" fmla="*/ 545 h 624"/>
                <a:gd name="T72" fmla="*/ 637 w 792"/>
                <a:gd name="T73" fmla="*/ 595 h 624"/>
                <a:gd name="T74" fmla="*/ 573 w 792"/>
                <a:gd name="T75" fmla="*/ 618 h 624"/>
                <a:gd name="T76" fmla="*/ 505 w 792"/>
                <a:gd name="T77" fmla="*/ 623 h 624"/>
                <a:gd name="T78" fmla="*/ 451 w 792"/>
                <a:gd name="T79" fmla="*/ 610 h 624"/>
                <a:gd name="T80" fmla="*/ 404 w 792"/>
                <a:gd name="T81" fmla="*/ 586 h 624"/>
                <a:gd name="T82" fmla="*/ 364 w 792"/>
                <a:gd name="T83" fmla="*/ 552 h 624"/>
                <a:gd name="T84" fmla="*/ 363 w 792"/>
                <a:gd name="T85" fmla="*/ 551 h 624"/>
                <a:gd name="T86" fmla="*/ 359 w 792"/>
                <a:gd name="T87" fmla="*/ 546 h 624"/>
                <a:gd name="T88" fmla="*/ 337 w 792"/>
                <a:gd name="T89" fmla="*/ 524 h 624"/>
                <a:gd name="T90" fmla="*/ 271 w 792"/>
                <a:gd name="T91" fmla="*/ 483 h 624"/>
                <a:gd name="T92" fmla="*/ 200 w 792"/>
                <a:gd name="T93" fmla="*/ 471 h 624"/>
                <a:gd name="T94" fmla="*/ 140 w 792"/>
                <a:gd name="T95" fmla="*/ 488 h 624"/>
                <a:gd name="T96" fmla="*/ 88 w 792"/>
                <a:gd name="T97" fmla="*/ 496 h 624"/>
                <a:gd name="T98" fmla="*/ 43 w 792"/>
                <a:gd name="T99" fmla="*/ 49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2" h="624">
                  <a:moveTo>
                    <a:pt x="43" y="495"/>
                  </a:moveTo>
                  <a:lnTo>
                    <a:pt x="34" y="492"/>
                  </a:lnTo>
                  <a:lnTo>
                    <a:pt x="24" y="487"/>
                  </a:lnTo>
                  <a:lnTo>
                    <a:pt x="16" y="480"/>
                  </a:lnTo>
                  <a:lnTo>
                    <a:pt x="9" y="470"/>
                  </a:lnTo>
                  <a:lnTo>
                    <a:pt x="4" y="463"/>
                  </a:lnTo>
                  <a:lnTo>
                    <a:pt x="1" y="455"/>
                  </a:lnTo>
                  <a:lnTo>
                    <a:pt x="0" y="448"/>
                  </a:lnTo>
                  <a:lnTo>
                    <a:pt x="0" y="441"/>
                  </a:lnTo>
                  <a:lnTo>
                    <a:pt x="1" y="436"/>
                  </a:lnTo>
                  <a:lnTo>
                    <a:pt x="4" y="431"/>
                  </a:lnTo>
                  <a:lnTo>
                    <a:pt x="6" y="428"/>
                  </a:lnTo>
                  <a:lnTo>
                    <a:pt x="10" y="424"/>
                  </a:lnTo>
                  <a:lnTo>
                    <a:pt x="14" y="422"/>
                  </a:lnTo>
                  <a:lnTo>
                    <a:pt x="20" y="419"/>
                  </a:lnTo>
                  <a:lnTo>
                    <a:pt x="29" y="417"/>
                  </a:lnTo>
                  <a:lnTo>
                    <a:pt x="38" y="415"/>
                  </a:lnTo>
                  <a:lnTo>
                    <a:pt x="57" y="409"/>
                  </a:lnTo>
                  <a:lnTo>
                    <a:pt x="77" y="398"/>
                  </a:lnTo>
                  <a:lnTo>
                    <a:pt x="97" y="385"/>
                  </a:lnTo>
                  <a:lnTo>
                    <a:pt x="116" y="370"/>
                  </a:lnTo>
                  <a:lnTo>
                    <a:pt x="131" y="355"/>
                  </a:lnTo>
                  <a:lnTo>
                    <a:pt x="144" y="341"/>
                  </a:lnTo>
                  <a:lnTo>
                    <a:pt x="155" y="330"/>
                  </a:lnTo>
                  <a:lnTo>
                    <a:pt x="160" y="325"/>
                  </a:lnTo>
                  <a:lnTo>
                    <a:pt x="161" y="323"/>
                  </a:lnTo>
                  <a:lnTo>
                    <a:pt x="162" y="322"/>
                  </a:lnTo>
                  <a:lnTo>
                    <a:pt x="162" y="320"/>
                  </a:lnTo>
                  <a:lnTo>
                    <a:pt x="163" y="317"/>
                  </a:lnTo>
                  <a:lnTo>
                    <a:pt x="183" y="211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4" y="205"/>
                  </a:lnTo>
                  <a:lnTo>
                    <a:pt x="183" y="202"/>
                  </a:lnTo>
                  <a:lnTo>
                    <a:pt x="181" y="195"/>
                  </a:lnTo>
                  <a:lnTo>
                    <a:pt x="176" y="181"/>
                  </a:lnTo>
                  <a:lnTo>
                    <a:pt x="169" y="163"/>
                  </a:lnTo>
                  <a:lnTo>
                    <a:pt x="160" y="143"/>
                  </a:lnTo>
                  <a:lnTo>
                    <a:pt x="148" y="123"/>
                  </a:lnTo>
                  <a:lnTo>
                    <a:pt x="136" y="103"/>
                  </a:lnTo>
                  <a:lnTo>
                    <a:pt x="120" y="86"/>
                  </a:lnTo>
                  <a:lnTo>
                    <a:pt x="105" y="73"/>
                  </a:lnTo>
                  <a:lnTo>
                    <a:pt x="91" y="63"/>
                  </a:lnTo>
                  <a:lnTo>
                    <a:pt x="82" y="54"/>
                  </a:lnTo>
                  <a:lnTo>
                    <a:pt x="79" y="46"/>
                  </a:lnTo>
                  <a:lnTo>
                    <a:pt x="80" y="35"/>
                  </a:lnTo>
                  <a:lnTo>
                    <a:pt x="82" y="28"/>
                  </a:lnTo>
                  <a:lnTo>
                    <a:pt x="87" y="21"/>
                  </a:lnTo>
                  <a:lnTo>
                    <a:pt x="93" y="15"/>
                  </a:lnTo>
                  <a:lnTo>
                    <a:pt x="101" y="9"/>
                  </a:lnTo>
                  <a:lnTo>
                    <a:pt x="110" y="5"/>
                  </a:lnTo>
                  <a:lnTo>
                    <a:pt x="119" y="1"/>
                  </a:lnTo>
                  <a:lnTo>
                    <a:pt x="130" y="0"/>
                  </a:lnTo>
                  <a:lnTo>
                    <a:pt x="140" y="1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89" y="18"/>
                  </a:lnTo>
                  <a:lnTo>
                    <a:pt x="204" y="25"/>
                  </a:lnTo>
                  <a:lnTo>
                    <a:pt x="218" y="34"/>
                  </a:lnTo>
                  <a:lnTo>
                    <a:pt x="232" y="45"/>
                  </a:lnTo>
                  <a:lnTo>
                    <a:pt x="245" y="56"/>
                  </a:lnTo>
                  <a:lnTo>
                    <a:pt x="258" y="69"/>
                  </a:lnTo>
                  <a:lnTo>
                    <a:pt x="277" y="84"/>
                  </a:lnTo>
                  <a:lnTo>
                    <a:pt x="300" y="94"/>
                  </a:lnTo>
                  <a:lnTo>
                    <a:pt x="325" y="98"/>
                  </a:lnTo>
                  <a:lnTo>
                    <a:pt x="351" y="98"/>
                  </a:lnTo>
                  <a:lnTo>
                    <a:pt x="377" y="95"/>
                  </a:lnTo>
                  <a:lnTo>
                    <a:pt x="402" y="90"/>
                  </a:lnTo>
                  <a:lnTo>
                    <a:pt x="425" y="83"/>
                  </a:lnTo>
                  <a:lnTo>
                    <a:pt x="445" y="75"/>
                  </a:lnTo>
                  <a:lnTo>
                    <a:pt x="447" y="73"/>
                  </a:lnTo>
                  <a:lnTo>
                    <a:pt x="452" y="71"/>
                  </a:lnTo>
                  <a:lnTo>
                    <a:pt x="456" y="70"/>
                  </a:lnTo>
                  <a:lnTo>
                    <a:pt x="458" y="69"/>
                  </a:lnTo>
                  <a:lnTo>
                    <a:pt x="458" y="69"/>
                  </a:lnTo>
                  <a:lnTo>
                    <a:pt x="458" y="67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76" y="60"/>
                  </a:lnTo>
                  <a:lnTo>
                    <a:pt x="492" y="56"/>
                  </a:lnTo>
                  <a:lnTo>
                    <a:pt x="510" y="51"/>
                  </a:lnTo>
                  <a:lnTo>
                    <a:pt x="527" y="48"/>
                  </a:lnTo>
                  <a:lnTo>
                    <a:pt x="545" y="46"/>
                  </a:lnTo>
                  <a:lnTo>
                    <a:pt x="563" y="46"/>
                  </a:lnTo>
                  <a:lnTo>
                    <a:pt x="579" y="48"/>
                  </a:lnTo>
                  <a:lnTo>
                    <a:pt x="597" y="51"/>
                  </a:lnTo>
                  <a:lnTo>
                    <a:pt x="618" y="56"/>
                  </a:lnTo>
                  <a:lnTo>
                    <a:pt x="640" y="64"/>
                  </a:lnTo>
                  <a:lnTo>
                    <a:pt x="660" y="73"/>
                  </a:lnTo>
                  <a:lnTo>
                    <a:pt x="679" y="84"/>
                  </a:lnTo>
                  <a:lnTo>
                    <a:pt x="697" y="98"/>
                  </a:lnTo>
                  <a:lnTo>
                    <a:pt x="714" y="114"/>
                  </a:lnTo>
                  <a:lnTo>
                    <a:pt x="729" y="131"/>
                  </a:lnTo>
                  <a:lnTo>
                    <a:pt x="743" y="150"/>
                  </a:lnTo>
                  <a:lnTo>
                    <a:pt x="757" y="175"/>
                  </a:lnTo>
                  <a:lnTo>
                    <a:pt x="771" y="202"/>
                  </a:lnTo>
                  <a:lnTo>
                    <a:pt x="780" y="231"/>
                  </a:lnTo>
                  <a:lnTo>
                    <a:pt x="787" y="261"/>
                  </a:lnTo>
                  <a:lnTo>
                    <a:pt x="791" y="290"/>
                  </a:lnTo>
                  <a:lnTo>
                    <a:pt x="792" y="321"/>
                  </a:lnTo>
                  <a:lnTo>
                    <a:pt x="791" y="353"/>
                  </a:lnTo>
                  <a:lnTo>
                    <a:pt x="786" y="384"/>
                  </a:lnTo>
                  <a:lnTo>
                    <a:pt x="779" y="415"/>
                  </a:lnTo>
                  <a:lnTo>
                    <a:pt x="768" y="444"/>
                  </a:lnTo>
                  <a:lnTo>
                    <a:pt x="755" y="471"/>
                  </a:lnTo>
                  <a:lnTo>
                    <a:pt x="740" y="497"/>
                  </a:lnTo>
                  <a:lnTo>
                    <a:pt x="723" y="522"/>
                  </a:lnTo>
                  <a:lnTo>
                    <a:pt x="703" y="545"/>
                  </a:lnTo>
                  <a:lnTo>
                    <a:pt x="681" y="565"/>
                  </a:lnTo>
                  <a:lnTo>
                    <a:pt x="658" y="583"/>
                  </a:lnTo>
                  <a:lnTo>
                    <a:pt x="637" y="595"/>
                  </a:lnTo>
                  <a:lnTo>
                    <a:pt x="616" y="605"/>
                  </a:lnTo>
                  <a:lnTo>
                    <a:pt x="595" y="614"/>
                  </a:lnTo>
                  <a:lnTo>
                    <a:pt x="573" y="618"/>
                  </a:lnTo>
                  <a:lnTo>
                    <a:pt x="551" y="622"/>
                  </a:lnTo>
                  <a:lnTo>
                    <a:pt x="528" y="624"/>
                  </a:lnTo>
                  <a:lnTo>
                    <a:pt x="505" y="623"/>
                  </a:lnTo>
                  <a:lnTo>
                    <a:pt x="484" y="620"/>
                  </a:lnTo>
                  <a:lnTo>
                    <a:pt x="467" y="616"/>
                  </a:lnTo>
                  <a:lnTo>
                    <a:pt x="451" y="610"/>
                  </a:lnTo>
                  <a:lnTo>
                    <a:pt x="434" y="604"/>
                  </a:lnTo>
                  <a:lnTo>
                    <a:pt x="419" y="596"/>
                  </a:lnTo>
                  <a:lnTo>
                    <a:pt x="404" y="586"/>
                  </a:lnTo>
                  <a:lnTo>
                    <a:pt x="390" y="577"/>
                  </a:lnTo>
                  <a:lnTo>
                    <a:pt x="377" y="565"/>
                  </a:lnTo>
                  <a:lnTo>
                    <a:pt x="364" y="552"/>
                  </a:lnTo>
                  <a:lnTo>
                    <a:pt x="363" y="551"/>
                  </a:lnTo>
                  <a:lnTo>
                    <a:pt x="363" y="551"/>
                  </a:lnTo>
                  <a:lnTo>
                    <a:pt x="363" y="551"/>
                  </a:lnTo>
                  <a:lnTo>
                    <a:pt x="363" y="551"/>
                  </a:lnTo>
                  <a:lnTo>
                    <a:pt x="362" y="548"/>
                  </a:lnTo>
                  <a:lnTo>
                    <a:pt x="359" y="546"/>
                  </a:lnTo>
                  <a:lnTo>
                    <a:pt x="357" y="543"/>
                  </a:lnTo>
                  <a:lnTo>
                    <a:pt x="356" y="541"/>
                  </a:lnTo>
                  <a:lnTo>
                    <a:pt x="337" y="524"/>
                  </a:lnTo>
                  <a:lnTo>
                    <a:pt x="316" y="508"/>
                  </a:lnTo>
                  <a:lnTo>
                    <a:pt x="294" y="495"/>
                  </a:lnTo>
                  <a:lnTo>
                    <a:pt x="271" y="483"/>
                  </a:lnTo>
                  <a:lnTo>
                    <a:pt x="247" y="475"/>
                  </a:lnTo>
                  <a:lnTo>
                    <a:pt x="224" y="471"/>
                  </a:lnTo>
                  <a:lnTo>
                    <a:pt x="200" y="471"/>
                  </a:lnTo>
                  <a:lnTo>
                    <a:pt x="179" y="476"/>
                  </a:lnTo>
                  <a:lnTo>
                    <a:pt x="160" y="482"/>
                  </a:lnTo>
                  <a:lnTo>
                    <a:pt x="140" y="488"/>
                  </a:lnTo>
                  <a:lnTo>
                    <a:pt x="123" y="492"/>
                  </a:lnTo>
                  <a:lnTo>
                    <a:pt x="105" y="495"/>
                  </a:lnTo>
                  <a:lnTo>
                    <a:pt x="88" y="496"/>
                  </a:lnTo>
                  <a:lnTo>
                    <a:pt x="72" y="497"/>
                  </a:lnTo>
                  <a:lnTo>
                    <a:pt x="57" y="496"/>
                  </a:lnTo>
                  <a:lnTo>
                    <a:pt x="43" y="49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074" y="2951"/>
              <a:ext cx="79" cy="211"/>
            </a:xfrm>
            <a:custGeom>
              <a:avLst/>
              <a:gdLst>
                <a:gd name="T0" fmla="*/ 33 w 79"/>
                <a:gd name="T1" fmla="*/ 17 h 211"/>
                <a:gd name="T2" fmla="*/ 0 w 79"/>
                <a:gd name="T3" fmla="*/ 183 h 211"/>
                <a:gd name="T4" fmla="*/ 0 w 79"/>
                <a:gd name="T5" fmla="*/ 193 h 211"/>
                <a:gd name="T6" fmla="*/ 3 w 79"/>
                <a:gd name="T7" fmla="*/ 201 h 211"/>
                <a:gd name="T8" fmla="*/ 10 w 79"/>
                <a:gd name="T9" fmla="*/ 207 h 211"/>
                <a:gd name="T10" fmla="*/ 19 w 79"/>
                <a:gd name="T11" fmla="*/ 211 h 211"/>
                <a:gd name="T12" fmla="*/ 28 w 79"/>
                <a:gd name="T13" fmla="*/ 211 h 211"/>
                <a:gd name="T14" fmla="*/ 37 w 79"/>
                <a:gd name="T15" fmla="*/ 207 h 211"/>
                <a:gd name="T16" fmla="*/ 44 w 79"/>
                <a:gd name="T17" fmla="*/ 201 h 211"/>
                <a:gd name="T18" fmla="*/ 47 w 79"/>
                <a:gd name="T19" fmla="*/ 193 h 211"/>
                <a:gd name="T20" fmla="*/ 79 w 79"/>
                <a:gd name="T21" fmla="*/ 27 h 211"/>
                <a:gd name="T22" fmla="*/ 79 w 79"/>
                <a:gd name="T23" fmla="*/ 17 h 211"/>
                <a:gd name="T24" fmla="*/ 76 w 79"/>
                <a:gd name="T25" fmla="*/ 9 h 211"/>
                <a:gd name="T26" fmla="*/ 69 w 79"/>
                <a:gd name="T27" fmla="*/ 3 h 211"/>
                <a:gd name="T28" fmla="*/ 60 w 79"/>
                <a:gd name="T29" fmla="*/ 0 h 211"/>
                <a:gd name="T30" fmla="*/ 51 w 79"/>
                <a:gd name="T31" fmla="*/ 0 h 211"/>
                <a:gd name="T32" fmla="*/ 44 w 79"/>
                <a:gd name="T33" fmla="*/ 2 h 211"/>
                <a:gd name="T34" fmla="*/ 37 w 79"/>
                <a:gd name="T35" fmla="*/ 9 h 211"/>
                <a:gd name="T36" fmla="*/ 33 w 79"/>
                <a:gd name="T37" fmla="*/ 1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211">
                  <a:moveTo>
                    <a:pt x="33" y="17"/>
                  </a:moveTo>
                  <a:lnTo>
                    <a:pt x="0" y="183"/>
                  </a:lnTo>
                  <a:lnTo>
                    <a:pt x="0" y="193"/>
                  </a:lnTo>
                  <a:lnTo>
                    <a:pt x="3" y="201"/>
                  </a:lnTo>
                  <a:lnTo>
                    <a:pt x="10" y="207"/>
                  </a:lnTo>
                  <a:lnTo>
                    <a:pt x="19" y="211"/>
                  </a:lnTo>
                  <a:lnTo>
                    <a:pt x="28" y="211"/>
                  </a:lnTo>
                  <a:lnTo>
                    <a:pt x="37" y="207"/>
                  </a:lnTo>
                  <a:lnTo>
                    <a:pt x="44" y="201"/>
                  </a:lnTo>
                  <a:lnTo>
                    <a:pt x="47" y="193"/>
                  </a:lnTo>
                  <a:lnTo>
                    <a:pt x="79" y="27"/>
                  </a:lnTo>
                  <a:lnTo>
                    <a:pt x="79" y="17"/>
                  </a:lnTo>
                  <a:lnTo>
                    <a:pt x="76" y="9"/>
                  </a:lnTo>
                  <a:lnTo>
                    <a:pt x="69" y="3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7" y="9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111" y="2830"/>
              <a:ext cx="41" cy="42"/>
            </a:xfrm>
            <a:custGeom>
              <a:avLst/>
              <a:gdLst>
                <a:gd name="T0" fmla="*/ 25 w 41"/>
                <a:gd name="T1" fmla="*/ 0 h 42"/>
                <a:gd name="T2" fmla="*/ 33 w 41"/>
                <a:gd name="T3" fmla="*/ 3 h 42"/>
                <a:gd name="T4" fmla="*/ 39 w 41"/>
                <a:gd name="T5" fmla="*/ 9 h 42"/>
                <a:gd name="T6" fmla="*/ 41 w 41"/>
                <a:gd name="T7" fmla="*/ 16 h 42"/>
                <a:gd name="T8" fmla="*/ 41 w 41"/>
                <a:gd name="T9" fmla="*/ 26 h 42"/>
                <a:gd name="T10" fmla="*/ 38 w 41"/>
                <a:gd name="T11" fmla="*/ 34 h 42"/>
                <a:gd name="T12" fmla="*/ 32 w 41"/>
                <a:gd name="T13" fmla="*/ 39 h 42"/>
                <a:gd name="T14" fmla="*/ 25 w 41"/>
                <a:gd name="T15" fmla="*/ 42 h 42"/>
                <a:gd name="T16" fmla="*/ 16 w 41"/>
                <a:gd name="T17" fmla="*/ 42 h 42"/>
                <a:gd name="T18" fmla="*/ 8 w 41"/>
                <a:gd name="T19" fmla="*/ 39 h 42"/>
                <a:gd name="T20" fmla="*/ 3 w 41"/>
                <a:gd name="T21" fmla="*/ 33 h 42"/>
                <a:gd name="T22" fmla="*/ 0 w 41"/>
                <a:gd name="T23" fmla="*/ 26 h 42"/>
                <a:gd name="T24" fmla="*/ 0 w 41"/>
                <a:gd name="T25" fmla="*/ 18 h 42"/>
                <a:gd name="T26" fmla="*/ 3 w 41"/>
                <a:gd name="T27" fmla="*/ 9 h 42"/>
                <a:gd name="T28" fmla="*/ 9 w 41"/>
                <a:gd name="T29" fmla="*/ 3 h 42"/>
                <a:gd name="T30" fmla="*/ 16 w 41"/>
                <a:gd name="T31" fmla="*/ 0 h 42"/>
                <a:gd name="T32" fmla="*/ 25 w 41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2">
                  <a:moveTo>
                    <a:pt x="25" y="0"/>
                  </a:moveTo>
                  <a:lnTo>
                    <a:pt x="33" y="3"/>
                  </a:lnTo>
                  <a:lnTo>
                    <a:pt x="39" y="9"/>
                  </a:lnTo>
                  <a:lnTo>
                    <a:pt x="41" y="16"/>
                  </a:lnTo>
                  <a:lnTo>
                    <a:pt x="41" y="26"/>
                  </a:lnTo>
                  <a:lnTo>
                    <a:pt x="38" y="34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6" y="42"/>
                  </a:lnTo>
                  <a:lnTo>
                    <a:pt x="8" y="39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183" y="2917"/>
              <a:ext cx="42" cy="43"/>
            </a:xfrm>
            <a:custGeom>
              <a:avLst/>
              <a:gdLst>
                <a:gd name="T0" fmla="*/ 25 w 42"/>
                <a:gd name="T1" fmla="*/ 0 h 43"/>
                <a:gd name="T2" fmla="*/ 32 w 42"/>
                <a:gd name="T3" fmla="*/ 4 h 43"/>
                <a:gd name="T4" fmla="*/ 38 w 42"/>
                <a:gd name="T5" fmla="*/ 10 h 43"/>
                <a:gd name="T6" fmla="*/ 42 w 42"/>
                <a:gd name="T7" fmla="*/ 17 h 43"/>
                <a:gd name="T8" fmla="*/ 42 w 42"/>
                <a:gd name="T9" fmla="*/ 27 h 43"/>
                <a:gd name="T10" fmla="*/ 38 w 42"/>
                <a:gd name="T11" fmla="*/ 35 h 43"/>
                <a:gd name="T12" fmla="*/ 32 w 42"/>
                <a:gd name="T13" fmla="*/ 40 h 43"/>
                <a:gd name="T14" fmla="*/ 25 w 42"/>
                <a:gd name="T15" fmla="*/ 43 h 43"/>
                <a:gd name="T16" fmla="*/ 17 w 42"/>
                <a:gd name="T17" fmla="*/ 43 h 43"/>
                <a:gd name="T18" fmla="*/ 8 w 42"/>
                <a:gd name="T19" fmla="*/ 41 h 43"/>
                <a:gd name="T20" fmla="*/ 4 w 42"/>
                <a:gd name="T21" fmla="*/ 35 h 43"/>
                <a:gd name="T22" fmla="*/ 0 w 42"/>
                <a:gd name="T23" fmla="*/ 27 h 43"/>
                <a:gd name="T24" fmla="*/ 0 w 42"/>
                <a:gd name="T25" fmla="*/ 18 h 43"/>
                <a:gd name="T26" fmla="*/ 4 w 42"/>
                <a:gd name="T27" fmla="*/ 10 h 43"/>
                <a:gd name="T28" fmla="*/ 10 w 42"/>
                <a:gd name="T29" fmla="*/ 4 h 43"/>
                <a:gd name="T30" fmla="*/ 17 w 42"/>
                <a:gd name="T31" fmla="*/ 0 h 43"/>
                <a:gd name="T32" fmla="*/ 25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5" y="0"/>
                  </a:moveTo>
                  <a:lnTo>
                    <a:pt x="32" y="4"/>
                  </a:lnTo>
                  <a:lnTo>
                    <a:pt x="38" y="10"/>
                  </a:lnTo>
                  <a:lnTo>
                    <a:pt x="42" y="17"/>
                  </a:lnTo>
                  <a:lnTo>
                    <a:pt x="42" y="27"/>
                  </a:lnTo>
                  <a:lnTo>
                    <a:pt x="38" y="35"/>
                  </a:lnTo>
                  <a:lnTo>
                    <a:pt x="32" y="40"/>
                  </a:lnTo>
                  <a:lnTo>
                    <a:pt x="25" y="43"/>
                  </a:lnTo>
                  <a:lnTo>
                    <a:pt x="17" y="43"/>
                  </a:lnTo>
                  <a:lnTo>
                    <a:pt x="8" y="41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269" y="2881"/>
              <a:ext cx="40" cy="44"/>
            </a:xfrm>
            <a:custGeom>
              <a:avLst/>
              <a:gdLst>
                <a:gd name="T0" fmla="*/ 25 w 40"/>
                <a:gd name="T1" fmla="*/ 0 h 44"/>
                <a:gd name="T2" fmla="*/ 32 w 40"/>
                <a:gd name="T3" fmla="*/ 3 h 44"/>
                <a:gd name="T4" fmla="*/ 38 w 40"/>
                <a:gd name="T5" fmla="*/ 9 h 44"/>
                <a:gd name="T6" fmla="*/ 40 w 40"/>
                <a:gd name="T7" fmla="*/ 18 h 44"/>
                <a:gd name="T8" fmla="*/ 40 w 40"/>
                <a:gd name="T9" fmla="*/ 26 h 44"/>
                <a:gd name="T10" fmla="*/ 37 w 40"/>
                <a:gd name="T11" fmla="*/ 34 h 44"/>
                <a:gd name="T12" fmla="*/ 32 w 40"/>
                <a:gd name="T13" fmla="*/ 40 h 44"/>
                <a:gd name="T14" fmla="*/ 23 w 40"/>
                <a:gd name="T15" fmla="*/ 44 h 44"/>
                <a:gd name="T16" fmla="*/ 15 w 40"/>
                <a:gd name="T17" fmla="*/ 44 h 44"/>
                <a:gd name="T18" fmla="*/ 8 w 40"/>
                <a:gd name="T19" fmla="*/ 40 h 44"/>
                <a:gd name="T20" fmla="*/ 2 w 40"/>
                <a:gd name="T21" fmla="*/ 34 h 44"/>
                <a:gd name="T22" fmla="*/ 0 w 40"/>
                <a:gd name="T23" fmla="*/ 26 h 44"/>
                <a:gd name="T24" fmla="*/ 0 w 40"/>
                <a:gd name="T25" fmla="*/ 18 h 44"/>
                <a:gd name="T26" fmla="*/ 2 w 40"/>
                <a:gd name="T27" fmla="*/ 9 h 44"/>
                <a:gd name="T28" fmla="*/ 8 w 40"/>
                <a:gd name="T29" fmla="*/ 3 h 44"/>
                <a:gd name="T30" fmla="*/ 16 w 40"/>
                <a:gd name="T31" fmla="*/ 0 h 44"/>
                <a:gd name="T32" fmla="*/ 25 w 4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4">
                  <a:moveTo>
                    <a:pt x="25" y="0"/>
                  </a:moveTo>
                  <a:lnTo>
                    <a:pt x="32" y="3"/>
                  </a:lnTo>
                  <a:lnTo>
                    <a:pt x="38" y="9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2" y="40"/>
                  </a:lnTo>
                  <a:lnTo>
                    <a:pt x="23" y="44"/>
                  </a:lnTo>
                  <a:lnTo>
                    <a:pt x="15" y="44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2" y="9"/>
                  </a:lnTo>
                  <a:lnTo>
                    <a:pt x="8" y="3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197" y="2806"/>
              <a:ext cx="42" cy="43"/>
            </a:xfrm>
            <a:custGeom>
              <a:avLst/>
              <a:gdLst>
                <a:gd name="T0" fmla="*/ 25 w 42"/>
                <a:gd name="T1" fmla="*/ 0 h 43"/>
                <a:gd name="T2" fmla="*/ 32 w 42"/>
                <a:gd name="T3" fmla="*/ 4 h 43"/>
                <a:gd name="T4" fmla="*/ 38 w 42"/>
                <a:gd name="T5" fmla="*/ 10 h 43"/>
                <a:gd name="T6" fmla="*/ 42 w 42"/>
                <a:gd name="T7" fmla="*/ 18 h 43"/>
                <a:gd name="T8" fmla="*/ 41 w 42"/>
                <a:gd name="T9" fmla="*/ 26 h 43"/>
                <a:gd name="T10" fmla="*/ 38 w 42"/>
                <a:gd name="T11" fmla="*/ 34 h 43"/>
                <a:gd name="T12" fmla="*/ 32 w 42"/>
                <a:gd name="T13" fmla="*/ 39 h 43"/>
                <a:gd name="T14" fmla="*/ 25 w 42"/>
                <a:gd name="T15" fmla="*/ 43 h 43"/>
                <a:gd name="T16" fmla="*/ 17 w 42"/>
                <a:gd name="T17" fmla="*/ 43 h 43"/>
                <a:gd name="T18" fmla="*/ 9 w 42"/>
                <a:gd name="T19" fmla="*/ 39 h 43"/>
                <a:gd name="T20" fmla="*/ 4 w 42"/>
                <a:gd name="T21" fmla="*/ 33 h 43"/>
                <a:gd name="T22" fmla="*/ 0 w 42"/>
                <a:gd name="T23" fmla="*/ 26 h 43"/>
                <a:gd name="T24" fmla="*/ 0 w 42"/>
                <a:gd name="T25" fmla="*/ 18 h 43"/>
                <a:gd name="T26" fmla="*/ 4 w 42"/>
                <a:gd name="T27" fmla="*/ 10 h 43"/>
                <a:gd name="T28" fmla="*/ 10 w 42"/>
                <a:gd name="T29" fmla="*/ 4 h 43"/>
                <a:gd name="T30" fmla="*/ 17 w 42"/>
                <a:gd name="T31" fmla="*/ 0 h 43"/>
                <a:gd name="T32" fmla="*/ 25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5" y="0"/>
                  </a:moveTo>
                  <a:lnTo>
                    <a:pt x="32" y="4"/>
                  </a:lnTo>
                  <a:lnTo>
                    <a:pt x="38" y="10"/>
                  </a:lnTo>
                  <a:lnTo>
                    <a:pt x="42" y="18"/>
                  </a:lnTo>
                  <a:lnTo>
                    <a:pt x="41" y="26"/>
                  </a:lnTo>
                  <a:lnTo>
                    <a:pt x="38" y="34"/>
                  </a:lnTo>
                  <a:lnTo>
                    <a:pt x="32" y="39"/>
                  </a:lnTo>
                  <a:lnTo>
                    <a:pt x="25" y="43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719" y="3120"/>
              <a:ext cx="41" cy="43"/>
            </a:xfrm>
            <a:custGeom>
              <a:avLst/>
              <a:gdLst>
                <a:gd name="T0" fmla="*/ 25 w 41"/>
                <a:gd name="T1" fmla="*/ 0 h 43"/>
                <a:gd name="T2" fmla="*/ 33 w 41"/>
                <a:gd name="T3" fmla="*/ 2 h 43"/>
                <a:gd name="T4" fmla="*/ 38 w 41"/>
                <a:gd name="T5" fmla="*/ 8 h 43"/>
                <a:gd name="T6" fmla="*/ 41 w 41"/>
                <a:gd name="T7" fmla="*/ 17 h 43"/>
                <a:gd name="T8" fmla="*/ 41 w 41"/>
                <a:gd name="T9" fmla="*/ 25 h 43"/>
                <a:gd name="T10" fmla="*/ 37 w 41"/>
                <a:gd name="T11" fmla="*/ 33 h 43"/>
                <a:gd name="T12" fmla="*/ 33 w 41"/>
                <a:gd name="T13" fmla="*/ 39 h 43"/>
                <a:gd name="T14" fmla="*/ 24 w 41"/>
                <a:gd name="T15" fmla="*/ 43 h 43"/>
                <a:gd name="T16" fmla="*/ 16 w 41"/>
                <a:gd name="T17" fmla="*/ 43 h 43"/>
                <a:gd name="T18" fmla="*/ 9 w 41"/>
                <a:gd name="T19" fmla="*/ 39 h 43"/>
                <a:gd name="T20" fmla="*/ 3 w 41"/>
                <a:gd name="T21" fmla="*/ 33 h 43"/>
                <a:gd name="T22" fmla="*/ 0 w 41"/>
                <a:gd name="T23" fmla="*/ 26 h 43"/>
                <a:gd name="T24" fmla="*/ 0 w 41"/>
                <a:gd name="T25" fmla="*/ 18 h 43"/>
                <a:gd name="T26" fmla="*/ 4 w 41"/>
                <a:gd name="T27" fmla="*/ 10 h 43"/>
                <a:gd name="T28" fmla="*/ 10 w 41"/>
                <a:gd name="T29" fmla="*/ 4 h 43"/>
                <a:gd name="T30" fmla="*/ 17 w 41"/>
                <a:gd name="T31" fmla="*/ 0 h 43"/>
                <a:gd name="T32" fmla="*/ 25 w 41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3">
                  <a:moveTo>
                    <a:pt x="25" y="0"/>
                  </a:moveTo>
                  <a:lnTo>
                    <a:pt x="33" y="2"/>
                  </a:lnTo>
                  <a:lnTo>
                    <a:pt x="38" y="8"/>
                  </a:lnTo>
                  <a:lnTo>
                    <a:pt x="41" y="17"/>
                  </a:lnTo>
                  <a:lnTo>
                    <a:pt x="41" y="25"/>
                  </a:lnTo>
                  <a:lnTo>
                    <a:pt x="37" y="33"/>
                  </a:lnTo>
                  <a:lnTo>
                    <a:pt x="33" y="39"/>
                  </a:lnTo>
                  <a:lnTo>
                    <a:pt x="24" y="43"/>
                  </a:lnTo>
                  <a:lnTo>
                    <a:pt x="16" y="43"/>
                  </a:lnTo>
                  <a:lnTo>
                    <a:pt x="9" y="39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985" y="2781"/>
              <a:ext cx="859" cy="277"/>
            </a:xfrm>
            <a:custGeom>
              <a:avLst/>
              <a:gdLst>
                <a:gd name="T0" fmla="*/ 13 w 859"/>
                <a:gd name="T1" fmla="*/ 13 h 277"/>
                <a:gd name="T2" fmla="*/ 0 w 859"/>
                <a:gd name="T3" fmla="*/ 81 h 277"/>
                <a:gd name="T4" fmla="*/ 0 w 859"/>
                <a:gd name="T5" fmla="*/ 87 h 277"/>
                <a:gd name="T6" fmla="*/ 2 w 859"/>
                <a:gd name="T7" fmla="*/ 91 h 277"/>
                <a:gd name="T8" fmla="*/ 6 w 859"/>
                <a:gd name="T9" fmla="*/ 96 h 277"/>
                <a:gd name="T10" fmla="*/ 12 w 859"/>
                <a:gd name="T11" fmla="*/ 99 h 277"/>
                <a:gd name="T12" fmla="*/ 820 w 859"/>
                <a:gd name="T13" fmla="*/ 276 h 277"/>
                <a:gd name="T14" fmla="*/ 822 w 859"/>
                <a:gd name="T15" fmla="*/ 277 h 277"/>
                <a:gd name="T16" fmla="*/ 826 w 859"/>
                <a:gd name="T17" fmla="*/ 277 h 277"/>
                <a:gd name="T18" fmla="*/ 830 w 859"/>
                <a:gd name="T19" fmla="*/ 276 h 277"/>
                <a:gd name="T20" fmla="*/ 832 w 859"/>
                <a:gd name="T21" fmla="*/ 275 h 277"/>
                <a:gd name="T22" fmla="*/ 834 w 859"/>
                <a:gd name="T23" fmla="*/ 273 h 277"/>
                <a:gd name="T24" fmla="*/ 837 w 859"/>
                <a:gd name="T25" fmla="*/ 270 h 277"/>
                <a:gd name="T26" fmla="*/ 838 w 859"/>
                <a:gd name="T27" fmla="*/ 268 h 277"/>
                <a:gd name="T28" fmla="*/ 839 w 859"/>
                <a:gd name="T29" fmla="*/ 264 h 277"/>
                <a:gd name="T30" fmla="*/ 859 w 859"/>
                <a:gd name="T31" fmla="*/ 159 h 277"/>
                <a:gd name="T32" fmla="*/ 859 w 859"/>
                <a:gd name="T33" fmla="*/ 155 h 277"/>
                <a:gd name="T34" fmla="*/ 859 w 859"/>
                <a:gd name="T35" fmla="*/ 152 h 277"/>
                <a:gd name="T36" fmla="*/ 858 w 859"/>
                <a:gd name="T37" fmla="*/ 150 h 277"/>
                <a:gd name="T38" fmla="*/ 857 w 859"/>
                <a:gd name="T39" fmla="*/ 147 h 277"/>
                <a:gd name="T40" fmla="*/ 855 w 859"/>
                <a:gd name="T41" fmla="*/ 145 h 277"/>
                <a:gd name="T42" fmla="*/ 852 w 859"/>
                <a:gd name="T43" fmla="*/ 142 h 277"/>
                <a:gd name="T44" fmla="*/ 850 w 859"/>
                <a:gd name="T45" fmla="*/ 141 h 277"/>
                <a:gd name="T46" fmla="*/ 846 w 859"/>
                <a:gd name="T47" fmla="*/ 140 h 277"/>
                <a:gd name="T48" fmla="*/ 32 w 859"/>
                <a:gd name="T49" fmla="*/ 0 h 277"/>
                <a:gd name="T50" fmla="*/ 26 w 859"/>
                <a:gd name="T51" fmla="*/ 0 h 277"/>
                <a:gd name="T52" fmla="*/ 20 w 859"/>
                <a:gd name="T53" fmla="*/ 3 h 277"/>
                <a:gd name="T54" fmla="*/ 15 w 859"/>
                <a:gd name="T55" fmla="*/ 7 h 277"/>
                <a:gd name="T56" fmla="*/ 13 w 859"/>
                <a:gd name="T57" fmla="*/ 1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9" h="277">
                  <a:moveTo>
                    <a:pt x="13" y="13"/>
                  </a:moveTo>
                  <a:lnTo>
                    <a:pt x="0" y="81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6" y="96"/>
                  </a:lnTo>
                  <a:lnTo>
                    <a:pt x="12" y="99"/>
                  </a:lnTo>
                  <a:lnTo>
                    <a:pt x="820" y="276"/>
                  </a:lnTo>
                  <a:lnTo>
                    <a:pt x="822" y="277"/>
                  </a:lnTo>
                  <a:lnTo>
                    <a:pt x="826" y="277"/>
                  </a:lnTo>
                  <a:lnTo>
                    <a:pt x="830" y="276"/>
                  </a:lnTo>
                  <a:lnTo>
                    <a:pt x="832" y="275"/>
                  </a:lnTo>
                  <a:lnTo>
                    <a:pt x="834" y="273"/>
                  </a:lnTo>
                  <a:lnTo>
                    <a:pt x="837" y="270"/>
                  </a:lnTo>
                  <a:lnTo>
                    <a:pt x="838" y="268"/>
                  </a:lnTo>
                  <a:lnTo>
                    <a:pt x="839" y="264"/>
                  </a:lnTo>
                  <a:lnTo>
                    <a:pt x="859" y="159"/>
                  </a:lnTo>
                  <a:lnTo>
                    <a:pt x="859" y="155"/>
                  </a:lnTo>
                  <a:lnTo>
                    <a:pt x="859" y="152"/>
                  </a:lnTo>
                  <a:lnTo>
                    <a:pt x="858" y="150"/>
                  </a:lnTo>
                  <a:lnTo>
                    <a:pt x="857" y="147"/>
                  </a:lnTo>
                  <a:lnTo>
                    <a:pt x="855" y="145"/>
                  </a:lnTo>
                  <a:lnTo>
                    <a:pt x="852" y="142"/>
                  </a:lnTo>
                  <a:lnTo>
                    <a:pt x="850" y="141"/>
                  </a:lnTo>
                  <a:lnTo>
                    <a:pt x="846" y="14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019" y="2814"/>
              <a:ext cx="791" cy="210"/>
            </a:xfrm>
            <a:custGeom>
              <a:avLst/>
              <a:gdLst>
                <a:gd name="T0" fmla="*/ 12 w 791"/>
                <a:gd name="T1" fmla="*/ 2 h 210"/>
                <a:gd name="T2" fmla="*/ 32 w 791"/>
                <a:gd name="T3" fmla="*/ 5 h 210"/>
                <a:gd name="T4" fmla="*/ 67 w 791"/>
                <a:gd name="T5" fmla="*/ 11 h 210"/>
                <a:gd name="T6" fmla="*/ 112 w 791"/>
                <a:gd name="T7" fmla="*/ 19 h 210"/>
                <a:gd name="T8" fmla="*/ 165 w 791"/>
                <a:gd name="T9" fmla="*/ 28 h 210"/>
                <a:gd name="T10" fmla="*/ 227 w 791"/>
                <a:gd name="T11" fmla="*/ 38 h 210"/>
                <a:gd name="T12" fmla="*/ 294 w 791"/>
                <a:gd name="T13" fmla="*/ 50 h 210"/>
                <a:gd name="T14" fmla="*/ 363 w 791"/>
                <a:gd name="T15" fmla="*/ 62 h 210"/>
                <a:gd name="T16" fmla="*/ 434 w 791"/>
                <a:gd name="T17" fmla="*/ 75 h 210"/>
                <a:gd name="T18" fmla="*/ 503 w 791"/>
                <a:gd name="T19" fmla="*/ 87 h 210"/>
                <a:gd name="T20" fmla="*/ 570 w 791"/>
                <a:gd name="T21" fmla="*/ 98 h 210"/>
                <a:gd name="T22" fmla="*/ 632 w 791"/>
                <a:gd name="T23" fmla="*/ 108 h 210"/>
                <a:gd name="T24" fmla="*/ 686 w 791"/>
                <a:gd name="T25" fmla="*/ 118 h 210"/>
                <a:gd name="T26" fmla="*/ 731 w 791"/>
                <a:gd name="T27" fmla="*/ 125 h 210"/>
                <a:gd name="T28" fmla="*/ 766 w 791"/>
                <a:gd name="T29" fmla="*/ 131 h 210"/>
                <a:gd name="T30" fmla="*/ 786 w 791"/>
                <a:gd name="T31" fmla="*/ 134 h 210"/>
                <a:gd name="T32" fmla="*/ 787 w 791"/>
                <a:gd name="T33" fmla="*/ 152 h 210"/>
                <a:gd name="T34" fmla="*/ 780 w 791"/>
                <a:gd name="T35" fmla="*/ 194 h 210"/>
                <a:gd name="T36" fmla="*/ 772 w 791"/>
                <a:gd name="T37" fmla="*/ 209 h 210"/>
                <a:gd name="T38" fmla="*/ 752 w 791"/>
                <a:gd name="T39" fmla="*/ 204 h 210"/>
                <a:gd name="T40" fmla="*/ 717 w 791"/>
                <a:gd name="T41" fmla="*/ 197 h 210"/>
                <a:gd name="T42" fmla="*/ 673 w 791"/>
                <a:gd name="T43" fmla="*/ 186 h 210"/>
                <a:gd name="T44" fmla="*/ 618 w 791"/>
                <a:gd name="T45" fmla="*/ 175 h 210"/>
                <a:gd name="T46" fmla="*/ 558 w 791"/>
                <a:gd name="T47" fmla="*/ 162 h 210"/>
                <a:gd name="T48" fmla="*/ 492 w 791"/>
                <a:gd name="T49" fmla="*/ 147 h 210"/>
                <a:gd name="T50" fmla="*/ 423 w 791"/>
                <a:gd name="T51" fmla="*/ 132 h 210"/>
                <a:gd name="T52" fmla="*/ 353 w 791"/>
                <a:gd name="T53" fmla="*/ 117 h 210"/>
                <a:gd name="T54" fmla="*/ 284 w 791"/>
                <a:gd name="T55" fmla="*/ 101 h 210"/>
                <a:gd name="T56" fmla="*/ 218 w 791"/>
                <a:gd name="T57" fmla="*/ 86 h 210"/>
                <a:gd name="T58" fmla="*/ 157 w 791"/>
                <a:gd name="T59" fmla="*/ 73 h 210"/>
                <a:gd name="T60" fmla="*/ 104 w 791"/>
                <a:gd name="T61" fmla="*/ 61 h 210"/>
                <a:gd name="T62" fmla="*/ 59 w 791"/>
                <a:gd name="T63" fmla="*/ 51 h 210"/>
                <a:gd name="T64" fmla="*/ 25 w 791"/>
                <a:gd name="T65" fmla="*/ 44 h 210"/>
                <a:gd name="T66" fmla="*/ 5 w 791"/>
                <a:gd name="T67" fmla="*/ 40 h 210"/>
                <a:gd name="T68" fmla="*/ 3 w 791"/>
                <a:gd name="T69" fmla="*/ 29 h 210"/>
                <a:gd name="T70" fmla="*/ 6 w 791"/>
                <a:gd name="T71" fmla="*/ 1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1" h="210">
                  <a:moveTo>
                    <a:pt x="7" y="0"/>
                  </a:moveTo>
                  <a:lnTo>
                    <a:pt x="12" y="2"/>
                  </a:lnTo>
                  <a:lnTo>
                    <a:pt x="20" y="3"/>
                  </a:lnTo>
                  <a:lnTo>
                    <a:pt x="32" y="5"/>
                  </a:lnTo>
                  <a:lnTo>
                    <a:pt x="48" y="8"/>
                  </a:lnTo>
                  <a:lnTo>
                    <a:pt x="67" y="11"/>
                  </a:lnTo>
                  <a:lnTo>
                    <a:pt x="88" y="15"/>
                  </a:lnTo>
                  <a:lnTo>
                    <a:pt x="112" y="19"/>
                  </a:lnTo>
                  <a:lnTo>
                    <a:pt x="138" y="23"/>
                  </a:lnTo>
                  <a:lnTo>
                    <a:pt x="165" y="28"/>
                  </a:lnTo>
                  <a:lnTo>
                    <a:pt x="195" y="34"/>
                  </a:lnTo>
                  <a:lnTo>
                    <a:pt x="227" y="38"/>
                  </a:lnTo>
                  <a:lnTo>
                    <a:pt x="259" y="44"/>
                  </a:lnTo>
                  <a:lnTo>
                    <a:pt x="294" y="50"/>
                  </a:lnTo>
                  <a:lnTo>
                    <a:pt x="328" y="56"/>
                  </a:lnTo>
                  <a:lnTo>
                    <a:pt x="363" y="62"/>
                  </a:lnTo>
                  <a:lnTo>
                    <a:pt x="398" y="68"/>
                  </a:lnTo>
                  <a:lnTo>
                    <a:pt x="434" y="75"/>
                  </a:lnTo>
                  <a:lnTo>
                    <a:pt x="469" y="81"/>
                  </a:lnTo>
                  <a:lnTo>
                    <a:pt x="503" y="87"/>
                  </a:lnTo>
                  <a:lnTo>
                    <a:pt x="538" y="92"/>
                  </a:lnTo>
                  <a:lnTo>
                    <a:pt x="570" y="98"/>
                  </a:lnTo>
                  <a:lnTo>
                    <a:pt x="602" y="103"/>
                  </a:lnTo>
                  <a:lnTo>
                    <a:pt x="632" y="108"/>
                  </a:lnTo>
                  <a:lnTo>
                    <a:pt x="660" y="113"/>
                  </a:lnTo>
                  <a:lnTo>
                    <a:pt x="686" y="118"/>
                  </a:lnTo>
                  <a:lnTo>
                    <a:pt x="710" y="121"/>
                  </a:lnTo>
                  <a:lnTo>
                    <a:pt x="731" y="125"/>
                  </a:lnTo>
                  <a:lnTo>
                    <a:pt x="749" y="128"/>
                  </a:lnTo>
                  <a:lnTo>
                    <a:pt x="766" y="131"/>
                  </a:lnTo>
                  <a:lnTo>
                    <a:pt x="778" y="133"/>
                  </a:lnTo>
                  <a:lnTo>
                    <a:pt x="786" y="134"/>
                  </a:lnTo>
                  <a:lnTo>
                    <a:pt x="791" y="135"/>
                  </a:lnTo>
                  <a:lnTo>
                    <a:pt x="787" y="152"/>
                  </a:lnTo>
                  <a:lnTo>
                    <a:pt x="784" y="172"/>
                  </a:lnTo>
                  <a:lnTo>
                    <a:pt x="780" y="194"/>
                  </a:lnTo>
                  <a:lnTo>
                    <a:pt x="777" y="210"/>
                  </a:lnTo>
                  <a:lnTo>
                    <a:pt x="772" y="209"/>
                  </a:lnTo>
                  <a:lnTo>
                    <a:pt x="763" y="207"/>
                  </a:lnTo>
                  <a:lnTo>
                    <a:pt x="752" y="204"/>
                  </a:lnTo>
                  <a:lnTo>
                    <a:pt x="736" y="201"/>
                  </a:lnTo>
                  <a:lnTo>
                    <a:pt x="717" y="197"/>
                  </a:lnTo>
                  <a:lnTo>
                    <a:pt x="697" y="192"/>
                  </a:lnTo>
                  <a:lnTo>
                    <a:pt x="673" y="186"/>
                  </a:lnTo>
                  <a:lnTo>
                    <a:pt x="647" y="182"/>
                  </a:lnTo>
                  <a:lnTo>
                    <a:pt x="618" y="175"/>
                  </a:lnTo>
                  <a:lnTo>
                    <a:pt x="589" y="169"/>
                  </a:lnTo>
                  <a:lnTo>
                    <a:pt x="558" y="162"/>
                  </a:lnTo>
                  <a:lnTo>
                    <a:pt x="526" y="154"/>
                  </a:lnTo>
                  <a:lnTo>
                    <a:pt x="492" y="147"/>
                  </a:lnTo>
                  <a:lnTo>
                    <a:pt x="458" y="139"/>
                  </a:lnTo>
                  <a:lnTo>
                    <a:pt x="423" y="132"/>
                  </a:lnTo>
                  <a:lnTo>
                    <a:pt x="388" y="124"/>
                  </a:lnTo>
                  <a:lnTo>
                    <a:pt x="353" y="117"/>
                  </a:lnTo>
                  <a:lnTo>
                    <a:pt x="318" y="108"/>
                  </a:lnTo>
                  <a:lnTo>
                    <a:pt x="284" y="101"/>
                  </a:lnTo>
                  <a:lnTo>
                    <a:pt x="251" y="93"/>
                  </a:lnTo>
                  <a:lnTo>
                    <a:pt x="218" y="86"/>
                  </a:lnTo>
                  <a:lnTo>
                    <a:pt x="187" y="80"/>
                  </a:lnTo>
                  <a:lnTo>
                    <a:pt x="157" y="73"/>
                  </a:lnTo>
                  <a:lnTo>
                    <a:pt x="130" y="67"/>
                  </a:lnTo>
                  <a:lnTo>
                    <a:pt x="104" y="61"/>
                  </a:lnTo>
                  <a:lnTo>
                    <a:pt x="80" y="56"/>
                  </a:lnTo>
                  <a:lnTo>
                    <a:pt x="59" y="51"/>
                  </a:lnTo>
                  <a:lnTo>
                    <a:pt x="41" y="47"/>
                  </a:lnTo>
                  <a:lnTo>
                    <a:pt x="25" y="44"/>
                  </a:lnTo>
                  <a:lnTo>
                    <a:pt x="13" y="41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3" y="29"/>
                  </a:lnTo>
                  <a:lnTo>
                    <a:pt x="4" y="19"/>
                  </a:lnTo>
                  <a:lnTo>
                    <a:pt x="6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5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792" y="2703"/>
              <a:ext cx="239" cy="192"/>
            </a:xfrm>
            <a:custGeom>
              <a:avLst/>
              <a:gdLst>
                <a:gd name="T0" fmla="*/ 36 w 239"/>
                <a:gd name="T1" fmla="*/ 2 h 192"/>
                <a:gd name="T2" fmla="*/ 33 w 239"/>
                <a:gd name="T3" fmla="*/ 4 h 192"/>
                <a:gd name="T4" fmla="*/ 31 w 239"/>
                <a:gd name="T5" fmla="*/ 6 h 192"/>
                <a:gd name="T6" fmla="*/ 30 w 239"/>
                <a:gd name="T7" fmla="*/ 10 h 192"/>
                <a:gd name="T8" fmla="*/ 29 w 239"/>
                <a:gd name="T9" fmla="*/ 13 h 192"/>
                <a:gd name="T10" fmla="*/ 0 w 239"/>
                <a:gd name="T11" fmla="*/ 172 h 192"/>
                <a:gd name="T12" fmla="*/ 0 w 239"/>
                <a:gd name="T13" fmla="*/ 175 h 192"/>
                <a:gd name="T14" fmla="*/ 0 w 239"/>
                <a:gd name="T15" fmla="*/ 179 h 192"/>
                <a:gd name="T16" fmla="*/ 1 w 239"/>
                <a:gd name="T17" fmla="*/ 183 h 192"/>
                <a:gd name="T18" fmla="*/ 4 w 239"/>
                <a:gd name="T19" fmla="*/ 186 h 192"/>
                <a:gd name="T20" fmla="*/ 6 w 239"/>
                <a:gd name="T21" fmla="*/ 188 h 192"/>
                <a:gd name="T22" fmla="*/ 9 w 239"/>
                <a:gd name="T23" fmla="*/ 190 h 192"/>
                <a:gd name="T24" fmla="*/ 12 w 239"/>
                <a:gd name="T25" fmla="*/ 191 h 192"/>
                <a:gd name="T26" fmla="*/ 16 w 239"/>
                <a:gd name="T27" fmla="*/ 191 h 192"/>
                <a:gd name="T28" fmla="*/ 206 w 239"/>
                <a:gd name="T29" fmla="*/ 192 h 192"/>
                <a:gd name="T30" fmla="*/ 211 w 239"/>
                <a:gd name="T31" fmla="*/ 191 h 192"/>
                <a:gd name="T32" fmla="*/ 215 w 239"/>
                <a:gd name="T33" fmla="*/ 188 h 192"/>
                <a:gd name="T34" fmla="*/ 219 w 239"/>
                <a:gd name="T35" fmla="*/ 184 h 192"/>
                <a:gd name="T36" fmla="*/ 221 w 239"/>
                <a:gd name="T37" fmla="*/ 179 h 192"/>
                <a:gd name="T38" fmla="*/ 239 w 239"/>
                <a:gd name="T39" fmla="*/ 87 h 192"/>
                <a:gd name="T40" fmla="*/ 239 w 239"/>
                <a:gd name="T41" fmla="*/ 81 h 192"/>
                <a:gd name="T42" fmla="*/ 238 w 239"/>
                <a:gd name="T43" fmla="*/ 76 h 192"/>
                <a:gd name="T44" fmla="*/ 234 w 239"/>
                <a:gd name="T45" fmla="*/ 71 h 192"/>
                <a:gd name="T46" fmla="*/ 230 w 239"/>
                <a:gd name="T47" fmla="*/ 69 h 192"/>
                <a:gd name="T48" fmla="*/ 50 w 239"/>
                <a:gd name="T49" fmla="*/ 1 h 192"/>
                <a:gd name="T50" fmla="*/ 47 w 239"/>
                <a:gd name="T51" fmla="*/ 0 h 192"/>
                <a:gd name="T52" fmla="*/ 43 w 239"/>
                <a:gd name="T53" fmla="*/ 0 h 192"/>
                <a:gd name="T54" fmla="*/ 39 w 239"/>
                <a:gd name="T55" fmla="*/ 1 h 192"/>
                <a:gd name="T56" fmla="*/ 36 w 239"/>
                <a:gd name="T57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192">
                  <a:moveTo>
                    <a:pt x="36" y="2"/>
                  </a:moveTo>
                  <a:lnTo>
                    <a:pt x="33" y="4"/>
                  </a:lnTo>
                  <a:lnTo>
                    <a:pt x="31" y="6"/>
                  </a:lnTo>
                  <a:lnTo>
                    <a:pt x="30" y="10"/>
                  </a:lnTo>
                  <a:lnTo>
                    <a:pt x="29" y="13"/>
                  </a:lnTo>
                  <a:lnTo>
                    <a:pt x="0" y="172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1" y="183"/>
                  </a:lnTo>
                  <a:lnTo>
                    <a:pt x="4" y="186"/>
                  </a:lnTo>
                  <a:lnTo>
                    <a:pt x="6" y="188"/>
                  </a:lnTo>
                  <a:lnTo>
                    <a:pt x="9" y="190"/>
                  </a:lnTo>
                  <a:lnTo>
                    <a:pt x="12" y="191"/>
                  </a:lnTo>
                  <a:lnTo>
                    <a:pt x="16" y="191"/>
                  </a:lnTo>
                  <a:lnTo>
                    <a:pt x="206" y="192"/>
                  </a:lnTo>
                  <a:lnTo>
                    <a:pt x="211" y="191"/>
                  </a:lnTo>
                  <a:lnTo>
                    <a:pt x="215" y="188"/>
                  </a:lnTo>
                  <a:lnTo>
                    <a:pt x="219" y="184"/>
                  </a:lnTo>
                  <a:lnTo>
                    <a:pt x="221" y="179"/>
                  </a:lnTo>
                  <a:lnTo>
                    <a:pt x="239" y="87"/>
                  </a:lnTo>
                  <a:lnTo>
                    <a:pt x="239" y="81"/>
                  </a:lnTo>
                  <a:lnTo>
                    <a:pt x="238" y="76"/>
                  </a:lnTo>
                  <a:lnTo>
                    <a:pt x="234" y="71"/>
                  </a:lnTo>
                  <a:lnTo>
                    <a:pt x="230" y="69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827" y="2740"/>
              <a:ext cx="171" cy="123"/>
            </a:xfrm>
            <a:custGeom>
              <a:avLst/>
              <a:gdLst>
                <a:gd name="T0" fmla="*/ 21 w 171"/>
                <a:gd name="T1" fmla="*/ 0 h 123"/>
                <a:gd name="T2" fmla="*/ 34 w 171"/>
                <a:gd name="T3" fmla="*/ 5 h 123"/>
                <a:gd name="T4" fmla="*/ 53 w 171"/>
                <a:gd name="T5" fmla="*/ 12 h 123"/>
                <a:gd name="T6" fmla="*/ 76 w 171"/>
                <a:gd name="T7" fmla="*/ 21 h 123"/>
                <a:gd name="T8" fmla="*/ 100 w 171"/>
                <a:gd name="T9" fmla="*/ 29 h 123"/>
                <a:gd name="T10" fmla="*/ 122 w 171"/>
                <a:gd name="T11" fmla="*/ 39 h 123"/>
                <a:gd name="T12" fmla="*/ 144 w 171"/>
                <a:gd name="T13" fmla="*/ 46 h 123"/>
                <a:gd name="T14" fmla="*/ 160 w 171"/>
                <a:gd name="T15" fmla="*/ 53 h 123"/>
                <a:gd name="T16" fmla="*/ 171 w 171"/>
                <a:gd name="T17" fmla="*/ 57 h 123"/>
                <a:gd name="T18" fmla="*/ 167 w 171"/>
                <a:gd name="T19" fmla="*/ 71 h 123"/>
                <a:gd name="T20" fmla="*/ 165 w 171"/>
                <a:gd name="T21" fmla="*/ 90 h 123"/>
                <a:gd name="T22" fmla="*/ 161 w 171"/>
                <a:gd name="T23" fmla="*/ 109 h 123"/>
                <a:gd name="T24" fmla="*/ 158 w 171"/>
                <a:gd name="T25" fmla="*/ 123 h 123"/>
                <a:gd name="T26" fmla="*/ 146 w 171"/>
                <a:gd name="T27" fmla="*/ 123 h 123"/>
                <a:gd name="T28" fmla="*/ 128 w 171"/>
                <a:gd name="T29" fmla="*/ 123 h 123"/>
                <a:gd name="T30" fmla="*/ 107 w 171"/>
                <a:gd name="T31" fmla="*/ 123 h 123"/>
                <a:gd name="T32" fmla="*/ 82 w 171"/>
                <a:gd name="T33" fmla="*/ 123 h 123"/>
                <a:gd name="T34" fmla="*/ 57 w 171"/>
                <a:gd name="T35" fmla="*/ 123 h 123"/>
                <a:gd name="T36" fmla="*/ 34 w 171"/>
                <a:gd name="T37" fmla="*/ 123 h 123"/>
                <a:gd name="T38" fmla="*/ 14 w 171"/>
                <a:gd name="T39" fmla="*/ 123 h 123"/>
                <a:gd name="T40" fmla="*/ 0 w 171"/>
                <a:gd name="T41" fmla="*/ 123 h 123"/>
                <a:gd name="T42" fmla="*/ 4 w 171"/>
                <a:gd name="T43" fmla="*/ 97 h 123"/>
                <a:gd name="T44" fmla="*/ 10 w 171"/>
                <a:gd name="T45" fmla="*/ 61 h 123"/>
                <a:gd name="T46" fmla="*/ 16 w 171"/>
                <a:gd name="T47" fmla="*/ 26 h 123"/>
                <a:gd name="T48" fmla="*/ 21 w 171"/>
                <a:gd name="T4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123">
                  <a:moveTo>
                    <a:pt x="21" y="0"/>
                  </a:moveTo>
                  <a:lnTo>
                    <a:pt x="34" y="5"/>
                  </a:lnTo>
                  <a:lnTo>
                    <a:pt x="53" y="12"/>
                  </a:lnTo>
                  <a:lnTo>
                    <a:pt x="76" y="21"/>
                  </a:lnTo>
                  <a:lnTo>
                    <a:pt x="100" y="29"/>
                  </a:lnTo>
                  <a:lnTo>
                    <a:pt x="122" y="39"/>
                  </a:lnTo>
                  <a:lnTo>
                    <a:pt x="144" y="46"/>
                  </a:lnTo>
                  <a:lnTo>
                    <a:pt x="160" y="53"/>
                  </a:lnTo>
                  <a:lnTo>
                    <a:pt x="171" y="57"/>
                  </a:lnTo>
                  <a:lnTo>
                    <a:pt x="167" y="71"/>
                  </a:lnTo>
                  <a:lnTo>
                    <a:pt x="165" y="90"/>
                  </a:lnTo>
                  <a:lnTo>
                    <a:pt x="161" y="109"/>
                  </a:lnTo>
                  <a:lnTo>
                    <a:pt x="158" y="123"/>
                  </a:lnTo>
                  <a:lnTo>
                    <a:pt x="146" y="123"/>
                  </a:lnTo>
                  <a:lnTo>
                    <a:pt x="128" y="123"/>
                  </a:lnTo>
                  <a:lnTo>
                    <a:pt x="107" y="123"/>
                  </a:lnTo>
                  <a:lnTo>
                    <a:pt x="82" y="123"/>
                  </a:lnTo>
                  <a:lnTo>
                    <a:pt x="57" y="123"/>
                  </a:lnTo>
                  <a:lnTo>
                    <a:pt x="34" y="123"/>
                  </a:lnTo>
                  <a:lnTo>
                    <a:pt x="14" y="123"/>
                  </a:lnTo>
                  <a:lnTo>
                    <a:pt x="0" y="123"/>
                  </a:lnTo>
                  <a:lnTo>
                    <a:pt x="4" y="97"/>
                  </a:lnTo>
                  <a:lnTo>
                    <a:pt x="10" y="61"/>
                  </a:lnTo>
                  <a:lnTo>
                    <a:pt x="16" y="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823" y="2878"/>
              <a:ext cx="41" cy="44"/>
            </a:xfrm>
            <a:custGeom>
              <a:avLst/>
              <a:gdLst>
                <a:gd name="T0" fmla="*/ 25 w 41"/>
                <a:gd name="T1" fmla="*/ 0 h 44"/>
                <a:gd name="T2" fmla="*/ 32 w 41"/>
                <a:gd name="T3" fmla="*/ 4 h 44"/>
                <a:gd name="T4" fmla="*/ 38 w 41"/>
                <a:gd name="T5" fmla="*/ 10 h 44"/>
                <a:gd name="T6" fmla="*/ 41 w 41"/>
                <a:gd name="T7" fmla="*/ 18 h 44"/>
                <a:gd name="T8" fmla="*/ 41 w 41"/>
                <a:gd name="T9" fmla="*/ 26 h 44"/>
                <a:gd name="T10" fmla="*/ 38 w 41"/>
                <a:gd name="T11" fmla="*/ 35 h 44"/>
                <a:gd name="T12" fmla="*/ 32 w 41"/>
                <a:gd name="T13" fmla="*/ 41 h 44"/>
                <a:gd name="T14" fmla="*/ 25 w 41"/>
                <a:gd name="T15" fmla="*/ 43 h 44"/>
                <a:gd name="T16" fmla="*/ 17 w 41"/>
                <a:gd name="T17" fmla="*/ 44 h 44"/>
                <a:gd name="T18" fmla="*/ 8 w 41"/>
                <a:gd name="T19" fmla="*/ 41 h 44"/>
                <a:gd name="T20" fmla="*/ 4 w 41"/>
                <a:gd name="T21" fmla="*/ 35 h 44"/>
                <a:gd name="T22" fmla="*/ 0 w 41"/>
                <a:gd name="T23" fmla="*/ 26 h 44"/>
                <a:gd name="T24" fmla="*/ 0 w 41"/>
                <a:gd name="T25" fmla="*/ 18 h 44"/>
                <a:gd name="T26" fmla="*/ 4 w 41"/>
                <a:gd name="T27" fmla="*/ 10 h 44"/>
                <a:gd name="T28" fmla="*/ 10 w 41"/>
                <a:gd name="T29" fmla="*/ 4 h 44"/>
                <a:gd name="T30" fmla="*/ 17 w 41"/>
                <a:gd name="T31" fmla="*/ 2 h 44"/>
                <a:gd name="T32" fmla="*/ 25 w 41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4">
                  <a:moveTo>
                    <a:pt x="25" y="0"/>
                  </a:moveTo>
                  <a:lnTo>
                    <a:pt x="32" y="4"/>
                  </a:lnTo>
                  <a:lnTo>
                    <a:pt x="38" y="10"/>
                  </a:lnTo>
                  <a:lnTo>
                    <a:pt x="41" y="18"/>
                  </a:lnTo>
                  <a:lnTo>
                    <a:pt x="41" y="26"/>
                  </a:lnTo>
                  <a:lnTo>
                    <a:pt x="38" y="35"/>
                  </a:lnTo>
                  <a:lnTo>
                    <a:pt x="32" y="41"/>
                  </a:lnTo>
                  <a:lnTo>
                    <a:pt x="25" y="43"/>
                  </a:lnTo>
                  <a:lnTo>
                    <a:pt x="17" y="44"/>
                  </a:lnTo>
                  <a:lnTo>
                    <a:pt x="8" y="41"/>
                  </a:lnTo>
                  <a:lnTo>
                    <a:pt x="4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884" y="2880"/>
              <a:ext cx="40" cy="42"/>
            </a:xfrm>
            <a:custGeom>
              <a:avLst/>
              <a:gdLst>
                <a:gd name="T0" fmla="*/ 25 w 40"/>
                <a:gd name="T1" fmla="*/ 0 h 42"/>
                <a:gd name="T2" fmla="*/ 32 w 40"/>
                <a:gd name="T3" fmla="*/ 3 h 42"/>
                <a:gd name="T4" fmla="*/ 38 w 40"/>
                <a:gd name="T5" fmla="*/ 9 h 42"/>
                <a:gd name="T6" fmla="*/ 40 w 40"/>
                <a:gd name="T7" fmla="*/ 16 h 42"/>
                <a:gd name="T8" fmla="*/ 40 w 40"/>
                <a:gd name="T9" fmla="*/ 24 h 42"/>
                <a:gd name="T10" fmla="*/ 37 w 40"/>
                <a:gd name="T11" fmla="*/ 33 h 42"/>
                <a:gd name="T12" fmla="*/ 32 w 40"/>
                <a:gd name="T13" fmla="*/ 39 h 42"/>
                <a:gd name="T14" fmla="*/ 25 w 40"/>
                <a:gd name="T15" fmla="*/ 42 h 42"/>
                <a:gd name="T16" fmla="*/ 16 w 40"/>
                <a:gd name="T17" fmla="*/ 42 h 42"/>
                <a:gd name="T18" fmla="*/ 8 w 40"/>
                <a:gd name="T19" fmla="*/ 39 h 42"/>
                <a:gd name="T20" fmla="*/ 3 w 40"/>
                <a:gd name="T21" fmla="*/ 33 h 42"/>
                <a:gd name="T22" fmla="*/ 0 w 40"/>
                <a:gd name="T23" fmla="*/ 26 h 42"/>
                <a:gd name="T24" fmla="*/ 0 w 40"/>
                <a:gd name="T25" fmla="*/ 17 h 42"/>
                <a:gd name="T26" fmla="*/ 3 w 40"/>
                <a:gd name="T27" fmla="*/ 9 h 42"/>
                <a:gd name="T28" fmla="*/ 9 w 40"/>
                <a:gd name="T29" fmla="*/ 3 h 42"/>
                <a:gd name="T30" fmla="*/ 16 w 40"/>
                <a:gd name="T31" fmla="*/ 0 h 42"/>
                <a:gd name="T32" fmla="*/ 25 w 40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2">
                  <a:moveTo>
                    <a:pt x="25" y="0"/>
                  </a:moveTo>
                  <a:lnTo>
                    <a:pt x="32" y="3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7" y="33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6" y="42"/>
                  </a:lnTo>
                  <a:lnTo>
                    <a:pt x="8" y="39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3" y="9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942" y="2880"/>
              <a:ext cx="40" cy="43"/>
            </a:xfrm>
            <a:custGeom>
              <a:avLst/>
              <a:gdLst>
                <a:gd name="T0" fmla="*/ 25 w 40"/>
                <a:gd name="T1" fmla="*/ 0 h 43"/>
                <a:gd name="T2" fmla="*/ 32 w 40"/>
                <a:gd name="T3" fmla="*/ 3 h 43"/>
                <a:gd name="T4" fmla="*/ 38 w 40"/>
                <a:gd name="T5" fmla="*/ 9 h 43"/>
                <a:gd name="T6" fmla="*/ 40 w 40"/>
                <a:gd name="T7" fmla="*/ 17 h 43"/>
                <a:gd name="T8" fmla="*/ 40 w 40"/>
                <a:gd name="T9" fmla="*/ 26 h 43"/>
                <a:gd name="T10" fmla="*/ 37 w 40"/>
                <a:gd name="T11" fmla="*/ 34 h 43"/>
                <a:gd name="T12" fmla="*/ 32 w 40"/>
                <a:gd name="T13" fmla="*/ 40 h 43"/>
                <a:gd name="T14" fmla="*/ 25 w 40"/>
                <a:gd name="T15" fmla="*/ 42 h 43"/>
                <a:gd name="T16" fmla="*/ 17 w 40"/>
                <a:gd name="T17" fmla="*/ 43 h 43"/>
                <a:gd name="T18" fmla="*/ 8 w 40"/>
                <a:gd name="T19" fmla="*/ 40 h 43"/>
                <a:gd name="T20" fmla="*/ 4 w 40"/>
                <a:gd name="T21" fmla="*/ 34 h 43"/>
                <a:gd name="T22" fmla="*/ 0 w 40"/>
                <a:gd name="T23" fmla="*/ 26 h 43"/>
                <a:gd name="T24" fmla="*/ 0 w 40"/>
                <a:gd name="T25" fmla="*/ 17 h 43"/>
                <a:gd name="T26" fmla="*/ 4 w 40"/>
                <a:gd name="T27" fmla="*/ 9 h 43"/>
                <a:gd name="T28" fmla="*/ 9 w 40"/>
                <a:gd name="T29" fmla="*/ 3 h 43"/>
                <a:gd name="T30" fmla="*/ 17 w 40"/>
                <a:gd name="T31" fmla="*/ 1 h 43"/>
                <a:gd name="T32" fmla="*/ 25 w 4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25" y="0"/>
                  </a:moveTo>
                  <a:lnTo>
                    <a:pt x="32" y="3"/>
                  </a:lnTo>
                  <a:lnTo>
                    <a:pt x="38" y="9"/>
                  </a:lnTo>
                  <a:lnTo>
                    <a:pt x="40" y="17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2" y="40"/>
                  </a:lnTo>
                  <a:lnTo>
                    <a:pt x="25" y="42"/>
                  </a:lnTo>
                  <a:lnTo>
                    <a:pt x="17" y="43"/>
                  </a:lnTo>
                  <a:lnTo>
                    <a:pt x="8" y="40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4" y="9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969" y="2728"/>
              <a:ext cx="41" cy="43"/>
            </a:xfrm>
            <a:custGeom>
              <a:avLst/>
              <a:gdLst>
                <a:gd name="T0" fmla="*/ 25 w 41"/>
                <a:gd name="T1" fmla="*/ 0 h 43"/>
                <a:gd name="T2" fmla="*/ 32 w 41"/>
                <a:gd name="T3" fmla="*/ 3 h 43"/>
                <a:gd name="T4" fmla="*/ 38 w 41"/>
                <a:gd name="T5" fmla="*/ 9 h 43"/>
                <a:gd name="T6" fmla="*/ 41 w 41"/>
                <a:gd name="T7" fmla="*/ 17 h 43"/>
                <a:gd name="T8" fmla="*/ 41 w 41"/>
                <a:gd name="T9" fmla="*/ 26 h 43"/>
                <a:gd name="T10" fmla="*/ 37 w 41"/>
                <a:gd name="T11" fmla="*/ 34 h 43"/>
                <a:gd name="T12" fmla="*/ 32 w 41"/>
                <a:gd name="T13" fmla="*/ 39 h 43"/>
                <a:gd name="T14" fmla="*/ 25 w 41"/>
                <a:gd name="T15" fmla="*/ 43 h 43"/>
                <a:gd name="T16" fmla="*/ 17 w 41"/>
                <a:gd name="T17" fmla="*/ 43 h 43"/>
                <a:gd name="T18" fmla="*/ 9 w 41"/>
                <a:gd name="T19" fmla="*/ 39 h 43"/>
                <a:gd name="T20" fmla="*/ 4 w 41"/>
                <a:gd name="T21" fmla="*/ 33 h 43"/>
                <a:gd name="T22" fmla="*/ 0 w 41"/>
                <a:gd name="T23" fmla="*/ 26 h 43"/>
                <a:gd name="T24" fmla="*/ 0 w 41"/>
                <a:gd name="T25" fmla="*/ 18 h 43"/>
                <a:gd name="T26" fmla="*/ 4 w 41"/>
                <a:gd name="T27" fmla="*/ 9 h 43"/>
                <a:gd name="T28" fmla="*/ 10 w 41"/>
                <a:gd name="T29" fmla="*/ 3 h 43"/>
                <a:gd name="T30" fmla="*/ 17 w 41"/>
                <a:gd name="T31" fmla="*/ 1 h 43"/>
                <a:gd name="T32" fmla="*/ 25 w 41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3">
                  <a:moveTo>
                    <a:pt x="25" y="0"/>
                  </a:moveTo>
                  <a:lnTo>
                    <a:pt x="32" y="3"/>
                  </a:lnTo>
                  <a:lnTo>
                    <a:pt x="38" y="9"/>
                  </a:lnTo>
                  <a:lnTo>
                    <a:pt x="41" y="17"/>
                  </a:lnTo>
                  <a:lnTo>
                    <a:pt x="41" y="26"/>
                  </a:lnTo>
                  <a:lnTo>
                    <a:pt x="37" y="34"/>
                  </a:lnTo>
                  <a:lnTo>
                    <a:pt x="32" y="39"/>
                  </a:lnTo>
                  <a:lnTo>
                    <a:pt x="25" y="43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910" y="2708"/>
              <a:ext cx="40" cy="42"/>
            </a:xfrm>
            <a:custGeom>
              <a:avLst/>
              <a:gdLst>
                <a:gd name="T0" fmla="*/ 25 w 40"/>
                <a:gd name="T1" fmla="*/ 0 h 42"/>
                <a:gd name="T2" fmla="*/ 32 w 40"/>
                <a:gd name="T3" fmla="*/ 3 h 42"/>
                <a:gd name="T4" fmla="*/ 38 w 40"/>
                <a:gd name="T5" fmla="*/ 9 h 42"/>
                <a:gd name="T6" fmla="*/ 40 w 40"/>
                <a:gd name="T7" fmla="*/ 18 h 42"/>
                <a:gd name="T8" fmla="*/ 40 w 40"/>
                <a:gd name="T9" fmla="*/ 26 h 42"/>
                <a:gd name="T10" fmla="*/ 37 w 40"/>
                <a:gd name="T11" fmla="*/ 34 h 42"/>
                <a:gd name="T12" fmla="*/ 32 w 40"/>
                <a:gd name="T13" fmla="*/ 39 h 42"/>
                <a:gd name="T14" fmla="*/ 25 w 40"/>
                <a:gd name="T15" fmla="*/ 42 h 42"/>
                <a:gd name="T16" fmla="*/ 17 w 40"/>
                <a:gd name="T17" fmla="*/ 42 h 42"/>
                <a:gd name="T18" fmla="*/ 8 w 40"/>
                <a:gd name="T19" fmla="*/ 39 h 42"/>
                <a:gd name="T20" fmla="*/ 3 w 40"/>
                <a:gd name="T21" fmla="*/ 33 h 42"/>
                <a:gd name="T22" fmla="*/ 0 w 40"/>
                <a:gd name="T23" fmla="*/ 26 h 42"/>
                <a:gd name="T24" fmla="*/ 0 w 40"/>
                <a:gd name="T25" fmla="*/ 18 h 42"/>
                <a:gd name="T26" fmla="*/ 3 w 40"/>
                <a:gd name="T27" fmla="*/ 9 h 42"/>
                <a:gd name="T28" fmla="*/ 9 w 40"/>
                <a:gd name="T29" fmla="*/ 3 h 42"/>
                <a:gd name="T30" fmla="*/ 17 w 40"/>
                <a:gd name="T31" fmla="*/ 1 h 42"/>
                <a:gd name="T32" fmla="*/ 25 w 40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2">
                  <a:moveTo>
                    <a:pt x="25" y="0"/>
                  </a:moveTo>
                  <a:lnTo>
                    <a:pt x="32" y="3"/>
                  </a:lnTo>
                  <a:lnTo>
                    <a:pt x="38" y="9"/>
                  </a:lnTo>
                  <a:lnTo>
                    <a:pt x="40" y="18"/>
                  </a:lnTo>
                  <a:lnTo>
                    <a:pt x="40" y="26"/>
                  </a:lnTo>
                  <a:lnTo>
                    <a:pt x="37" y="34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7" y="42"/>
                  </a:lnTo>
                  <a:lnTo>
                    <a:pt x="8" y="39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9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50" y="2689"/>
              <a:ext cx="41" cy="42"/>
            </a:xfrm>
            <a:custGeom>
              <a:avLst/>
              <a:gdLst>
                <a:gd name="T0" fmla="*/ 25 w 41"/>
                <a:gd name="T1" fmla="*/ 0 h 42"/>
                <a:gd name="T2" fmla="*/ 33 w 41"/>
                <a:gd name="T3" fmla="*/ 3 h 42"/>
                <a:gd name="T4" fmla="*/ 38 w 41"/>
                <a:gd name="T5" fmla="*/ 8 h 42"/>
                <a:gd name="T6" fmla="*/ 41 w 41"/>
                <a:gd name="T7" fmla="*/ 16 h 42"/>
                <a:gd name="T8" fmla="*/ 41 w 41"/>
                <a:gd name="T9" fmla="*/ 25 h 42"/>
                <a:gd name="T10" fmla="*/ 37 w 41"/>
                <a:gd name="T11" fmla="*/ 33 h 42"/>
                <a:gd name="T12" fmla="*/ 33 w 41"/>
                <a:gd name="T13" fmla="*/ 39 h 42"/>
                <a:gd name="T14" fmla="*/ 25 w 41"/>
                <a:gd name="T15" fmla="*/ 42 h 42"/>
                <a:gd name="T16" fmla="*/ 17 w 41"/>
                <a:gd name="T17" fmla="*/ 42 h 42"/>
                <a:gd name="T18" fmla="*/ 9 w 41"/>
                <a:gd name="T19" fmla="*/ 39 h 42"/>
                <a:gd name="T20" fmla="*/ 4 w 41"/>
                <a:gd name="T21" fmla="*/ 33 h 42"/>
                <a:gd name="T22" fmla="*/ 0 w 41"/>
                <a:gd name="T23" fmla="*/ 25 h 42"/>
                <a:gd name="T24" fmla="*/ 0 w 41"/>
                <a:gd name="T25" fmla="*/ 16 h 42"/>
                <a:gd name="T26" fmla="*/ 4 w 41"/>
                <a:gd name="T27" fmla="*/ 8 h 42"/>
                <a:gd name="T28" fmla="*/ 10 w 41"/>
                <a:gd name="T29" fmla="*/ 2 h 42"/>
                <a:gd name="T30" fmla="*/ 17 w 41"/>
                <a:gd name="T31" fmla="*/ 0 h 42"/>
                <a:gd name="T32" fmla="*/ 25 w 41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2">
                  <a:moveTo>
                    <a:pt x="25" y="0"/>
                  </a:moveTo>
                  <a:lnTo>
                    <a:pt x="33" y="3"/>
                  </a:lnTo>
                  <a:lnTo>
                    <a:pt x="38" y="8"/>
                  </a:lnTo>
                  <a:lnTo>
                    <a:pt x="41" y="16"/>
                  </a:lnTo>
                  <a:lnTo>
                    <a:pt x="41" y="25"/>
                  </a:lnTo>
                  <a:lnTo>
                    <a:pt x="37" y="33"/>
                  </a:lnTo>
                  <a:lnTo>
                    <a:pt x="33" y="39"/>
                  </a:lnTo>
                  <a:lnTo>
                    <a:pt x="25" y="42"/>
                  </a:lnTo>
                  <a:lnTo>
                    <a:pt x="17" y="42"/>
                  </a:lnTo>
                  <a:lnTo>
                    <a:pt x="9" y="39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884" y="1875"/>
              <a:ext cx="307" cy="1199"/>
            </a:xfrm>
            <a:custGeom>
              <a:avLst/>
              <a:gdLst>
                <a:gd name="T0" fmla="*/ 0 w 307"/>
                <a:gd name="T1" fmla="*/ 17 h 1199"/>
                <a:gd name="T2" fmla="*/ 3 w 307"/>
                <a:gd name="T3" fmla="*/ 31 h 1199"/>
                <a:gd name="T4" fmla="*/ 10 w 307"/>
                <a:gd name="T5" fmla="*/ 37 h 1199"/>
                <a:gd name="T6" fmla="*/ 21 w 307"/>
                <a:gd name="T7" fmla="*/ 45 h 1199"/>
                <a:gd name="T8" fmla="*/ 42 w 307"/>
                <a:gd name="T9" fmla="*/ 60 h 1199"/>
                <a:gd name="T10" fmla="*/ 68 w 307"/>
                <a:gd name="T11" fmla="*/ 84 h 1199"/>
                <a:gd name="T12" fmla="*/ 101 w 307"/>
                <a:gd name="T13" fmla="*/ 115 h 1199"/>
                <a:gd name="T14" fmla="*/ 134 w 307"/>
                <a:gd name="T15" fmla="*/ 155 h 1199"/>
                <a:gd name="T16" fmla="*/ 168 w 307"/>
                <a:gd name="T17" fmla="*/ 204 h 1199"/>
                <a:gd name="T18" fmla="*/ 202 w 307"/>
                <a:gd name="T19" fmla="*/ 262 h 1199"/>
                <a:gd name="T20" fmla="*/ 233 w 307"/>
                <a:gd name="T21" fmla="*/ 339 h 1199"/>
                <a:gd name="T22" fmla="*/ 257 w 307"/>
                <a:gd name="T23" fmla="*/ 434 h 1199"/>
                <a:gd name="T24" fmla="*/ 268 w 307"/>
                <a:gd name="T25" fmla="*/ 534 h 1199"/>
                <a:gd name="T26" fmla="*/ 266 w 307"/>
                <a:gd name="T27" fmla="*/ 640 h 1199"/>
                <a:gd name="T28" fmla="*/ 250 w 307"/>
                <a:gd name="T29" fmla="*/ 750 h 1199"/>
                <a:gd name="T30" fmla="*/ 222 w 307"/>
                <a:gd name="T31" fmla="*/ 865 h 1199"/>
                <a:gd name="T32" fmla="*/ 181 w 307"/>
                <a:gd name="T33" fmla="*/ 984 h 1199"/>
                <a:gd name="T34" fmla="*/ 127 w 307"/>
                <a:gd name="T35" fmla="*/ 1108 h 1199"/>
                <a:gd name="T36" fmla="*/ 92 w 307"/>
                <a:gd name="T37" fmla="*/ 1178 h 1199"/>
                <a:gd name="T38" fmla="*/ 97 w 307"/>
                <a:gd name="T39" fmla="*/ 1192 h 1199"/>
                <a:gd name="T40" fmla="*/ 109 w 307"/>
                <a:gd name="T41" fmla="*/ 1199 h 1199"/>
                <a:gd name="T42" fmla="*/ 122 w 307"/>
                <a:gd name="T43" fmla="*/ 1194 h 1199"/>
                <a:gd name="T44" fmla="*/ 168 w 307"/>
                <a:gd name="T45" fmla="*/ 1108 h 1199"/>
                <a:gd name="T46" fmla="*/ 233 w 307"/>
                <a:gd name="T47" fmla="*/ 955 h 1199"/>
                <a:gd name="T48" fmla="*/ 275 w 307"/>
                <a:gd name="T49" fmla="*/ 816 h 1199"/>
                <a:gd name="T50" fmla="*/ 299 w 307"/>
                <a:gd name="T51" fmla="*/ 691 h 1199"/>
                <a:gd name="T52" fmla="*/ 307 w 307"/>
                <a:gd name="T53" fmla="*/ 577 h 1199"/>
                <a:gd name="T54" fmla="*/ 301 w 307"/>
                <a:gd name="T55" fmla="*/ 476 h 1199"/>
                <a:gd name="T56" fmla="*/ 286 w 307"/>
                <a:gd name="T57" fmla="*/ 387 h 1199"/>
                <a:gd name="T58" fmla="*/ 262 w 307"/>
                <a:gd name="T59" fmla="*/ 312 h 1199"/>
                <a:gd name="T60" fmla="*/ 234 w 307"/>
                <a:gd name="T61" fmla="*/ 243 h 1199"/>
                <a:gd name="T62" fmla="*/ 199 w 307"/>
                <a:gd name="T63" fmla="*/ 182 h 1199"/>
                <a:gd name="T64" fmla="*/ 164 w 307"/>
                <a:gd name="T65" fmla="*/ 130 h 1199"/>
                <a:gd name="T66" fmla="*/ 128 w 307"/>
                <a:gd name="T67" fmla="*/ 89 h 1199"/>
                <a:gd name="T68" fmla="*/ 95 w 307"/>
                <a:gd name="T69" fmla="*/ 54 h 1199"/>
                <a:gd name="T70" fmla="*/ 66 w 307"/>
                <a:gd name="T71" fmla="*/ 30 h 1199"/>
                <a:gd name="T72" fmla="*/ 43 w 307"/>
                <a:gd name="T73" fmla="*/ 13 h 1199"/>
                <a:gd name="T74" fmla="*/ 30 w 307"/>
                <a:gd name="T75" fmla="*/ 4 h 1199"/>
                <a:gd name="T76" fmla="*/ 21 w 307"/>
                <a:gd name="T77" fmla="*/ 0 h 1199"/>
                <a:gd name="T78" fmla="*/ 7 w 307"/>
                <a:gd name="T79" fmla="*/ 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1199">
                  <a:moveTo>
                    <a:pt x="2" y="9"/>
                  </a:moveTo>
                  <a:lnTo>
                    <a:pt x="0" y="17"/>
                  </a:lnTo>
                  <a:lnTo>
                    <a:pt x="0" y="24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30" y="51"/>
                  </a:lnTo>
                  <a:lnTo>
                    <a:pt x="42" y="60"/>
                  </a:lnTo>
                  <a:lnTo>
                    <a:pt x="54" y="71"/>
                  </a:lnTo>
                  <a:lnTo>
                    <a:pt x="68" y="84"/>
                  </a:lnTo>
                  <a:lnTo>
                    <a:pt x="84" y="98"/>
                  </a:lnTo>
                  <a:lnTo>
                    <a:pt x="101" y="115"/>
                  </a:lnTo>
                  <a:lnTo>
                    <a:pt x="117" y="134"/>
                  </a:lnTo>
                  <a:lnTo>
                    <a:pt x="134" y="155"/>
                  </a:lnTo>
                  <a:lnTo>
                    <a:pt x="152" y="179"/>
                  </a:lnTo>
                  <a:lnTo>
                    <a:pt x="168" y="204"/>
                  </a:lnTo>
                  <a:lnTo>
                    <a:pt x="185" y="232"/>
                  </a:lnTo>
                  <a:lnTo>
                    <a:pt x="202" y="262"/>
                  </a:lnTo>
                  <a:lnTo>
                    <a:pt x="216" y="294"/>
                  </a:lnTo>
                  <a:lnTo>
                    <a:pt x="233" y="339"/>
                  </a:lnTo>
                  <a:lnTo>
                    <a:pt x="247" y="386"/>
                  </a:lnTo>
                  <a:lnTo>
                    <a:pt x="257" y="434"/>
                  </a:lnTo>
                  <a:lnTo>
                    <a:pt x="265" y="483"/>
                  </a:lnTo>
                  <a:lnTo>
                    <a:pt x="268" y="534"/>
                  </a:lnTo>
                  <a:lnTo>
                    <a:pt x="268" y="586"/>
                  </a:lnTo>
                  <a:lnTo>
                    <a:pt x="266" y="640"/>
                  </a:lnTo>
                  <a:lnTo>
                    <a:pt x="260" y="694"/>
                  </a:lnTo>
                  <a:lnTo>
                    <a:pt x="250" y="750"/>
                  </a:lnTo>
                  <a:lnTo>
                    <a:pt x="238" y="807"/>
                  </a:lnTo>
                  <a:lnTo>
                    <a:pt x="222" y="865"/>
                  </a:lnTo>
                  <a:lnTo>
                    <a:pt x="203" y="924"/>
                  </a:lnTo>
                  <a:lnTo>
                    <a:pt x="181" y="984"/>
                  </a:lnTo>
                  <a:lnTo>
                    <a:pt x="155" y="1046"/>
                  </a:lnTo>
                  <a:lnTo>
                    <a:pt x="127" y="1108"/>
                  </a:lnTo>
                  <a:lnTo>
                    <a:pt x="95" y="1170"/>
                  </a:lnTo>
                  <a:lnTo>
                    <a:pt x="92" y="1178"/>
                  </a:lnTo>
                  <a:lnTo>
                    <a:pt x="93" y="1185"/>
                  </a:lnTo>
                  <a:lnTo>
                    <a:pt x="97" y="1192"/>
                  </a:lnTo>
                  <a:lnTo>
                    <a:pt x="102" y="1197"/>
                  </a:lnTo>
                  <a:lnTo>
                    <a:pt x="109" y="1199"/>
                  </a:lnTo>
                  <a:lnTo>
                    <a:pt x="116" y="1198"/>
                  </a:lnTo>
                  <a:lnTo>
                    <a:pt x="122" y="1194"/>
                  </a:lnTo>
                  <a:lnTo>
                    <a:pt x="127" y="1188"/>
                  </a:lnTo>
                  <a:lnTo>
                    <a:pt x="168" y="1108"/>
                  </a:lnTo>
                  <a:lnTo>
                    <a:pt x="203" y="1029"/>
                  </a:lnTo>
                  <a:lnTo>
                    <a:pt x="233" y="955"/>
                  </a:lnTo>
                  <a:lnTo>
                    <a:pt x="256" y="884"/>
                  </a:lnTo>
                  <a:lnTo>
                    <a:pt x="275" y="816"/>
                  </a:lnTo>
                  <a:lnTo>
                    <a:pt x="290" y="752"/>
                  </a:lnTo>
                  <a:lnTo>
                    <a:pt x="299" y="691"/>
                  </a:lnTo>
                  <a:lnTo>
                    <a:pt x="305" y="633"/>
                  </a:lnTo>
                  <a:lnTo>
                    <a:pt x="307" y="577"/>
                  </a:lnTo>
                  <a:lnTo>
                    <a:pt x="306" y="525"/>
                  </a:lnTo>
                  <a:lnTo>
                    <a:pt x="301" y="476"/>
                  </a:lnTo>
                  <a:lnTo>
                    <a:pt x="294" y="430"/>
                  </a:lnTo>
                  <a:lnTo>
                    <a:pt x="286" y="387"/>
                  </a:lnTo>
                  <a:lnTo>
                    <a:pt x="275" y="348"/>
                  </a:lnTo>
                  <a:lnTo>
                    <a:pt x="262" y="312"/>
                  </a:lnTo>
                  <a:lnTo>
                    <a:pt x="249" y="277"/>
                  </a:lnTo>
                  <a:lnTo>
                    <a:pt x="234" y="243"/>
                  </a:lnTo>
                  <a:lnTo>
                    <a:pt x="217" y="212"/>
                  </a:lnTo>
                  <a:lnTo>
                    <a:pt x="199" y="182"/>
                  </a:lnTo>
                  <a:lnTo>
                    <a:pt x="181" y="155"/>
                  </a:lnTo>
                  <a:lnTo>
                    <a:pt x="164" y="130"/>
                  </a:lnTo>
                  <a:lnTo>
                    <a:pt x="146" y="109"/>
                  </a:lnTo>
                  <a:lnTo>
                    <a:pt x="128" y="89"/>
                  </a:lnTo>
                  <a:lnTo>
                    <a:pt x="110" y="7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6" y="30"/>
                  </a:lnTo>
                  <a:lnTo>
                    <a:pt x="54" y="20"/>
                  </a:lnTo>
                  <a:lnTo>
                    <a:pt x="43" y="13"/>
                  </a:lnTo>
                  <a:lnTo>
                    <a:pt x="36" y="7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884" y="3025"/>
              <a:ext cx="187" cy="171"/>
            </a:xfrm>
            <a:custGeom>
              <a:avLst/>
              <a:gdLst>
                <a:gd name="T0" fmla="*/ 29 w 187"/>
                <a:gd name="T1" fmla="*/ 33 h 171"/>
                <a:gd name="T2" fmla="*/ 22 w 187"/>
                <a:gd name="T3" fmla="*/ 50 h 171"/>
                <a:gd name="T4" fmla="*/ 10 w 187"/>
                <a:gd name="T5" fmla="*/ 82 h 171"/>
                <a:gd name="T6" fmla="*/ 2 w 187"/>
                <a:gd name="T7" fmla="*/ 109 h 171"/>
                <a:gd name="T8" fmla="*/ 0 w 187"/>
                <a:gd name="T9" fmla="*/ 134 h 171"/>
                <a:gd name="T10" fmla="*/ 4 w 187"/>
                <a:gd name="T11" fmla="*/ 154 h 171"/>
                <a:gd name="T12" fmla="*/ 9 w 187"/>
                <a:gd name="T13" fmla="*/ 160 h 171"/>
                <a:gd name="T14" fmla="*/ 15 w 187"/>
                <a:gd name="T15" fmla="*/ 165 h 171"/>
                <a:gd name="T16" fmla="*/ 22 w 187"/>
                <a:gd name="T17" fmla="*/ 169 h 171"/>
                <a:gd name="T18" fmla="*/ 33 w 187"/>
                <a:gd name="T19" fmla="*/ 171 h 171"/>
                <a:gd name="T20" fmla="*/ 35 w 187"/>
                <a:gd name="T21" fmla="*/ 171 h 171"/>
                <a:gd name="T22" fmla="*/ 38 w 187"/>
                <a:gd name="T23" fmla="*/ 171 h 171"/>
                <a:gd name="T24" fmla="*/ 39 w 187"/>
                <a:gd name="T25" fmla="*/ 170 h 171"/>
                <a:gd name="T26" fmla="*/ 41 w 187"/>
                <a:gd name="T27" fmla="*/ 169 h 171"/>
                <a:gd name="T28" fmla="*/ 45 w 187"/>
                <a:gd name="T29" fmla="*/ 167 h 171"/>
                <a:gd name="T30" fmla="*/ 52 w 187"/>
                <a:gd name="T31" fmla="*/ 163 h 171"/>
                <a:gd name="T32" fmla="*/ 60 w 187"/>
                <a:gd name="T33" fmla="*/ 158 h 171"/>
                <a:gd name="T34" fmla="*/ 67 w 187"/>
                <a:gd name="T35" fmla="*/ 154 h 171"/>
                <a:gd name="T36" fmla="*/ 77 w 187"/>
                <a:gd name="T37" fmla="*/ 155 h 171"/>
                <a:gd name="T38" fmla="*/ 91 w 187"/>
                <a:gd name="T39" fmla="*/ 157 h 171"/>
                <a:gd name="T40" fmla="*/ 107 w 187"/>
                <a:gd name="T41" fmla="*/ 158 h 171"/>
                <a:gd name="T42" fmla="*/ 123 w 187"/>
                <a:gd name="T43" fmla="*/ 157 h 171"/>
                <a:gd name="T44" fmla="*/ 140 w 187"/>
                <a:gd name="T45" fmla="*/ 154 h 171"/>
                <a:gd name="T46" fmla="*/ 154 w 187"/>
                <a:gd name="T47" fmla="*/ 150 h 171"/>
                <a:gd name="T48" fmla="*/ 167 w 187"/>
                <a:gd name="T49" fmla="*/ 141 h 171"/>
                <a:gd name="T50" fmla="*/ 177 w 187"/>
                <a:gd name="T51" fmla="*/ 128 h 171"/>
                <a:gd name="T52" fmla="*/ 185 w 187"/>
                <a:gd name="T53" fmla="*/ 106 h 171"/>
                <a:gd name="T54" fmla="*/ 187 w 187"/>
                <a:gd name="T55" fmla="*/ 78 h 171"/>
                <a:gd name="T56" fmla="*/ 183 w 187"/>
                <a:gd name="T57" fmla="*/ 52 h 171"/>
                <a:gd name="T58" fmla="*/ 172 w 187"/>
                <a:gd name="T59" fmla="*/ 29 h 171"/>
                <a:gd name="T60" fmla="*/ 168 w 187"/>
                <a:gd name="T61" fmla="*/ 23 h 171"/>
                <a:gd name="T62" fmla="*/ 162 w 187"/>
                <a:gd name="T63" fmla="*/ 18 h 171"/>
                <a:gd name="T64" fmla="*/ 156 w 187"/>
                <a:gd name="T65" fmla="*/ 13 h 171"/>
                <a:gd name="T66" fmla="*/ 149 w 187"/>
                <a:gd name="T67" fmla="*/ 9 h 171"/>
                <a:gd name="T68" fmla="*/ 141 w 187"/>
                <a:gd name="T69" fmla="*/ 5 h 171"/>
                <a:gd name="T70" fmla="*/ 131 w 187"/>
                <a:gd name="T71" fmla="*/ 3 h 171"/>
                <a:gd name="T72" fmla="*/ 121 w 187"/>
                <a:gd name="T73" fmla="*/ 1 h 171"/>
                <a:gd name="T74" fmla="*/ 108 w 187"/>
                <a:gd name="T75" fmla="*/ 3 h 171"/>
                <a:gd name="T76" fmla="*/ 98 w 187"/>
                <a:gd name="T77" fmla="*/ 0 h 171"/>
                <a:gd name="T78" fmla="*/ 87 w 187"/>
                <a:gd name="T79" fmla="*/ 0 h 171"/>
                <a:gd name="T80" fmla="*/ 76 w 187"/>
                <a:gd name="T81" fmla="*/ 0 h 171"/>
                <a:gd name="T82" fmla="*/ 65 w 187"/>
                <a:gd name="T83" fmla="*/ 3 h 171"/>
                <a:gd name="T84" fmla="*/ 53 w 187"/>
                <a:gd name="T85" fmla="*/ 6 h 171"/>
                <a:gd name="T86" fmla="*/ 43 w 187"/>
                <a:gd name="T87" fmla="*/ 13 h 171"/>
                <a:gd name="T88" fmla="*/ 35 w 187"/>
                <a:gd name="T89" fmla="*/ 22 h 171"/>
                <a:gd name="T90" fmla="*/ 29 w 187"/>
                <a:gd name="T91" fmla="*/ 3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71">
                  <a:moveTo>
                    <a:pt x="29" y="33"/>
                  </a:moveTo>
                  <a:lnTo>
                    <a:pt x="22" y="50"/>
                  </a:lnTo>
                  <a:lnTo>
                    <a:pt x="10" y="82"/>
                  </a:lnTo>
                  <a:lnTo>
                    <a:pt x="2" y="109"/>
                  </a:lnTo>
                  <a:lnTo>
                    <a:pt x="0" y="134"/>
                  </a:lnTo>
                  <a:lnTo>
                    <a:pt x="4" y="154"/>
                  </a:lnTo>
                  <a:lnTo>
                    <a:pt x="9" y="160"/>
                  </a:lnTo>
                  <a:lnTo>
                    <a:pt x="15" y="165"/>
                  </a:lnTo>
                  <a:lnTo>
                    <a:pt x="22" y="169"/>
                  </a:lnTo>
                  <a:lnTo>
                    <a:pt x="33" y="171"/>
                  </a:lnTo>
                  <a:lnTo>
                    <a:pt x="35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41" y="169"/>
                  </a:lnTo>
                  <a:lnTo>
                    <a:pt x="45" y="167"/>
                  </a:lnTo>
                  <a:lnTo>
                    <a:pt x="52" y="163"/>
                  </a:lnTo>
                  <a:lnTo>
                    <a:pt x="60" y="158"/>
                  </a:lnTo>
                  <a:lnTo>
                    <a:pt x="67" y="154"/>
                  </a:lnTo>
                  <a:lnTo>
                    <a:pt x="77" y="155"/>
                  </a:lnTo>
                  <a:lnTo>
                    <a:pt x="91" y="157"/>
                  </a:lnTo>
                  <a:lnTo>
                    <a:pt x="107" y="158"/>
                  </a:lnTo>
                  <a:lnTo>
                    <a:pt x="123" y="157"/>
                  </a:lnTo>
                  <a:lnTo>
                    <a:pt x="140" y="154"/>
                  </a:lnTo>
                  <a:lnTo>
                    <a:pt x="154" y="150"/>
                  </a:lnTo>
                  <a:lnTo>
                    <a:pt x="167" y="141"/>
                  </a:lnTo>
                  <a:lnTo>
                    <a:pt x="177" y="128"/>
                  </a:lnTo>
                  <a:lnTo>
                    <a:pt x="185" y="106"/>
                  </a:lnTo>
                  <a:lnTo>
                    <a:pt x="187" y="78"/>
                  </a:lnTo>
                  <a:lnTo>
                    <a:pt x="183" y="52"/>
                  </a:lnTo>
                  <a:lnTo>
                    <a:pt x="172" y="29"/>
                  </a:lnTo>
                  <a:lnTo>
                    <a:pt x="168" y="23"/>
                  </a:lnTo>
                  <a:lnTo>
                    <a:pt x="162" y="18"/>
                  </a:lnTo>
                  <a:lnTo>
                    <a:pt x="156" y="13"/>
                  </a:lnTo>
                  <a:lnTo>
                    <a:pt x="149" y="9"/>
                  </a:lnTo>
                  <a:lnTo>
                    <a:pt x="141" y="5"/>
                  </a:lnTo>
                  <a:lnTo>
                    <a:pt x="131" y="3"/>
                  </a:lnTo>
                  <a:lnTo>
                    <a:pt x="121" y="1"/>
                  </a:lnTo>
                  <a:lnTo>
                    <a:pt x="108" y="3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5" y="3"/>
                  </a:lnTo>
                  <a:lnTo>
                    <a:pt x="53" y="6"/>
                  </a:lnTo>
                  <a:lnTo>
                    <a:pt x="43" y="13"/>
                  </a:lnTo>
                  <a:lnTo>
                    <a:pt x="35" y="22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992" y="3028"/>
              <a:ext cx="3" cy="0"/>
            </a:xfrm>
            <a:custGeom>
              <a:avLst/>
              <a:gdLst>
                <a:gd name="T0" fmla="*/ 3 w 3"/>
                <a:gd name="T1" fmla="*/ 2 w 3"/>
                <a:gd name="T2" fmla="*/ 2 w 3"/>
                <a:gd name="T3" fmla="*/ 1 w 3"/>
                <a:gd name="T4" fmla="*/ 0 w 3"/>
                <a:gd name="T5" fmla="*/ 1 w 3"/>
                <a:gd name="T6" fmla="*/ 2 w 3"/>
                <a:gd name="T7" fmla="*/ 2 w 3"/>
                <a:gd name="T8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913" y="3055"/>
              <a:ext cx="127" cy="110"/>
            </a:xfrm>
            <a:custGeom>
              <a:avLst/>
              <a:gdLst>
                <a:gd name="T0" fmla="*/ 1 w 127"/>
                <a:gd name="T1" fmla="*/ 109 h 110"/>
                <a:gd name="T2" fmla="*/ 0 w 127"/>
                <a:gd name="T3" fmla="*/ 107 h 110"/>
                <a:gd name="T4" fmla="*/ 0 w 127"/>
                <a:gd name="T5" fmla="*/ 105 h 110"/>
                <a:gd name="T6" fmla="*/ 0 w 127"/>
                <a:gd name="T7" fmla="*/ 103 h 110"/>
                <a:gd name="T8" fmla="*/ 0 w 127"/>
                <a:gd name="T9" fmla="*/ 101 h 110"/>
                <a:gd name="T10" fmla="*/ 3 w 127"/>
                <a:gd name="T11" fmla="*/ 84 h 110"/>
                <a:gd name="T12" fmla="*/ 9 w 127"/>
                <a:gd name="T13" fmla="*/ 65 h 110"/>
                <a:gd name="T14" fmla="*/ 16 w 127"/>
                <a:gd name="T15" fmla="*/ 46 h 110"/>
                <a:gd name="T16" fmla="*/ 22 w 127"/>
                <a:gd name="T17" fmla="*/ 31 h 110"/>
                <a:gd name="T18" fmla="*/ 28 w 127"/>
                <a:gd name="T19" fmla="*/ 14 h 110"/>
                <a:gd name="T20" fmla="*/ 32 w 127"/>
                <a:gd name="T21" fmla="*/ 7 h 110"/>
                <a:gd name="T22" fmla="*/ 38 w 127"/>
                <a:gd name="T23" fmla="*/ 3 h 110"/>
                <a:gd name="T24" fmla="*/ 47 w 127"/>
                <a:gd name="T25" fmla="*/ 1 h 110"/>
                <a:gd name="T26" fmla="*/ 55 w 127"/>
                <a:gd name="T27" fmla="*/ 0 h 110"/>
                <a:gd name="T28" fmla="*/ 62 w 127"/>
                <a:gd name="T29" fmla="*/ 0 h 110"/>
                <a:gd name="T30" fmla="*/ 69 w 127"/>
                <a:gd name="T31" fmla="*/ 1 h 110"/>
                <a:gd name="T32" fmla="*/ 74 w 127"/>
                <a:gd name="T33" fmla="*/ 2 h 110"/>
                <a:gd name="T34" fmla="*/ 75 w 127"/>
                <a:gd name="T35" fmla="*/ 2 h 110"/>
                <a:gd name="T36" fmla="*/ 76 w 127"/>
                <a:gd name="T37" fmla="*/ 2 h 110"/>
                <a:gd name="T38" fmla="*/ 79 w 127"/>
                <a:gd name="T39" fmla="*/ 2 h 110"/>
                <a:gd name="T40" fmla="*/ 80 w 127"/>
                <a:gd name="T41" fmla="*/ 2 h 110"/>
                <a:gd name="T42" fmla="*/ 80 w 127"/>
                <a:gd name="T43" fmla="*/ 2 h 110"/>
                <a:gd name="T44" fmla="*/ 86 w 127"/>
                <a:gd name="T45" fmla="*/ 2 h 110"/>
                <a:gd name="T46" fmla="*/ 92 w 127"/>
                <a:gd name="T47" fmla="*/ 2 h 110"/>
                <a:gd name="T48" fmla="*/ 98 w 127"/>
                <a:gd name="T49" fmla="*/ 2 h 110"/>
                <a:gd name="T50" fmla="*/ 102 w 127"/>
                <a:gd name="T51" fmla="*/ 3 h 110"/>
                <a:gd name="T52" fmla="*/ 107 w 127"/>
                <a:gd name="T53" fmla="*/ 6 h 110"/>
                <a:gd name="T54" fmla="*/ 112 w 127"/>
                <a:gd name="T55" fmla="*/ 8 h 110"/>
                <a:gd name="T56" fmla="*/ 116 w 127"/>
                <a:gd name="T57" fmla="*/ 12 h 110"/>
                <a:gd name="T58" fmla="*/ 118 w 127"/>
                <a:gd name="T59" fmla="*/ 15 h 110"/>
                <a:gd name="T60" fmla="*/ 125 w 127"/>
                <a:gd name="T61" fmla="*/ 31 h 110"/>
                <a:gd name="T62" fmla="*/ 127 w 127"/>
                <a:gd name="T63" fmla="*/ 50 h 110"/>
                <a:gd name="T64" fmla="*/ 126 w 127"/>
                <a:gd name="T65" fmla="*/ 69 h 110"/>
                <a:gd name="T66" fmla="*/ 121 w 127"/>
                <a:gd name="T67" fmla="*/ 85 h 110"/>
                <a:gd name="T68" fmla="*/ 117 w 127"/>
                <a:gd name="T69" fmla="*/ 90 h 110"/>
                <a:gd name="T70" fmla="*/ 108 w 127"/>
                <a:gd name="T71" fmla="*/ 94 h 110"/>
                <a:gd name="T72" fmla="*/ 99 w 127"/>
                <a:gd name="T73" fmla="*/ 96 h 110"/>
                <a:gd name="T74" fmla="*/ 87 w 127"/>
                <a:gd name="T75" fmla="*/ 97 h 110"/>
                <a:gd name="T76" fmla="*/ 75 w 127"/>
                <a:gd name="T77" fmla="*/ 97 h 110"/>
                <a:gd name="T78" fmla="*/ 62 w 127"/>
                <a:gd name="T79" fmla="*/ 97 h 110"/>
                <a:gd name="T80" fmla="*/ 50 w 127"/>
                <a:gd name="T81" fmla="*/ 96 h 110"/>
                <a:gd name="T82" fmla="*/ 38 w 127"/>
                <a:gd name="T83" fmla="*/ 94 h 110"/>
                <a:gd name="T84" fmla="*/ 36 w 127"/>
                <a:gd name="T85" fmla="*/ 94 h 110"/>
                <a:gd name="T86" fmla="*/ 34 w 127"/>
                <a:gd name="T87" fmla="*/ 94 h 110"/>
                <a:gd name="T88" fmla="*/ 31 w 127"/>
                <a:gd name="T89" fmla="*/ 95 h 110"/>
                <a:gd name="T90" fmla="*/ 29 w 127"/>
                <a:gd name="T91" fmla="*/ 96 h 110"/>
                <a:gd name="T92" fmla="*/ 25 w 127"/>
                <a:gd name="T93" fmla="*/ 97 h 110"/>
                <a:gd name="T94" fmla="*/ 18 w 127"/>
                <a:gd name="T95" fmla="*/ 101 h 110"/>
                <a:gd name="T96" fmla="*/ 10 w 127"/>
                <a:gd name="T97" fmla="*/ 105 h 110"/>
                <a:gd name="T98" fmla="*/ 3 w 127"/>
                <a:gd name="T99" fmla="*/ 110 h 110"/>
                <a:gd name="T100" fmla="*/ 1 w 127"/>
                <a:gd name="T101" fmla="*/ 110 h 110"/>
                <a:gd name="T102" fmla="*/ 1 w 127"/>
                <a:gd name="T103" fmla="*/ 109 h 110"/>
                <a:gd name="T104" fmla="*/ 1 w 127"/>
                <a:gd name="T105" fmla="*/ 109 h 110"/>
                <a:gd name="T106" fmla="*/ 1 w 127"/>
                <a:gd name="T10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110">
                  <a:moveTo>
                    <a:pt x="1" y="109"/>
                  </a:move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3" y="84"/>
                  </a:lnTo>
                  <a:lnTo>
                    <a:pt x="9" y="65"/>
                  </a:lnTo>
                  <a:lnTo>
                    <a:pt x="16" y="46"/>
                  </a:lnTo>
                  <a:lnTo>
                    <a:pt x="22" y="31"/>
                  </a:lnTo>
                  <a:lnTo>
                    <a:pt x="28" y="14"/>
                  </a:lnTo>
                  <a:lnTo>
                    <a:pt x="32" y="7"/>
                  </a:lnTo>
                  <a:lnTo>
                    <a:pt x="38" y="3"/>
                  </a:lnTo>
                  <a:lnTo>
                    <a:pt x="47" y="1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2"/>
                  </a:lnTo>
                  <a:lnTo>
                    <a:pt x="98" y="2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18" y="15"/>
                  </a:lnTo>
                  <a:lnTo>
                    <a:pt x="125" y="31"/>
                  </a:lnTo>
                  <a:lnTo>
                    <a:pt x="127" y="50"/>
                  </a:lnTo>
                  <a:lnTo>
                    <a:pt x="126" y="69"/>
                  </a:lnTo>
                  <a:lnTo>
                    <a:pt x="121" y="85"/>
                  </a:lnTo>
                  <a:lnTo>
                    <a:pt x="117" y="90"/>
                  </a:lnTo>
                  <a:lnTo>
                    <a:pt x="108" y="94"/>
                  </a:lnTo>
                  <a:lnTo>
                    <a:pt x="99" y="96"/>
                  </a:lnTo>
                  <a:lnTo>
                    <a:pt x="87" y="97"/>
                  </a:lnTo>
                  <a:lnTo>
                    <a:pt x="75" y="97"/>
                  </a:lnTo>
                  <a:lnTo>
                    <a:pt x="62" y="97"/>
                  </a:lnTo>
                  <a:lnTo>
                    <a:pt x="50" y="96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1" y="95"/>
                  </a:lnTo>
                  <a:lnTo>
                    <a:pt x="29" y="96"/>
                  </a:lnTo>
                  <a:lnTo>
                    <a:pt x="25" y="97"/>
                  </a:lnTo>
                  <a:lnTo>
                    <a:pt x="18" y="101"/>
                  </a:lnTo>
                  <a:lnTo>
                    <a:pt x="10" y="105"/>
                  </a:lnTo>
                  <a:lnTo>
                    <a:pt x="3" y="110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9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034" y="2753"/>
              <a:ext cx="160" cy="173"/>
            </a:xfrm>
            <a:custGeom>
              <a:avLst/>
              <a:gdLst>
                <a:gd name="T0" fmla="*/ 30 w 160"/>
                <a:gd name="T1" fmla="*/ 5 h 173"/>
                <a:gd name="T2" fmla="*/ 16 w 160"/>
                <a:gd name="T3" fmla="*/ 24 h 173"/>
                <a:gd name="T4" fmla="*/ 5 w 160"/>
                <a:gd name="T5" fmla="*/ 73 h 173"/>
                <a:gd name="T6" fmla="*/ 1 w 160"/>
                <a:gd name="T7" fmla="*/ 97 h 173"/>
                <a:gd name="T8" fmla="*/ 1 w 160"/>
                <a:gd name="T9" fmla="*/ 119 h 173"/>
                <a:gd name="T10" fmla="*/ 13 w 160"/>
                <a:gd name="T11" fmla="*/ 138 h 173"/>
                <a:gd name="T12" fmla="*/ 40 w 160"/>
                <a:gd name="T13" fmla="*/ 151 h 173"/>
                <a:gd name="T14" fmla="*/ 78 w 160"/>
                <a:gd name="T15" fmla="*/ 166 h 173"/>
                <a:gd name="T16" fmla="*/ 93 w 160"/>
                <a:gd name="T17" fmla="*/ 170 h 173"/>
                <a:gd name="T18" fmla="*/ 108 w 160"/>
                <a:gd name="T19" fmla="*/ 173 h 173"/>
                <a:gd name="T20" fmla="*/ 122 w 160"/>
                <a:gd name="T21" fmla="*/ 172 h 173"/>
                <a:gd name="T22" fmla="*/ 135 w 160"/>
                <a:gd name="T23" fmla="*/ 163 h 173"/>
                <a:gd name="T24" fmla="*/ 147 w 160"/>
                <a:gd name="T25" fmla="*/ 148 h 173"/>
                <a:gd name="T26" fmla="*/ 154 w 160"/>
                <a:gd name="T27" fmla="*/ 124 h 173"/>
                <a:gd name="T28" fmla="*/ 159 w 160"/>
                <a:gd name="T29" fmla="*/ 102 h 173"/>
                <a:gd name="T30" fmla="*/ 160 w 160"/>
                <a:gd name="T31" fmla="*/ 84 h 173"/>
                <a:gd name="T32" fmla="*/ 156 w 160"/>
                <a:gd name="T33" fmla="*/ 72 h 173"/>
                <a:gd name="T34" fmla="*/ 148 w 160"/>
                <a:gd name="T35" fmla="*/ 60 h 173"/>
                <a:gd name="T36" fmla="*/ 136 w 160"/>
                <a:gd name="T37" fmla="*/ 52 h 173"/>
                <a:gd name="T38" fmla="*/ 124 w 160"/>
                <a:gd name="T39" fmla="*/ 47 h 173"/>
                <a:gd name="T40" fmla="*/ 112 w 160"/>
                <a:gd name="T41" fmla="*/ 45 h 173"/>
                <a:gd name="T42" fmla="*/ 104 w 160"/>
                <a:gd name="T43" fmla="*/ 45 h 173"/>
                <a:gd name="T44" fmla="*/ 99 w 160"/>
                <a:gd name="T45" fmla="*/ 44 h 173"/>
                <a:gd name="T46" fmla="*/ 99 w 160"/>
                <a:gd name="T47" fmla="*/ 41 h 173"/>
                <a:gd name="T48" fmla="*/ 102 w 160"/>
                <a:gd name="T49" fmla="*/ 37 h 173"/>
                <a:gd name="T50" fmla="*/ 102 w 160"/>
                <a:gd name="T51" fmla="*/ 34 h 173"/>
                <a:gd name="T52" fmla="*/ 102 w 160"/>
                <a:gd name="T53" fmla="*/ 34 h 173"/>
                <a:gd name="T54" fmla="*/ 102 w 160"/>
                <a:gd name="T55" fmla="*/ 31 h 173"/>
                <a:gd name="T56" fmla="*/ 99 w 160"/>
                <a:gd name="T57" fmla="*/ 25 h 173"/>
                <a:gd name="T58" fmla="*/ 95 w 160"/>
                <a:gd name="T59" fmla="*/ 20 h 173"/>
                <a:gd name="T60" fmla="*/ 83 w 160"/>
                <a:gd name="T61" fmla="*/ 12 h 173"/>
                <a:gd name="T62" fmla="*/ 66 w 160"/>
                <a:gd name="T63" fmla="*/ 3 h 173"/>
                <a:gd name="T64" fmla="*/ 47 w 160"/>
                <a:gd name="T6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73">
                  <a:moveTo>
                    <a:pt x="38" y="1"/>
                  </a:moveTo>
                  <a:lnTo>
                    <a:pt x="30" y="5"/>
                  </a:lnTo>
                  <a:lnTo>
                    <a:pt x="23" y="12"/>
                  </a:lnTo>
                  <a:lnTo>
                    <a:pt x="16" y="24"/>
                  </a:lnTo>
                  <a:lnTo>
                    <a:pt x="11" y="40"/>
                  </a:lnTo>
                  <a:lnTo>
                    <a:pt x="5" y="73"/>
                  </a:lnTo>
                  <a:lnTo>
                    <a:pt x="3" y="85"/>
                  </a:lnTo>
                  <a:lnTo>
                    <a:pt x="1" y="97"/>
                  </a:lnTo>
                  <a:lnTo>
                    <a:pt x="0" y="109"/>
                  </a:lnTo>
                  <a:lnTo>
                    <a:pt x="1" y="119"/>
                  </a:lnTo>
                  <a:lnTo>
                    <a:pt x="5" y="129"/>
                  </a:lnTo>
                  <a:lnTo>
                    <a:pt x="13" y="138"/>
                  </a:lnTo>
                  <a:lnTo>
                    <a:pt x="23" y="146"/>
                  </a:lnTo>
                  <a:lnTo>
                    <a:pt x="40" y="151"/>
                  </a:lnTo>
                  <a:lnTo>
                    <a:pt x="70" y="162"/>
                  </a:lnTo>
                  <a:lnTo>
                    <a:pt x="78" y="166"/>
                  </a:lnTo>
                  <a:lnTo>
                    <a:pt x="86" y="168"/>
                  </a:lnTo>
                  <a:lnTo>
                    <a:pt x="93" y="170"/>
                  </a:lnTo>
                  <a:lnTo>
                    <a:pt x="101" y="172"/>
                  </a:lnTo>
                  <a:lnTo>
                    <a:pt x="108" y="173"/>
                  </a:lnTo>
                  <a:lnTo>
                    <a:pt x="115" y="173"/>
                  </a:lnTo>
                  <a:lnTo>
                    <a:pt x="122" y="172"/>
                  </a:lnTo>
                  <a:lnTo>
                    <a:pt x="128" y="169"/>
                  </a:lnTo>
                  <a:lnTo>
                    <a:pt x="135" y="163"/>
                  </a:lnTo>
                  <a:lnTo>
                    <a:pt x="141" y="156"/>
                  </a:lnTo>
                  <a:lnTo>
                    <a:pt x="147" y="148"/>
                  </a:lnTo>
                  <a:lnTo>
                    <a:pt x="150" y="137"/>
                  </a:lnTo>
                  <a:lnTo>
                    <a:pt x="154" y="124"/>
                  </a:lnTo>
                  <a:lnTo>
                    <a:pt x="158" y="112"/>
                  </a:lnTo>
                  <a:lnTo>
                    <a:pt x="159" y="102"/>
                  </a:lnTo>
                  <a:lnTo>
                    <a:pt x="160" y="91"/>
                  </a:lnTo>
                  <a:lnTo>
                    <a:pt x="160" y="84"/>
                  </a:lnTo>
                  <a:lnTo>
                    <a:pt x="159" y="78"/>
                  </a:lnTo>
                  <a:lnTo>
                    <a:pt x="156" y="72"/>
                  </a:lnTo>
                  <a:lnTo>
                    <a:pt x="153" y="66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0" y="50"/>
                  </a:lnTo>
                  <a:lnTo>
                    <a:pt x="124" y="47"/>
                  </a:lnTo>
                  <a:lnTo>
                    <a:pt x="118" y="46"/>
                  </a:lnTo>
                  <a:lnTo>
                    <a:pt x="112" y="45"/>
                  </a:lnTo>
                  <a:lnTo>
                    <a:pt x="107" y="45"/>
                  </a:lnTo>
                  <a:lnTo>
                    <a:pt x="104" y="45"/>
                  </a:lnTo>
                  <a:lnTo>
                    <a:pt x="102" y="44"/>
                  </a:lnTo>
                  <a:lnTo>
                    <a:pt x="99" y="44"/>
                  </a:lnTo>
                  <a:lnTo>
                    <a:pt x="98" y="44"/>
                  </a:lnTo>
                  <a:lnTo>
                    <a:pt x="99" y="41"/>
                  </a:lnTo>
                  <a:lnTo>
                    <a:pt x="101" y="39"/>
                  </a:lnTo>
                  <a:lnTo>
                    <a:pt x="102" y="37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1"/>
                  </a:lnTo>
                  <a:lnTo>
                    <a:pt x="101" y="27"/>
                  </a:lnTo>
                  <a:lnTo>
                    <a:pt x="99" y="25"/>
                  </a:lnTo>
                  <a:lnTo>
                    <a:pt x="98" y="22"/>
                  </a:lnTo>
                  <a:lnTo>
                    <a:pt x="95" y="20"/>
                  </a:lnTo>
                  <a:lnTo>
                    <a:pt x="90" y="16"/>
                  </a:lnTo>
                  <a:lnTo>
                    <a:pt x="83" y="12"/>
                  </a:lnTo>
                  <a:lnTo>
                    <a:pt x="76" y="7"/>
                  </a:lnTo>
                  <a:lnTo>
                    <a:pt x="66" y="3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063" y="2782"/>
              <a:ext cx="100" cy="113"/>
            </a:xfrm>
            <a:custGeom>
              <a:avLst/>
              <a:gdLst>
                <a:gd name="T0" fmla="*/ 51 w 100"/>
                <a:gd name="T1" fmla="*/ 105 h 113"/>
                <a:gd name="T2" fmla="*/ 19 w 100"/>
                <a:gd name="T3" fmla="*/ 94 h 113"/>
                <a:gd name="T4" fmla="*/ 7 w 100"/>
                <a:gd name="T5" fmla="*/ 89 h 113"/>
                <a:gd name="T6" fmla="*/ 1 w 100"/>
                <a:gd name="T7" fmla="*/ 83 h 113"/>
                <a:gd name="T8" fmla="*/ 0 w 100"/>
                <a:gd name="T9" fmla="*/ 72 h 113"/>
                <a:gd name="T10" fmla="*/ 5 w 100"/>
                <a:gd name="T11" fmla="*/ 51 h 113"/>
                <a:gd name="T12" fmla="*/ 13 w 100"/>
                <a:gd name="T13" fmla="*/ 16 h 113"/>
                <a:gd name="T14" fmla="*/ 15 w 100"/>
                <a:gd name="T15" fmla="*/ 10 h 113"/>
                <a:gd name="T16" fmla="*/ 16 w 100"/>
                <a:gd name="T17" fmla="*/ 5 h 113"/>
                <a:gd name="T18" fmla="*/ 18 w 100"/>
                <a:gd name="T19" fmla="*/ 2 h 113"/>
                <a:gd name="T20" fmla="*/ 19 w 100"/>
                <a:gd name="T21" fmla="*/ 0 h 113"/>
                <a:gd name="T22" fmla="*/ 23 w 100"/>
                <a:gd name="T23" fmla="*/ 0 h 113"/>
                <a:gd name="T24" fmla="*/ 26 w 100"/>
                <a:gd name="T25" fmla="*/ 2 h 113"/>
                <a:gd name="T26" fmla="*/ 32 w 100"/>
                <a:gd name="T27" fmla="*/ 4 h 113"/>
                <a:gd name="T28" fmla="*/ 37 w 100"/>
                <a:gd name="T29" fmla="*/ 8 h 113"/>
                <a:gd name="T30" fmla="*/ 36 w 100"/>
                <a:gd name="T31" fmla="*/ 10 h 113"/>
                <a:gd name="T32" fmla="*/ 36 w 100"/>
                <a:gd name="T33" fmla="*/ 12 h 113"/>
                <a:gd name="T34" fmla="*/ 35 w 100"/>
                <a:gd name="T35" fmla="*/ 16 h 113"/>
                <a:gd name="T36" fmla="*/ 35 w 100"/>
                <a:gd name="T37" fmla="*/ 18 h 113"/>
                <a:gd name="T38" fmla="*/ 35 w 100"/>
                <a:gd name="T39" fmla="*/ 19 h 113"/>
                <a:gd name="T40" fmla="*/ 35 w 100"/>
                <a:gd name="T41" fmla="*/ 21 h 113"/>
                <a:gd name="T42" fmla="*/ 35 w 100"/>
                <a:gd name="T43" fmla="*/ 22 h 113"/>
                <a:gd name="T44" fmla="*/ 35 w 100"/>
                <a:gd name="T45" fmla="*/ 23 h 113"/>
                <a:gd name="T46" fmla="*/ 37 w 100"/>
                <a:gd name="T47" fmla="*/ 29 h 113"/>
                <a:gd name="T48" fmla="*/ 42 w 100"/>
                <a:gd name="T49" fmla="*/ 35 h 113"/>
                <a:gd name="T50" fmla="*/ 47 w 100"/>
                <a:gd name="T51" fmla="*/ 38 h 113"/>
                <a:gd name="T52" fmla="*/ 54 w 100"/>
                <a:gd name="T53" fmla="*/ 41 h 113"/>
                <a:gd name="T54" fmla="*/ 60 w 100"/>
                <a:gd name="T55" fmla="*/ 43 h 113"/>
                <a:gd name="T56" fmla="*/ 66 w 100"/>
                <a:gd name="T57" fmla="*/ 44 h 113"/>
                <a:gd name="T58" fmla="*/ 70 w 100"/>
                <a:gd name="T59" fmla="*/ 45 h 113"/>
                <a:gd name="T60" fmla="*/ 75 w 100"/>
                <a:gd name="T61" fmla="*/ 45 h 113"/>
                <a:gd name="T62" fmla="*/ 83 w 100"/>
                <a:gd name="T63" fmla="*/ 47 h 113"/>
                <a:gd name="T64" fmla="*/ 91 w 100"/>
                <a:gd name="T65" fmla="*/ 48 h 113"/>
                <a:gd name="T66" fmla="*/ 95 w 100"/>
                <a:gd name="T67" fmla="*/ 50 h 113"/>
                <a:gd name="T68" fmla="*/ 99 w 100"/>
                <a:gd name="T69" fmla="*/ 54 h 113"/>
                <a:gd name="T70" fmla="*/ 100 w 100"/>
                <a:gd name="T71" fmla="*/ 55 h 113"/>
                <a:gd name="T72" fmla="*/ 100 w 100"/>
                <a:gd name="T73" fmla="*/ 57 h 113"/>
                <a:gd name="T74" fmla="*/ 100 w 100"/>
                <a:gd name="T75" fmla="*/ 60 h 113"/>
                <a:gd name="T76" fmla="*/ 100 w 100"/>
                <a:gd name="T77" fmla="*/ 62 h 113"/>
                <a:gd name="T78" fmla="*/ 99 w 100"/>
                <a:gd name="T79" fmla="*/ 72 h 113"/>
                <a:gd name="T80" fmla="*/ 98 w 100"/>
                <a:gd name="T81" fmla="*/ 81 h 113"/>
                <a:gd name="T82" fmla="*/ 94 w 100"/>
                <a:gd name="T83" fmla="*/ 90 h 113"/>
                <a:gd name="T84" fmla="*/ 92 w 100"/>
                <a:gd name="T85" fmla="*/ 100 h 113"/>
                <a:gd name="T86" fmla="*/ 91 w 100"/>
                <a:gd name="T87" fmla="*/ 105 h 113"/>
                <a:gd name="T88" fmla="*/ 88 w 100"/>
                <a:gd name="T89" fmla="*/ 108 h 113"/>
                <a:gd name="T90" fmla="*/ 87 w 100"/>
                <a:gd name="T91" fmla="*/ 112 h 113"/>
                <a:gd name="T92" fmla="*/ 85 w 100"/>
                <a:gd name="T93" fmla="*/ 113 h 113"/>
                <a:gd name="T94" fmla="*/ 80 w 100"/>
                <a:gd name="T95" fmla="*/ 113 h 113"/>
                <a:gd name="T96" fmla="*/ 72 w 100"/>
                <a:gd name="T97" fmla="*/ 112 h 113"/>
                <a:gd name="T98" fmla="*/ 62 w 100"/>
                <a:gd name="T99" fmla="*/ 108 h 113"/>
                <a:gd name="T100" fmla="*/ 51 w 100"/>
                <a:gd name="T101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113">
                  <a:moveTo>
                    <a:pt x="51" y="105"/>
                  </a:moveTo>
                  <a:lnTo>
                    <a:pt x="19" y="94"/>
                  </a:lnTo>
                  <a:lnTo>
                    <a:pt x="7" y="89"/>
                  </a:lnTo>
                  <a:lnTo>
                    <a:pt x="1" y="83"/>
                  </a:lnTo>
                  <a:lnTo>
                    <a:pt x="0" y="72"/>
                  </a:lnTo>
                  <a:lnTo>
                    <a:pt x="5" y="51"/>
                  </a:lnTo>
                  <a:lnTo>
                    <a:pt x="13" y="16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7" y="29"/>
                  </a:lnTo>
                  <a:lnTo>
                    <a:pt x="42" y="35"/>
                  </a:lnTo>
                  <a:lnTo>
                    <a:pt x="47" y="38"/>
                  </a:lnTo>
                  <a:lnTo>
                    <a:pt x="54" y="41"/>
                  </a:lnTo>
                  <a:lnTo>
                    <a:pt x="60" y="43"/>
                  </a:lnTo>
                  <a:lnTo>
                    <a:pt x="66" y="44"/>
                  </a:lnTo>
                  <a:lnTo>
                    <a:pt x="70" y="45"/>
                  </a:lnTo>
                  <a:lnTo>
                    <a:pt x="75" y="45"/>
                  </a:lnTo>
                  <a:lnTo>
                    <a:pt x="83" y="47"/>
                  </a:lnTo>
                  <a:lnTo>
                    <a:pt x="91" y="48"/>
                  </a:lnTo>
                  <a:lnTo>
                    <a:pt x="95" y="50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7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9" y="72"/>
                  </a:lnTo>
                  <a:lnTo>
                    <a:pt x="98" y="81"/>
                  </a:lnTo>
                  <a:lnTo>
                    <a:pt x="94" y="90"/>
                  </a:lnTo>
                  <a:lnTo>
                    <a:pt x="92" y="100"/>
                  </a:lnTo>
                  <a:lnTo>
                    <a:pt x="91" y="105"/>
                  </a:lnTo>
                  <a:lnTo>
                    <a:pt x="88" y="108"/>
                  </a:lnTo>
                  <a:lnTo>
                    <a:pt x="87" y="112"/>
                  </a:lnTo>
                  <a:lnTo>
                    <a:pt x="85" y="113"/>
                  </a:lnTo>
                  <a:lnTo>
                    <a:pt x="80" y="113"/>
                  </a:lnTo>
                  <a:lnTo>
                    <a:pt x="72" y="112"/>
                  </a:lnTo>
                  <a:lnTo>
                    <a:pt x="62" y="108"/>
                  </a:lnTo>
                  <a:lnTo>
                    <a:pt x="51" y="10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740" y="1929"/>
              <a:ext cx="211" cy="199"/>
            </a:xfrm>
            <a:custGeom>
              <a:avLst/>
              <a:gdLst>
                <a:gd name="T0" fmla="*/ 0 w 211"/>
                <a:gd name="T1" fmla="*/ 82 h 199"/>
                <a:gd name="T2" fmla="*/ 6 w 211"/>
                <a:gd name="T3" fmla="*/ 89 h 199"/>
                <a:gd name="T4" fmla="*/ 21 w 211"/>
                <a:gd name="T5" fmla="*/ 107 h 199"/>
                <a:gd name="T6" fmla="*/ 44 w 211"/>
                <a:gd name="T7" fmla="*/ 131 h 199"/>
                <a:gd name="T8" fmla="*/ 72 w 211"/>
                <a:gd name="T9" fmla="*/ 157 h 199"/>
                <a:gd name="T10" fmla="*/ 103 w 211"/>
                <a:gd name="T11" fmla="*/ 181 h 199"/>
                <a:gd name="T12" fmla="*/ 134 w 211"/>
                <a:gd name="T13" fmla="*/ 196 h 199"/>
                <a:gd name="T14" fmla="*/ 163 w 211"/>
                <a:gd name="T15" fmla="*/ 199 h 199"/>
                <a:gd name="T16" fmla="*/ 187 w 211"/>
                <a:gd name="T17" fmla="*/ 186 h 199"/>
                <a:gd name="T18" fmla="*/ 191 w 211"/>
                <a:gd name="T19" fmla="*/ 185 h 199"/>
                <a:gd name="T20" fmla="*/ 198 w 211"/>
                <a:gd name="T21" fmla="*/ 179 h 199"/>
                <a:gd name="T22" fmla="*/ 207 w 211"/>
                <a:gd name="T23" fmla="*/ 170 h 199"/>
                <a:gd name="T24" fmla="*/ 211 w 211"/>
                <a:gd name="T25" fmla="*/ 153 h 199"/>
                <a:gd name="T26" fmla="*/ 208 w 211"/>
                <a:gd name="T27" fmla="*/ 130 h 199"/>
                <a:gd name="T28" fmla="*/ 193 w 211"/>
                <a:gd name="T29" fmla="*/ 96 h 199"/>
                <a:gd name="T30" fmla="*/ 165 w 211"/>
                <a:gd name="T31" fmla="*/ 55 h 199"/>
                <a:gd name="T32" fmla="*/ 117 w 211"/>
                <a:gd name="T33" fmla="*/ 0 h 199"/>
                <a:gd name="T34" fmla="*/ 0 w 211"/>
                <a:gd name="T35" fmla="*/ 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99">
                  <a:moveTo>
                    <a:pt x="0" y="82"/>
                  </a:moveTo>
                  <a:lnTo>
                    <a:pt x="6" y="89"/>
                  </a:lnTo>
                  <a:lnTo>
                    <a:pt x="21" y="107"/>
                  </a:lnTo>
                  <a:lnTo>
                    <a:pt x="44" y="131"/>
                  </a:lnTo>
                  <a:lnTo>
                    <a:pt x="72" y="157"/>
                  </a:lnTo>
                  <a:lnTo>
                    <a:pt x="103" y="181"/>
                  </a:lnTo>
                  <a:lnTo>
                    <a:pt x="134" y="196"/>
                  </a:lnTo>
                  <a:lnTo>
                    <a:pt x="163" y="199"/>
                  </a:lnTo>
                  <a:lnTo>
                    <a:pt x="187" y="186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7" y="170"/>
                  </a:lnTo>
                  <a:lnTo>
                    <a:pt x="211" y="153"/>
                  </a:lnTo>
                  <a:lnTo>
                    <a:pt x="208" y="130"/>
                  </a:lnTo>
                  <a:lnTo>
                    <a:pt x="193" y="96"/>
                  </a:lnTo>
                  <a:lnTo>
                    <a:pt x="165" y="55"/>
                  </a:lnTo>
                  <a:lnTo>
                    <a:pt x="11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725" y="1914"/>
              <a:ext cx="242" cy="230"/>
            </a:xfrm>
            <a:custGeom>
              <a:avLst/>
              <a:gdLst>
                <a:gd name="T0" fmla="*/ 124 w 242"/>
                <a:gd name="T1" fmla="*/ 2 h 230"/>
                <a:gd name="T2" fmla="*/ 6 w 242"/>
                <a:gd name="T3" fmla="*/ 85 h 230"/>
                <a:gd name="T4" fmla="*/ 4 w 242"/>
                <a:gd name="T5" fmla="*/ 88 h 230"/>
                <a:gd name="T6" fmla="*/ 2 w 242"/>
                <a:gd name="T7" fmla="*/ 90 h 230"/>
                <a:gd name="T8" fmla="*/ 0 w 242"/>
                <a:gd name="T9" fmla="*/ 92 h 230"/>
                <a:gd name="T10" fmla="*/ 0 w 242"/>
                <a:gd name="T11" fmla="*/ 95 h 230"/>
                <a:gd name="T12" fmla="*/ 0 w 242"/>
                <a:gd name="T13" fmla="*/ 98 h 230"/>
                <a:gd name="T14" fmla="*/ 0 w 242"/>
                <a:gd name="T15" fmla="*/ 101 h 230"/>
                <a:gd name="T16" fmla="*/ 2 w 242"/>
                <a:gd name="T17" fmla="*/ 104 h 230"/>
                <a:gd name="T18" fmla="*/ 3 w 242"/>
                <a:gd name="T19" fmla="*/ 107 h 230"/>
                <a:gd name="T20" fmla="*/ 10 w 242"/>
                <a:gd name="T21" fmla="*/ 115 h 230"/>
                <a:gd name="T22" fmla="*/ 23 w 242"/>
                <a:gd name="T23" fmla="*/ 130 h 230"/>
                <a:gd name="T24" fmla="*/ 41 w 242"/>
                <a:gd name="T25" fmla="*/ 151 h 230"/>
                <a:gd name="T26" fmla="*/ 63 w 242"/>
                <a:gd name="T27" fmla="*/ 172 h 230"/>
                <a:gd name="T28" fmla="*/ 88 w 242"/>
                <a:gd name="T29" fmla="*/ 193 h 230"/>
                <a:gd name="T30" fmla="*/ 115 w 242"/>
                <a:gd name="T31" fmla="*/ 211 h 230"/>
                <a:gd name="T32" fmla="*/ 142 w 242"/>
                <a:gd name="T33" fmla="*/ 224 h 230"/>
                <a:gd name="T34" fmla="*/ 168 w 242"/>
                <a:gd name="T35" fmla="*/ 230 h 230"/>
                <a:gd name="T36" fmla="*/ 174 w 242"/>
                <a:gd name="T37" fmla="*/ 230 h 230"/>
                <a:gd name="T38" fmla="*/ 180 w 242"/>
                <a:gd name="T39" fmla="*/ 229 h 230"/>
                <a:gd name="T40" fmla="*/ 185 w 242"/>
                <a:gd name="T41" fmla="*/ 228 h 230"/>
                <a:gd name="T42" fmla="*/ 191 w 242"/>
                <a:gd name="T43" fmla="*/ 226 h 230"/>
                <a:gd name="T44" fmla="*/ 195 w 242"/>
                <a:gd name="T45" fmla="*/ 224 h 230"/>
                <a:gd name="T46" fmla="*/ 200 w 242"/>
                <a:gd name="T47" fmla="*/ 222 h 230"/>
                <a:gd name="T48" fmla="*/ 204 w 242"/>
                <a:gd name="T49" fmla="*/ 218 h 230"/>
                <a:gd name="T50" fmla="*/ 208 w 242"/>
                <a:gd name="T51" fmla="*/ 214 h 230"/>
                <a:gd name="T52" fmla="*/ 217 w 242"/>
                <a:gd name="T53" fmla="*/ 211 h 230"/>
                <a:gd name="T54" fmla="*/ 225 w 242"/>
                <a:gd name="T55" fmla="*/ 204 h 230"/>
                <a:gd name="T56" fmla="*/ 233 w 242"/>
                <a:gd name="T57" fmla="*/ 193 h 230"/>
                <a:gd name="T58" fmla="*/ 239 w 242"/>
                <a:gd name="T59" fmla="*/ 180 h 230"/>
                <a:gd name="T60" fmla="*/ 241 w 242"/>
                <a:gd name="T61" fmla="*/ 177 h 230"/>
                <a:gd name="T62" fmla="*/ 241 w 242"/>
                <a:gd name="T63" fmla="*/ 172 h 230"/>
                <a:gd name="T64" fmla="*/ 242 w 242"/>
                <a:gd name="T65" fmla="*/ 168 h 230"/>
                <a:gd name="T66" fmla="*/ 242 w 242"/>
                <a:gd name="T67" fmla="*/ 164 h 230"/>
                <a:gd name="T68" fmla="*/ 241 w 242"/>
                <a:gd name="T69" fmla="*/ 148 h 230"/>
                <a:gd name="T70" fmla="*/ 236 w 242"/>
                <a:gd name="T71" fmla="*/ 132 h 230"/>
                <a:gd name="T72" fmla="*/ 227 w 242"/>
                <a:gd name="T73" fmla="*/ 114 h 230"/>
                <a:gd name="T74" fmla="*/ 217 w 242"/>
                <a:gd name="T75" fmla="*/ 95 h 230"/>
                <a:gd name="T76" fmla="*/ 202 w 242"/>
                <a:gd name="T77" fmla="*/ 73 h 230"/>
                <a:gd name="T78" fmla="*/ 186 w 242"/>
                <a:gd name="T79" fmla="*/ 52 h 230"/>
                <a:gd name="T80" fmla="*/ 166 w 242"/>
                <a:gd name="T81" fmla="*/ 28 h 230"/>
                <a:gd name="T82" fmla="*/ 143 w 242"/>
                <a:gd name="T83" fmla="*/ 5 h 230"/>
                <a:gd name="T84" fmla="*/ 139 w 242"/>
                <a:gd name="T85" fmla="*/ 1 h 230"/>
                <a:gd name="T86" fmla="*/ 134 w 242"/>
                <a:gd name="T87" fmla="*/ 0 h 230"/>
                <a:gd name="T88" fmla="*/ 129 w 242"/>
                <a:gd name="T89" fmla="*/ 0 h 230"/>
                <a:gd name="T90" fmla="*/ 124 w 242"/>
                <a:gd name="T91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30">
                  <a:moveTo>
                    <a:pt x="124" y="2"/>
                  </a:moveTo>
                  <a:lnTo>
                    <a:pt x="6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2" y="104"/>
                  </a:lnTo>
                  <a:lnTo>
                    <a:pt x="3" y="107"/>
                  </a:lnTo>
                  <a:lnTo>
                    <a:pt x="10" y="115"/>
                  </a:lnTo>
                  <a:lnTo>
                    <a:pt x="23" y="130"/>
                  </a:lnTo>
                  <a:lnTo>
                    <a:pt x="41" y="151"/>
                  </a:lnTo>
                  <a:lnTo>
                    <a:pt x="63" y="172"/>
                  </a:lnTo>
                  <a:lnTo>
                    <a:pt x="88" y="193"/>
                  </a:lnTo>
                  <a:lnTo>
                    <a:pt x="115" y="211"/>
                  </a:lnTo>
                  <a:lnTo>
                    <a:pt x="142" y="224"/>
                  </a:lnTo>
                  <a:lnTo>
                    <a:pt x="168" y="230"/>
                  </a:lnTo>
                  <a:lnTo>
                    <a:pt x="174" y="230"/>
                  </a:lnTo>
                  <a:lnTo>
                    <a:pt x="180" y="229"/>
                  </a:lnTo>
                  <a:lnTo>
                    <a:pt x="185" y="228"/>
                  </a:lnTo>
                  <a:lnTo>
                    <a:pt x="191" y="226"/>
                  </a:lnTo>
                  <a:lnTo>
                    <a:pt x="195" y="224"/>
                  </a:lnTo>
                  <a:lnTo>
                    <a:pt x="200" y="222"/>
                  </a:lnTo>
                  <a:lnTo>
                    <a:pt x="204" y="218"/>
                  </a:lnTo>
                  <a:lnTo>
                    <a:pt x="208" y="214"/>
                  </a:lnTo>
                  <a:lnTo>
                    <a:pt x="217" y="211"/>
                  </a:lnTo>
                  <a:lnTo>
                    <a:pt x="225" y="204"/>
                  </a:lnTo>
                  <a:lnTo>
                    <a:pt x="233" y="193"/>
                  </a:lnTo>
                  <a:lnTo>
                    <a:pt x="239" y="180"/>
                  </a:lnTo>
                  <a:lnTo>
                    <a:pt x="241" y="177"/>
                  </a:lnTo>
                  <a:lnTo>
                    <a:pt x="241" y="172"/>
                  </a:lnTo>
                  <a:lnTo>
                    <a:pt x="242" y="168"/>
                  </a:lnTo>
                  <a:lnTo>
                    <a:pt x="242" y="164"/>
                  </a:lnTo>
                  <a:lnTo>
                    <a:pt x="241" y="148"/>
                  </a:lnTo>
                  <a:lnTo>
                    <a:pt x="236" y="132"/>
                  </a:lnTo>
                  <a:lnTo>
                    <a:pt x="227" y="114"/>
                  </a:lnTo>
                  <a:lnTo>
                    <a:pt x="217" y="95"/>
                  </a:lnTo>
                  <a:lnTo>
                    <a:pt x="202" y="73"/>
                  </a:lnTo>
                  <a:lnTo>
                    <a:pt x="186" y="52"/>
                  </a:lnTo>
                  <a:lnTo>
                    <a:pt x="166" y="28"/>
                  </a:lnTo>
                  <a:lnTo>
                    <a:pt x="143" y="5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762" y="1948"/>
              <a:ext cx="174" cy="166"/>
            </a:xfrm>
            <a:custGeom>
              <a:avLst/>
              <a:gdLst>
                <a:gd name="T0" fmla="*/ 93 w 174"/>
                <a:gd name="T1" fmla="*/ 0 h 166"/>
                <a:gd name="T2" fmla="*/ 117 w 174"/>
                <a:gd name="T3" fmla="*/ 26 h 166"/>
                <a:gd name="T4" fmla="*/ 135 w 174"/>
                <a:gd name="T5" fmla="*/ 49 h 166"/>
                <a:gd name="T6" fmla="*/ 149 w 174"/>
                <a:gd name="T7" fmla="*/ 68 h 166"/>
                <a:gd name="T8" fmla="*/ 160 w 174"/>
                <a:gd name="T9" fmla="*/ 86 h 166"/>
                <a:gd name="T10" fmla="*/ 167 w 174"/>
                <a:gd name="T11" fmla="*/ 100 h 166"/>
                <a:gd name="T12" fmla="*/ 171 w 174"/>
                <a:gd name="T13" fmla="*/ 113 h 166"/>
                <a:gd name="T14" fmla="*/ 173 w 174"/>
                <a:gd name="T15" fmla="*/ 122 h 166"/>
                <a:gd name="T16" fmla="*/ 174 w 174"/>
                <a:gd name="T17" fmla="*/ 131 h 166"/>
                <a:gd name="T18" fmla="*/ 174 w 174"/>
                <a:gd name="T19" fmla="*/ 132 h 166"/>
                <a:gd name="T20" fmla="*/ 174 w 174"/>
                <a:gd name="T21" fmla="*/ 134 h 166"/>
                <a:gd name="T22" fmla="*/ 174 w 174"/>
                <a:gd name="T23" fmla="*/ 135 h 166"/>
                <a:gd name="T24" fmla="*/ 174 w 174"/>
                <a:gd name="T25" fmla="*/ 138 h 166"/>
                <a:gd name="T26" fmla="*/ 170 w 174"/>
                <a:gd name="T27" fmla="*/ 145 h 166"/>
                <a:gd name="T28" fmla="*/ 165 w 174"/>
                <a:gd name="T29" fmla="*/ 150 h 166"/>
                <a:gd name="T30" fmla="*/ 162 w 174"/>
                <a:gd name="T31" fmla="*/ 152 h 166"/>
                <a:gd name="T32" fmla="*/ 161 w 174"/>
                <a:gd name="T33" fmla="*/ 153 h 166"/>
                <a:gd name="T34" fmla="*/ 158 w 174"/>
                <a:gd name="T35" fmla="*/ 154 h 166"/>
                <a:gd name="T36" fmla="*/ 157 w 174"/>
                <a:gd name="T37" fmla="*/ 154 h 166"/>
                <a:gd name="T38" fmla="*/ 155 w 174"/>
                <a:gd name="T39" fmla="*/ 156 h 166"/>
                <a:gd name="T40" fmla="*/ 154 w 174"/>
                <a:gd name="T41" fmla="*/ 157 h 166"/>
                <a:gd name="T42" fmla="*/ 149 w 174"/>
                <a:gd name="T43" fmla="*/ 162 h 166"/>
                <a:gd name="T44" fmla="*/ 144 w 174"/>
                <a:gd name="T45" fmla="*/ 164 h 166"/>
                <a:gd name="T46" fmla="*/ 138 w 174"/>
                <a:gd name="T47" fmla="*/ 166 h 166"/>
                <a:gd name="T48" fmla="*/ 132 w 174"/>
                <a:gd name="T49" fmla="*/ 166 h 166"/>
                <a:gd name="T50" fmla="*/ 116 w 174"/>
                <a:gd name="T51" fmla="*/ 163 h 166"/>
                <a:gd name="T52" fmla="*/ 99 w 174"/>
                <a:gd name="T53" fmla="*/ 154 h 166"/>
                <a:gd name="T54" fmla="*/ 81 w 174"/>
                <a:gd name="T55" fmla="*/ 143 h 166"/>
                <a:gd name="T56" fmla="*/ 62 w 174"/>
                <a:gd name="T57" fmla="*/ 128 h 166"/>
                <a:gd name="T58" fmla="*/ 44 w 174"/>
                <a:gd name="T59" fmla="*/ 113 h 166"/>
                <a:gd name="T60" fmla="*/ 28 w 174"/>
                <a:gd name="T61" fmla="*/ 96 h 166"/>
                <a:gd name="T62" fmla="*/ 13 w 174"/>
                <a:gd name="T63" fmla="*/ 81 h 166"/>
                <a:gd name="T64" fmla="*/ 0 w 174"/>
                <a:gd name="T65" fmla="*/ 67 h 166"/>
                <a:gd name="T66" fmla="*/ 9 w 174"/>
                <a:gd name="T67" fmla="*/ 61 h 166"/>
                <a:gd name="T68" fmla="*/ 20 w 174"/>
                <a:gd name="T69" fmla="*/ 53 h 166"/>
                <a:gd name="T70" fmla="*/ 34 w 174"/>
                <a:gd name="T71" fmla="*/ 43 h 166"/>
                <a:gd name="T72" fmla="*/ 48 w 174"/>
                <a:gd name="T73" fmla="*/ 32 h 166"/>
                <a:gd name="T74" fmla="*/ 62 w 174"/>
                <a:gd name="T75" fmla="*/ 23 h 166"/>
                <a:gd name="T76" fmla="*/ 74 w 174"/>
                <a:gd name="T77" fmla="*/ 13 h 166"/>
                <a:gd name="T78" fmla="*/ 86 w 174"/>
                <a:gd name="T79" fmla="*/ 6 h 166"/>
                <a:gd name="T80" fmla="*/ 93 w 174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166">
                  <a:moveTo>
                    <a:pt x="93" y="0"/>
                  </a:moveTo>
                  <a:lnTo>
                    <a:pt x="117" y="26"/>
                  </a:lnTo>
                  <a:lnTo>
                    <a:pt x="135" y="49"/>
                  </a:lnTo>
                  <a:lnTo>
                    <a:pt x="149" y="68"/>
                  </a:lnTo>
                  <a:lnTo>
                    <a:pt x="160" y="86"/>
                  </a:lnTo>
                  <a:lnTo>
                    <a:pt x="167" y="100"/>
                  </a:lnTo>
                  <a:lnTo>
                    <a:pt x="171" y="113"/>
                  </a:lnTo>
                  <a:lnTo>
                    <a:pt x="173" y="122"/>
                  </a:lnTo>
                  <a:lnTo>
                    <a:pt x="174" y="131"/>
                  </a:lnTo>
                  <a:lnTo>
                    <a:pt x="174" y="132"/>
                  </a:lnTo>
                  <a:lnTo>
                    <a:pt x="174" y="134"/>
                  </a:lnTo>
                  <a:lnTo>
                    <a:pt x="174" y="135"/>
                  </a:lnTo>
                  <a:lnTo>
                    <a:pt x="174" y="138"/>
                  </a:lnTo>
                  <a:lnTo>
                    <a:pt x="170" y="145"/>
                  </a:lnTo>
                  <a:lnTo>
                    <a:pt x="165" y="150"/>
                  </a:lnTo>
                  <a:lnTo>
                    <a:pt x="162" y="152"/>
                  </a:lnTo>
                  <a:lnTo>
                    <a:pt x="161" y="153"/>
                  </a:lnTo>
                  <a:lnTo>
                    <a:pt x="158" y="154"/>
                  </a:lnTo>
                  <a:lnTo>
                    <a:pt x="157" y="154"/>
                  </a:lnTo>
                  <a:lnTo>
                    <a:pt x="155" y="156"/>
                  </a:lnTo>
                  <a:lnTo>
                    <a:pt x="154" y="157"/>
                  </a:lnTo>
                  <a:lnTo>
                    <a:pt x="149" y="162"/>
                  </a:lnTo>
                  <a:lnTo>
                    <a:pt x="144" y="164"/>
                  </a:lnTo>
                  <a:lnTo>
                    <a:pt x="138" y="166"/>
                  </a:lnTo>
                  <a:lnTo>
                    <a:pt x="132" y="166"/>
                  </a:lnTo>
                  <a:lnTo>
                    <a:pt x="116" y="163"/>
                  </a:lnTo>
                  <a:lnTo>
                    <a:pt x="99" y="154"/>
                  </a:lnTo>
                  <a:lnTo>
                    <a:pt x="81" y="143"/>
                  </a:lnTo>
                  <a:lnTo>
                    <a:pt x="62" y="128"/>
                  </a:lnTo>
                  <a:lnTo>
                    <a:pt x="44" y="113"/>
                  </a:lnTo>
                  <a:lnTo>
                    <a:pt x="28" y="96"/>
                  </a:lnTo>
                  <a:lnTo>
                    <a:pt x="13" y="81"/>
                  </a:lnTo>
                  <a:lnTo>
                    <a:pt x="0" y="67"/>
                  </a:lnTo>
                  <a:lnTo>
                    <a:pt x="9" y="61"/>
                  </a:lnTo>
                  <a:lnTo>
                    <a:pt x="20" y="53"/>
                  </a:lnTo>
                  <a:lnTo>
                    <a:pt x="34" y="43"/>
                  </a:lnTo>
                  <a:lnTo>
                    <a:pt x="48" y="32"/>
                  </a:lnTo>
                  <a:lnTo>
                    <a:pt x="62" y="23"/>
                  </a:lnTo>
                  <a:lnTo>
                    <a:pt x="74" y="13"/>
                  </a:lnTo>
                  <a:lnTo>
                    <a:pt x="86" y="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793" y="3425"/>
              <a:ext cx="263" cy="175"/>
            </a:xfrm>
            <a:custGeom>
              <a:avLst/>
              <a:gdLst>
                <a:gd name="T0" fmla="*/ 140 w 263"/>
                <a:gd name="T1" fmla="*/ 22 h 175"/>
                <a:gd name="T2" fmla="*/ 101 w 263"/>
                <a:gd name="T3" fmla="*/ 62 h 175"/>
                <a:gd name="T4" fmla="*/ 91 w 263"/>
                <a:gd name="T5" fmla="*/ 73 h 175"/>
                <a:gd name="T6" fmla="*/ 84 w 263"/>
                <a:gd name="T7" fmla="*/ 79 h 175"/>
                <a:gd name="T8" fmla="*/ 78 w 263"/>
                <a:gd name="T9" fmla="*/ 81 h 175"/>
                <a:gd name="T10" fmla="*/ 72 w 263"/>
                <a:gd name="T11" fmla="*/ 82 h 175"/>
                <a:gd name="T12" fmla="*/ 59 w 263"/>
                <a:gd name="T13" fmla="*/ 84 h 175"/>
                <a:gd name="T14" fmla="*/ 46 w 263"/>
                <a:gd name="T15" fmla="*/ 90 h 175"/>
                <a:gd name="T16" fmla="*/ 34 w 263"/>
                <a:gd name="T17" fmla="*/ 97 h 175"/>
                <a:gd name="T18" fmla="*/ 23 w 263"/>
                <a:gd name="T19" fmla="*/ 106 h 175"/>
                <a:gd name="T20" fmla="*/ 13 w 263"/>
                <a:gd name="T21" fmla="*/ 118 h 175"/>
                <a:gd name="T22" fmla="*/ 6 w 263"/>
                <a:gd name="T23" fmla="*/ 131 h 175"/>
                <a:gd name="T24" fmla="*/ 1 w 263"/>
                <a:gd name="T25" fmla="*/ 145 h 175"/>
                <a:gd name="T26" fmla="*/ 0 w 263"/>
                <a:gd name="T27" fmla="*/ 159 h 175"/>
                <a:gd name="T28" fmla="*/ 1 w 263"/>
                <a:gd name="T29" fmla="*/ 165 h 175"/>
                <a:gd name="T30" fmla="*/ 5 w 263"/>
                <a:gd name="T31" fmla="*/ 170 h 175"/>
                <a:gd name="T32" fmla="*/ 9 w 263"/>
                <a:gd name="T33" fmla="*/ 174 h 175"/>
                <a:gd name="T34" fmla="*/ 17 w 263"/>
                <a:gd name="T35" fmla="*/ 175 h 175"/>
                <a:gd name="T36" fmla="*/ 23 w 263"/>
                <a:gd name="T37" fmla="*/ 174 h 175"/>
                <a:gd name="T38" fmla="*/ 27 w 263"/>
                <a:gd name="T39" fmla="*/ 170 h 175"/>
                <a:gd name="T40" fmla="*/ 31 w 263"/>
                <a:gd name="T41" fmla="*/ 165 h 175"/>
                <a:gd name="T42" fmla="*/ 32 w 263"/>
                <a:gd name="T43" fmla="*/ 159 h 175"/>
                <a:gd name="T44" fmla="*/ 33 w 263"/>
                <a:gd name="T45" fmla="*/ 151 h 175"/>
                <a:gd name="T46" fmla="*/ 36 w 263"/>
                <a:gd name="T47" fmla="*/ 143 h 175"/>
                <a:gd name="T48" fmla="*/ 40 w 263"/>
                <a:gd name="T49" fmla="*/ 136 h 175"/>
                <a:gd name="T50" fmla="*/ 46 w 263"/>
                <a:gd name="T51" fmla="*/ 129 h 175"/>
                <a:gd name="T52" fmla="*/ 52 w 263"/>
                <a:gd name="T53" fmla="*/ 123 h 175"/>
                <a:gd name="T54" fmla="*/ 59 w 263"/>
                <a:gd name="T55" fmla="*/ 118 h 175"/>
                <a:gd name="T56" fmla="*/ 67 w 263"/>
                <a:gd name="T57" fmla="*/ 116 h 175"/>
                <a:gd name="T58" fmla="*/ 72 w 263"/>
                <a:gd name="T59" fmla="*/ 114 h 175"/>
                <a:gd name="T60" fmla="*/ 81 w 263"/>
                <a:gd name="T61" fmla="*/ 113 h 175"/>
                <a:gd name="T62" fmla="*/ 88 w 263"/>
                <a:gd name="T63" fmla="*/ 112 h 175"/>
                <a:gd name="T64" fmla="*/ 95 w 263"/>
                <a:gd name="T65" fmla="*/ 110 h 175"/>
                <a:gd name="T66" fmla="*/ 101 w 263"/>
                <a:gd name="T67" fmla="*/ 106 h 175"/>
                <a:gd name="T68" fmla="*/ 107 w 263"/>
                <a:gd name="T69" fmla="*/ 101 h 175"/>
                <a:gd name="T70" fmla="*/ 113 w 263"/>
                <a:gd name="T71" fmla="*/ 96 h 175"/>
                <a:gd name="T72" fmla="*/ 119 w 263"/>
                <a:gd name="T73" fmla="*/ 90 h 175"/>
                <a:gd name="T74" fmla="*/ 125 w 263"/>
                <a:gd name="T75" fmla="*/ 84 h 175"/>
                <a:gd name="T76" fmla="*/ 162 w 263"/>
                <a:gd name="T77" fmla="*/ 46 h 175"/>
                <a:gd name="T78" fmla="*/ 175 w 263"/>
                <a:gd name="T79" fmla="*/ 36 h 175"/>
                <a:gd name="T80" fmla="*/ 188 w 263"/>
                <a:gd name="T81" fmla="*/ 33 h 175"/>
                <a:gd name="T82" fmla="*/ 200 w 263"/>
                <a:gd name="T83" fmla="*/ 32 h 175"/>
                <a:gd name="T84" fmla="*/ 210 w 263"/>
                <a:gd name="T85" fmla="*/ 34 h 175"/>
                <a:gd name="T86" fmla="*/ 220 w 263"/>
                <a:gd name="T87" fmla="*/ 39 h 175"/>
                <a:gd name="T88" fmla="*/ 227 w 263"/>
                <a:gd name="T89" fmla="*/ 42 h 175"/>
                <a:gd name="T90" fmla="*/ 233 w 263"/>
                <a:gd name="T91" fmla="*/ 47 h 175"/>
                <a:gd name="T92" fmla="*/ 235 w 263"/>
                <a:gd name="T93" fmla="*/ 49 h 175"/>
                <a:gd name="T94" fmla="*/ 241 w 263"/>
                <a:gd name="T95" fmla="*/ 53 h 175"/>
                <a:gd name="T96" fmla="*/ 247 w 263"/>
                <a:gd name="T97" fmla="*/ 54 h 175"/>
                <a:gd name="T98" fmla="*/ 253 w 263"/>
                <a:gd name="T99" fmla="*/ 53 h 175"/>
                <a:gd name="T100" fmla="*/ 258 w 263"/>
                <a:gd name="T101" fmla="*/ 49 h 175"/>
                <a:gd name="T102" fmla="*/ 261 w 263"/>
                <a:gd name="T103" fmla="*/ 45 h 175"/>
                <a:gd name="T104" fmla="*/ 263 w 263"/>
                <a:gd name="T105" fmla="*/ 37 h 175"/>
                <a:gd name="T106" fmla="*/ 261 w 263"/>
                <a:gd name="T107" fmla="*/ 32 h 175"/>
                <a:gd name="T108" fmla="*/ 258 w 263"/>
                <a:gd name="T109" fmla="*/ 27 h 175"/>
                <a:gd name="T110" fmla="*/ 248 w 263"/>
                <a:gd name="T111" fmla="*/ 19 h 175"/>
                <a:gd name="T112" fmla="*/ 238 w 263"/>
                <a:gd name="T113" fmla="*/ 11 h 175"/>
                <a:gd name="T114" fmla="*/ 223 w 263"/>
                <a:gd name="T115" fmla="*/ 5 h 175"/>
                <a:gd name="T116" fmla="*/ 209 w 263"/>
                <a:gd name="T117" fmla="*/ 1 h 175"/>
                <a:gd name="T118" fmla="*/ 193 w 263"/>
                <a:gd name="T119" fmla="*/ 0 h 175"/>
                <a:gd name="T120" fmla="*/ 176 w 263"/>
                <a:gd name="T121" fmla="*/ 2 h 175"/>
                <a:gd name="T122" fmla="*/ 158 w 263"/>
                <a:gd name="T123" fmla="*/ 9 h 175"/>
                <a:gd name="T124" fmla="*/ 140 w 263"/>
                <a:gd name="T125" fmla="*/ 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175">
                  <a:moveTo>
                    <a:pt x="140" y="22"/>
                  </a:moveTo>
                  <a:lnTo>
                    <a:pt x="101" y="62"/>
                  </a:lnTo>
                  <a:lnTo>
                    <a:pt x="91" y="73"/>
                  </a:lnTo>
                  <a:lnTo>
                    <a:pt x="84" y="79"/>
                  </a:lnTo>
                  <a:lnTo>
                    <a:pt x="78" y="81"/>
                  </a:lnTo>
                  <a:lnTo>
                    <a:pt x="72" y="82"/>
                  </a:lnTo>
                  <a:lnTo>
                    <a:pt x="59" y="84"/>
                  </a:lnTo>
                  <a:lnTo>
                    <a:pt x="46" y="90"/>
                  </a:lnTo>
                  <a:lnTo>
                    <a:pt x="34" y="97"/>
                  </a:lnTo>
                  <a:lnTo>
                    <a:pt x="23" y="106"/>
                  </a:lnTo>
                  <a:lnTo>
                    <a:pt x="13" y="118"/>
                  </a:lnTo>
                  <a:lnTo>
                    <a:pt x="6" y="131"/>
                  </a:lnTo>
                  <a:lnTo>
                    <a:pt x="1" y="145"/>
                  </a:lnTo>
                  <a:lnTo>
                    <a:pt x="0" y="159"/>
                  </a:lnTo>
                  <a:lnTo>
                    <a:pt x="1" y="165"/>
                  </a:lnTo>
                  <a:lnTo>
                    <a:pt x="5" y="170"/>
                  </a:lnTo>
                  <a:lnTo>
                    <a:pt x="9" y="174"/>
                  </a:lnTo>
                  <a:lnTo>
                    <a:pt x="17" y="175"/>
                  </a:lnTo>
                  <a:lnTo>
                    <a:pt x="23" y="174"/>
                  </a:lnTo>
                  <a:lnTo>
                    <a:pt x="27" y="170"/>
                  </a:lnTo>
                  <a:lnTo>
                    <a:pt x="31" y="165"/>
                  </a:lnTo>
                  <a:lnTo>
                    <a:pt x="32" y="159"/>
                  </a:lnTo>
                  <a:lnTo>
                    <a:pt x="33" y="151"/>
                  </a:lnTo>
                  <a:lnTo>
                    <a:pt x="36" y="143"/>
                  </a:lnTo>
                  <a:lnTo>
                    <a:pt x="40" y="136"/>
                  </a:lnTo>
                  <a:lnTo>
                    <a:pt x="46" y="129"/>
                  </a:lnTo>
                  <a:lnTo>
                    <a:pt x="52" y="123"/>
                  </a:lnTo>
                  <a:lnTo>
                    <a:pt x="59" y="118"/>
                  </a:lnTo>
                  <a:lnTo>
                    <a:pt x="67" y="116"/>
                  </a:lnTo>
                  <a:lnTo>
                    <a:pt x="72" y="114"/>
                  </a:lnTo>
                  <a:lnTo>
                    <a:pt x="81" y="113"/>
                  </a:lnTo>
                  <a:lnTo>
                    <a:pt x="88" y="112"/>
                  </a:lnTo>
                  <a:lnTo>
                    <a:pt x="95" y="110"/>
                  </a:lnTo>
                  <a:lnTo>
                    <a:pt x="101" y="106"/>
                  </a:lnTo>
                  <a:lnTo>
                    <a:pt x="107" y="101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62" y="46"/>
                  </a:lnTo>
                  <a:lnTo>
                    <a:pt x="175" y="36"/>
                  </a:lnTo>
                  <a:lnTo>
                    <a:pt x="188" y="33"/>
                  </a:lnTo>
                  <a:lnTo>
                    <a:pt x="200" y="32"/>
                  </a:lnTo>
                  <a:lnTo>
                    <a:pt x="210" y="34"/>
                  </a:lnTo>
                  <a:lnTo>
                    <a:pt x="220" y="39"/>
                  </a:lnTo>
                  <a:lnTo>
                    <a:pt x="227" y="42"/>
                  </a:lnTo>
                  <a:lnTo>
                    <a:pt x="233" y="47"/>
                  </a:lnTo>
                  <a:lnTo>
                    <a:pt x="235" y="49"/>
                  </a:lnTo>
                  <a:lnTo>
                    <a:pt x="241" y="53"/>
                  </a:lnTo>
                  <a:lnTo>
                    <a:pt x="247" y="54"/>
                  </a:lnTo>
                  <a:lnTo>
                    <a:pt x="253" y="53"/>
                  </a:lnTo>
                  <a:lnTo>
                    <a:pt x="258" y="49"/>
                  </a:lnTo>
                  <a:lnTo>
                    <a:pt x="261" y="45"/>
                  </a:lnTo>
                  <a:lnTo>
                    <a:pt x="263" y="37"/>
                  </a:lnTo>
                  <a:lnTo>
                    <a:pt x="261" y="32"/>
                  </a:lnTo>
                  <a:lnTo>
                    <a:pt x="258" y="27"/>
                  </a:lnTo>
                  <a:lnTo>
                    <a:pt x="248" y="19"/>
                  </a:lnTo>
                  <a:lnTo>
                    <a:pt x="238" y="11"/>
                  </a:lnTo>
                  <a:lnTo>
                    <a:pt x="223" y="5"/>
                  </a:lnTo>
                  <a:lnTo>
                    <a:pt x="209" y="1"/>
                  </a:lnTo>
                  <a:lnTo>
                    <a:pt x="193" y="0"/>
                  </a:lnTo>
                  <a:lnTo>
                    <a:pt x="176" y="2"/>
                  </a:lnTo>
                  <a:lnTo>
                    <a:pt x="158" y="9"/>
                  </a:lnTo>
                  <a:lnTo>
                    <a:pt x="14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111" y="3438"/>
              <a:ext cx="271" cy="180"/>
            </a:xfrm>
            <a:custGeom>
              <a:avLst/>
              <a:gdLst>
                <a:gd name="T0" fmla="*/ 8 w 271"/>
                <a:gd name="T1" fmla="*/ 2 h 180"/>
                <a:gd name="T2" fmla="*/ 0 w 271"/>
                <a:gd name="T3" fmla="*/ 11 h 180"/>
                <a:gd name="T4" fmla="*/ 1 w 271"/>
                <a:gd name="T5" fmla="*/ 23 h 180"/>
                <a:gd name="T6" fmla="*/ 10 w 271"/>
                <a:gd name="T7" fmla="*/ 32 h 180"/>
                <a:gd name="T8" fmla="*/ 32 w 271"/>
                <a:gd name="T9" fmla="*/ 32 h 180"/>
                <a:gd name="T10" fmla="*/ 64 w 271"/>
                <a:gd name="T11" fmla="*/ 33 h 180"/>
                <a:gd name="T12" fmla="*/ 94 w 271"/>
                <a:gd name="T13" fmla="*/ 39 h 180"/>
                <a:gd name="T14" fmla="*/ 114 w 271"/>
                <a:gd name="T15" fmla="*/ 51 h 180"/>
                <a:gd name="T16" fmla="*/ 120 w 271"/>
                <a:gd name="T17" fmla="*/ 68 h 180"/>
                <a:gd name="T18" fmla="*/ 129 w 271"/>
                <a:gd name="T19" fmla="*/ 90 h 180"/>
                <a:gd name="T20" fmla="*/ 148 w 271"/>
                <a:gd name="T21" fmla="*/ 107 h 180"/>
                <a:gd name="T22" fmla="*/ 178 w 271"/>
                <a:gd name="T23" fmla="*/ 118 h 180"/>
                <a:gd name="T24" fmla="*/ 203 w 271"/>
                <a:gd name="T25" fmla="*/ 120 h 180"/>
                <a:gd name="T26" fmla="*/ 221 w 271"/>
                <a:gd name="T27" fmla="*/ 129 h 180"/>
                <a:gd name="T28" fmla="*/ 235 w 271"/>
                <a:gd name="T29" fmla="*/ 142 h 180"/>
                <a:gd name="T30" fmla="*/ 239 w 271"/>
                <a:gd name="T31" fmla="*/ 155 h 180"/>
                <a:gd name="T32" fmla="*/ 239 w 271"/>
                <a:gd name="T33" fmla="*/ 168 h 180"/>
                <a:gd name="T34" fmla="*/ 247 w 271"/>
                <a:gd name="T35" fmla="*/ 177 h 180"/>
                <a:gd name="T36" fmla="*/ 259 w 271"/>
                <a:gd name="T37" fmla="*/ 180 h 180"/>
                <a:gd name="T38" fmla="*/ 268 w 271"/>
                <a:gd name="T39" fmla="*/ 171 h 180"/>
                <a:gd name="T40" fmla="*/ 271 w 271"/>
                <a:gd name="T41" fmla="*/ 151 h 180"/>
                <a:gd name="T42" fmla="*/ 261 w 271"/>
                <a:gd name="T43" fmla="*/ 126 h 180"/>
                <a:gd name="T44" fmla="*/ 246 w 271"/>
                <a:gd name="T45" fmla="*/ 107 h 180"/>
                <a:gd name="T46" fmla="*/ 232 w 271"/>
                <a:gd name="T47" fmla="*/ 98 h 180"/>
                <a:gd name="T48" fmla="*/ 216 w 271"/>
                <a:gd name="T49" fmla="*/ 91 h 180"/>
                <a:gd name="T50" fmla="*/ 203 w 271"/>
                <a:gd name="T51" fmla="*/ 87 h 180"/>
                <a:gd name="T52" fmla="*/ 191 w 271"/>
                <a:gd name="T53" fmla="*/ 87 h 180"/>
                <a:gd name="T54" fmla="*/ 176 w 271"/>
                <a:gd name="T55" fmla="*/ 85 h 180"/>
                <a:gd name="T56" fmla="*/ 161 w 271"/>
                <a:gd name="T57" fmla="*/ 78 h 180"/>
                <a:gd name="T58" fmla="*/ 152 w 271"/>
                <a:gd name="T59" fmla="*/ 64 h 180"/>
                <a:gd name="T60" fmla="*/ 140 w 271"/>
                <a:gd name="T61" fmla="*/ 33 h 180"/>
                <a:gd name="T62" fmla="*/ 104 w 271"/>
                <a:gd name="T63" fmla="*/ 9 h 180"/>
                <a:gd name="T64" fmla="*/ 59 w 271"/>
                <a:gd name="T65" fmla="*/ 1 h 180"/>
                <a:gd name="T66" fmla="*/ 22 w 271"/>
                <a:gd name="T67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180">
                  <a:moveTo>
                    <a:pt x="14" y="1"/>
                  </a:moveTo>
                  <a:lnTo>
                    <a:pt x="8" y="2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32"/>
                  </a:lnTo>
                  <a:lnTo>
                    <a:pt x="64" y="33"/>
                  </a:lnTo>
                  <a:lnTo>
                    <a:pt x="79" y="35"/>
                  </a:lnTo>
                  <a:lnTo>
                    <a:pt x="94" y="39"/>
                  </a:lnTo>
                  <a:lnTo>
                    <a:pt x="106" y="43"/>
                  </a:lnTo>
                  <a:lnTo>
                    <a:pt x="114" y="51"/>
                  </a:lnTo>
                  <a:lnTo>
                    <a:pt x="117" y="58"/>
                  </a:lnTo>
                  <a:lnTo>
                    <a:pt x="120" y="68"/>
                  </a:lnTo>
                  <a:lnTo>
                    <a:pt x="123" y="79"/>
                  </a:lnTo>
                  <a:lnTo>
                    <a:pt x="129" y="90"/>
                  </a:lnTo>
                  <a:lnTo>
                    <a:pt x="138" y="99"/>
                  </a:lnTo>
                  <a:lnTo>
                    <a:pt x="148" y="107"/>
                  </a:lnTo>
                  <a:lnTo>
                    <a:pt x="161" y="113"/>
                  </a:lnTo>
                  <a:lnTo>
                    <a:pt x="178" y="118"/>
                  </a:lnTo>
                  <a:lnTo>
                    <a:pt x="198" y="119"/>
                  </a:lnTo>
                  <a:lnTo>
                    <a:pt x="203" y="120"/>
                  </a:lnTo>
                  <a:lnTo>
                    <a:pt x="211" y="123"/>
                  </a:lnTo>
                  <a:lnTo>
                    <a:pt x="221" y="129"/>
                  </a:lnTo>
                  <a:lnTo>
                    <a:pt x="230" y="136"/>
                  </a:lnTo>
                  <a:lnTo>
                    <a:pt x="235" y="142"/>
                  </a:lnTo>
                  <a:lnTo>
                    <a:pt x="238" y="149"/>
                  </a:lnTo>
                  <a:lnTo>
                    <a:pt x="239" y="155"/>
                  </a:lnTo>
                  <a:lnTo>
                    <a:pt x="239" y="162"/>
                  </a:lnTo>
                  <a:lnTo>
                    <a:pt x="239" y="168"/>
                  </a:lnTo>
                  <a:lnTo>
                    <a:pt x="242" y="174"/>
                  </a:lnTo>
                  <a:lnTo>
                    <a:pt x="247" y="177"/>
                  </a:lnTo>
                  <a:lnTo>
                    <a:pt x="253" y="180"/>
                  </a:lnTo>
                  <a:lnTo>
                    <a:pt x="259" y="180"/>
                  </a:lnTo>
                  <a:lnTo>
                    <a:pt x="265" y="176"/>
                  </a:lnTo>
                  <a:lnTo>
                    <a:pt x="268" y="171"/>
                  </a:lnTo>
                  <a:lnTo>
                    <a:pt x="271" y="165"/>
                  </a:lnTo>
                  <a:lnTo>
                    <a:pt x="271" y="151"/>
                  </a:lnTo>
                  <a:lnTo>
                    <a:pt x="267" y="138"/>
                  </a:lnTo>
                  <a:lnTo>
                    <a:pt x="261" y="126"/>
                  </a:lnTo>
                  <a:lnTo>
                    <a:pt x="253" y="114"/>
                  </a:lnTo>
                  <a:lnTo>
                    <a:pt x="246" y="107"/>
                  </a:lnTo>
                  <a:lnTo>
                    <a:pt x="239" y="103"/>
                  </a:lnTo>
                  <a:lnTo>
                    <a:pt x="232" y="98"/>
                  </a:lnTo>
                  <a:lnTo>
                    <a:pt x="224" y="93"/>
                  </a:lnTo>
                  <a:lnTo>
                    <a:pt x="216" y="91"/>
                  </a:lnTo>
                  <a:lnTo>
                    <a:pt x="209" y="88"/>
                  </a:lnTo>
                  <a:lnTo>
                    <a:pt x="203" y="87"/>
                  </a:lnTo>
                  <a:lnTo>
                    <a:pt x="198" y="87"/>
                  </a:lnTo>
                  <a:lnTo>
                    <a:pt x="191" y="87"/>
                  </a:lnTo>
                  <a:lnTo>
                    <a:pt x="183" y="86"/>
                  </a:lnTo>
                  <a:lnTo>
                    <a:pt x="176" y="85"/>
                  </a:lnTo>
                  <a:lnTo>
                    <a:pt x="169" y="81"/>
                  </a:lnTo>
                  <a:lnTo>
                    <a:pt x="161" y="78"/>
                  </a:lnTo>
                  <a:lnTo>
                    <a:pt x="156" y="71"/>
                  </a:lnTo>
                  <a:lnTo>
                    <a:pt x="152" y="64"/>
                  </a:lnTo>
                  <a:lnTo>
                    <a:pt x="148" y="53"/>
                  </a:lnTo>
                  <a:lnTo>
                    <a:pt x="140" y="33"/>
                  </a:lnTo>
                  <a:lnTo>
                    <a:pt x="125" y="19"/>
                  </a:lnTo>
                  <a:lnTo>
                    <a:pt x="104" y="9"/>
                  </a:lnTo>
                  <a:lnTo>
                    <a:pt x="82" y="3"/>
                  </a:lnTo>
                  <a:lnTo>
                    <a:pt x="59" y="1"/>
                  </a:lnTo>
                  <a:lnTo>
                    <a:pt x="39" y="0"/>
                  </a:lnTo>
                  <a:lnTo>
                    <a:pt x="22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048" y="3608"/>
              <a:ext cx="543" cy="45"/>
            </a:xfrm>
            <a:custGeom>
              <a:avLst/>
              <a:gdLst>
                <a:gd name="T0" fmla="*/ 543 w 543"/>
                <a:gd name="T1" fmla="*/ 45 h 45"/>
                <a:gd name="T2" fmla="*/ 0 w 543"/>
                <a:gd name="T3" fmla="*/ 45 h 45"/>
                <a:gd name="T4" fmla="*/ 5 w 543"/>
                <a:gd name="T5" fmla="*/ 0 h 45"/>
                <a:gd name="T6" fmla="*/ 539 w 543"/>
                <a:gd name="T7" fmla="*/ 0 h 45"/>
                <a:gd name="T8" fmla="*/ 543 w 54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45">
                  <a:moveTo>
                    <a:pt x="543" y="45"/>
                  </a:moveTo>
                  <a:lnTo>
                    <a:pt x="0" y="45"/>
                  </a:lnTo>
                  <a:lnTo>
                    <a:pt x="5" y="0"/>
                  </a:lnTo>
                  <a:lnTo>
                    <a:pt x="539" y="0"/>
                  </a:lnTo>
                  <a:lnTo>
                    <a:pt x="543" y="45"/>
                  </a:lnTo>
                  <a:close/>
                </a:path>
              </a:pathLst>
            </a:custGeom>
            <a:solidFill>
              <a:srgbClr val="F7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553" y="3582"/>
              <a:ext cx="543" cy="45"/>
            </a:xfrm>
            <a:custGeom>
              <a:avLst/>
              <a:gdLst>
                <a:gd name="T0" fmla="*/ 543 w 543"/>
                <a:gd name="T1" fmla="*/ 45 h 45"/>
                <a:gd name="T2" fmla="*/ 0 w 543"/>
                <a:gd name="T3" fmla="*/ 45 h 45"/>
                <a:gd name="T4" fmla="*/ 5 w 543"/>
                <a:gd name="T5" fmla="*/ 0 h 45"/>
                <a:gd name="T6" fmla="*/ 538 w 543"/>
                <a:gd name="T7" fmla="*/ 0 h 45"/>
                <a:gd name="T8" fmla="*/ 543 w 54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45">
                  <a:moveTo>
                    <a:pt x="543" y="45"/>
                  </a:moveTo>
                  <a:lnTo>
                    <a:pt x="0" y="45"/>
                  </a:lnTo>
                  <a:lnTo>
                    <a:pt x="5" y="0"/>
                  </a:lnTo>
                  <a:lnTo>
                    <a:pt x="538" y="0"/>
                  </a:lnTo>
                  <a:lnTo>
                    <a:pt x="543" y="45"/>
                  </a:lnTo>
                  <a:close/>
                </a:path>
              </a:pathLst>
            </a:custGeom>
            <a:solidFill>
              <a:srgbClr val="F7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643" y="3423"/>
              <a:ext cx="180" cy="160"/>
            </a:xfrm>
            <a:custGeom>
              <a:avLst/>
              <a:gdLst>
                <a:gd name="T0" fmla="*/ 96 w 180"/>
                <a:gd name="T1" fmla="*/ 160 h 160"/>
                <a:gd name="T2" fmla="*/ 98 w 180"/>
                <a:gd name="T3" fmla="*/ 156 h 160"/>
                <a:gd name="T4" fmla="*/ 101 w 180"/>
                <a:gd name="T5" fmla="*/ 145 h 160"/>
                <a:gd name="T6" fmla="*/ 106 w 180"/>
                <a:gd name="T7" fmla="*/ 127 h 160"/>
                <a:gd name="T8" fmla="*/ 115 w 180"/>
                <a:gd name="T9" fmla="*/ 106 h 160"/>
                <a:gd name="T10" fmla="*/ 126 w 180"/>
                <a:gd name="T11" fmla="*/ 83 h 160"/>
                <a:gd name="T12" fmla="*/ 140 w 180"/>
                <a:gd name="T13" fmla="*/ 58 h 160"/>
                <a:gd name="T14" fmla="*/ 158 w 180"/>
                <a:gd name="T15" fmla="*/ 35 h 160"/>
                <a:gd name="T16" fmla="*/ 180 w 180"/>
                <a:gd name="T17" fmla="*/ 13 h 160"/>
                <a:gd name="T18" fmla="*/ 123 w 180"/>
                <a:gd name="T19" fmla="*/ 0 h 160"/>
                <a:gd name="T20" fmla="*/ 120 w 180"/>
                <a:gd name="T21" fmla="*/ 4 h 160"/>
                <a:gd name="T22" fmla="*/ 112 w 180"/>
                <a:gd name="T23" fmla="*/ 13 h 160"/>
                <a:gd name="T24" fmla="*/ 101 w 180"/>
                <a:gd name="T25" fmla="*/ 28 h 160"/>
                <a:gd name="T26" fmla="*/ 87 w 180"/>
                <a:gd name="T27" fmla="*/ 44 h 160"/>
                <a:gd name="T28" fmla="*/ 70 w 180"/>
                <a:gd name="T29" fmla="*/ 62 h 160"/>
                <a:gd name="T30" fmla="*/ 52 w 180"/>
                <a:gd name="T31" fmla="*/ 80 h 160"/>
                <a:gd name="T32" fmla="*/ 35 w 180"/>
                <a:gd name="T33" fmla="*/ 94 h 160"/>
                <a:gd name="T34" fmla="*/ 18 w 180"/>
                <a:gd name="T35" fmla="*/ 105 h 160"/>
                <a:gd name="T36" fmla="*/ 16 w 180"/>
                <a:gd name="T37" fmla="*/ 109 h 160"/>
                <a:gd name="T38" fmla="*/ 10 w 180"/>
                <a:gd name="T39" fmla="*/ 121 h 160"/>
                <a:gd name="T40" fmla="*/ 3 w 180"/>
                <a:gd name="T41" fmla="*/ 139 h 160"/>
                <a:gd name="T42" fmla="*/ 0 w 180"/>
                <a:gd name="T43" fmla="*/ 160 h 160"/>
                <a:gd name="T44" fmla="*/ 96 w 180"/>
                <a:gd name="T4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160">
                  <a:moveTo>
                    <a:pt x="96" y="160"/>
                  </a:moveTo>
                  <a:lnTo>
                    <a:pt x="98" y="156"/>
                  </a:lnTo>
                  <a:lnTo>
                    <a:pt x="101" y="145"/>
                  </a:lnTo>
                  <a:lnTo>
                    <a:pt x="106" y="127"/>
                  </a:lnTo>
                  <a:lnTo>
                    <a:pt x="115" y="106"/>
                  </a:lnTo>
                  <a:lnTo>
                    <a:pt x="126" y="83"/>
                  </a:lnTo>
                  <a:lnTo>
                    <a:pt x="140" y="58"/>
                  </a:lnTo>
                  <a:lnTo>
                    <a:pt x="158" y="35"/>
                  </a:lnTo>
                  <a:lnTo>
                    <a:pt x="180" y="13"/>
                  </a:lnTo>
                  <a:lnTo>
                    <a:pt x="123" y="0"/>
                  </a:lnTo>
                  <a:lnTo>
                    <a:pt x="120" y="4"/>
                  </a:lnTo>
                  <a:lnTo>
                    <a:pt x="112" y="13"/>
                  </a:lnTo>
                  <a:lnTo>
                    <a:pt x="101" y="28"/>
                  </a:lnTo>
                  <a:lnTo>
                    <a:pt x="87" y="44"/>
                  </a:lnTo>
                  <a:lnTo>
                    <a:pt x="70" y="62"/>
                  </a:lnTo>
                  <a:lnTo>
                    <a:pt x="52" y="80"/>
                  </a:lnTo>
                  <a:lnTo>
                    <a:pt x="35" y="94"/>
                  </a:lnTo>
                  <a:lnTo>
                    <a:pt x="18" y="105"/>
                  </a:lnTo>
                  <a:lnTo>
                    <a:pt x="16" y="109"/>
                  </a:lnTo>
                  <a:lnTo>
                    <a:pt x="10" y="121"/>
                  </a:lnTo>
                  <a:lnTo>
                    <a:pt x="3" y="139"/>
                  </a:lnTo>
                  <a:lnTo>
                    <a:pt x="0" y="160"/>
                  </a:lnTo>
                  <a:lnTo>
                    <a:pt x="96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376" y="3525"/>
              <a:ext cx="128" cy="82"/>
            </a:xfrm>
            <a:custGeom>
              <a:avLst/>
              <a:gdLst>
                <a:gd name="T0" fmla="*/ 0 w 128"/>
                <a:gd name="T1" fmla="*/ 0 h 82"/>
                <a:gd name="T2" fmla="*/ 15 w 128"/>
                <a:gd name="T3" fmla="*/ 31 h 82"/>
                <a:gd name="T4" fmla="*/ 26 w 128"/>
                <a:gd name="T5" fmla="*/ 57 h 82"/>
                <a:gd name="T6" fmla="*/ 31 w 128"/>
                <a:gd name="T7" fmla="*/ 75 h 82"/>
                <a:gd name="T8" fmla="*/ 33 w 128"/>
                <a:gd name="T9" fmla="*/ 82 h 82"/>
                <a:gd name="T10" fmla="*/ 128 w 128"/>
                <a:gd name="T11" fmla="*/ 82 h 82"/>
                <a:gd name="T12" fmla="*/ 127 w 128"/>
                <a:gd name="T13" fmla="*/ 73 h 82"/>
                <a:gd name="T14" fmla="*/ 126 w 128"/>
                <a:gd name="T15" fmla="*/ 63 h 82"/>
                <a:gd name="T16" fmla="*/ 124 w 128"/>
                <a:gd name="T17" fmla="*/ 55 h 82"/>
                <a:gd name="T18" fmla="*/ 121 w 128"/>
                <a:gd name="T19" fmla="*/ 48 h 82"/>
                <a:gd name="T20" fmla="*/ 106 w 128"/>
                <a:gd name="T21" fmla="*/ 44 h 82"/>
                <a:gd name="T22" fmla="*/ 89 w 128"/>
                <a:gd name="T23" fmla="*/ 41 h 82"/>
                <a:gd name="T24" fmla="*/ 74 w 128"/>
                <a:gd name="T25" fmla="*/ 37 h 82"/>
                <a:gd name="T26" fmla="*/ 58 w 128"/>
                <a:gd name="T27" fmla="*/ 32 h 82"/>
                <a:gd name="T28" fmla="*/ 43 w 128"/>
                <a:gd name="T29" fmla="*/ 26 h 82"/>
                <a:gd name="T30" fmla="*/ 28 w 128"/>
                <a:gd name="T31" fmla="*/ 19 h 82"/>
                <a:gd name="T32" fmla="*/ 14 w 128"/>
                <a:gd name="T33" fmla="*/ 11 h 82"/>
                <a:gd name="T34" fmla="*/ 0 w 128"/>
                <a:gd name="T3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82">
                  <a:moveTo>
                    <a:pt x="0" y="0"/>
                  </a:moveTo>
                  <a:lnTo>
                    <a:pt x="15" y="31"/>
                  </a:lnTo>
                  <a:lnTo>
                    <a:pt x="26" y="57"/>
                  </a:lnTo>
                  <a:lnTo>
                    <a:pt x="31" y="75"/>
                  </a:lnTo>
                  <a:lnTo>
                    <a:pt x="33" y="82"/>
                  </a:lnTo>
                  <a:lnTo>
                    <a:pt x="128" y="82"/>
                  </a:lnTo>
                  <a:lnTo>
                    <a:pt x="127" y="73"/>
                  </a:lnTo>
                  <a:lnTo>
                    <a:pt x="126" y="63"/>
                  </a:lnTo>
                  <a:lnTo>
                    <a:pt x="124" y="55"/>
                  </a:lnTo>
                  <a:lnTo>
                    <a:pt x="121" y="48"/>
                  </a:lnTo>
                  <a:lnTo>
                    <a:pt x="106" y="44"/>
                  </a:lnTo>
                  <a:lnTo>
                    <a:pt x="89" y="41"/>
                  </a:lnTo>
                  <a:lnTo>
                    <a:pt x="74" y="37"/>
                  </a:lnTo>
                  <a:lnTo>
                    <a:pt x="58" y="32"/>
                  </a:lnTo>
                  <a:lnTo>
                    <a:pt x="43" y="26"/>
                  </a:lnTo>
                  <a:lnTo>
                    <a:pt x="28" y="19"/>
                  </a:lnTo>
                  <a:lnTo>
                    <a:pt x="1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905" y="2252"/>
              <a:ext cx="245" cy="224"/>
            </a:xfrm>
            <a:custGeom>
              <a:avLst/>
              <a:gdLst>
                <a:gd name="T0" fmla="*/ 0 w 245"/>
                <a:gd name="T1" fmla="*/ 36 h 224"/>
                <a:gd name="T2" fmla="*/ 3 w 245"/>
                <a:gd name="T3" fmla="*/ 53 h 224"/>
                <a:gd name="T4" fmla="*/ 12 w 245"/>
                <a:gd name="T5" fmla="*/ 96 h 224"/>
                <a:gd name="T6" fmla="*/ 20 w 245"/>
                <a:gd name="T7" fmla="*/ 155 h 224"/>
                <a:gd name="T8" fmla="*/ 22 w 245"/>
                <a:gd name="T9" fmla="*/ 224 h 224"/>
                <a:gd name="T10" fmla="*/ 24 w 245"/>
                <a:gd name="T11" fmla="*/ 224 h 224"/>
                <a:gd name="T12" fmla="*/ 28 w 245"/>
                <a:gd name="T13" fmla="*/ 224 h 224"/>
                <a:gd name="T14" fmla="*/ 34 w 245"/>
                <a:gd name="T15" fmla="*/ 222 h 224"/>
                <a:gd name="T16" fmla="*/ 44 w 245"/>
                <a:gd name="T17" fmla="*/ 221 h 224"/>
                <a:gd name="T18" fmla="*/ 55 w 245"/>
                <a:gd name="T19" fmla="*/ 221 h 224"/>
                <a:gd name="T20" fmla="*/ 68 w 245"/>
                <a:gd name="T21" fmla="*/ 220 h 224"/>
                <a:gd name="T22" fmla="*/ 82 w 245"/>
                <a:gd name="T23" fmla="*/ 219 h 224"/>
                <a:gd name="T24" fmla="*/ 99 w 245"/>
                <a:gd name="T25" fmla="*/ 219 h 224"/>
                <a:gd name="T26" fmla="*/ 115 w 245"/>
                <a:gd name="T27" fmla="*/ 218 h 224"/>
                <a:gd name="T28" fmla="*/ 133 w 245"/>
                <a:gd name="T29" fmla="*/ 218 h 224"/>
                <a:gd name="T30" fmla="*/ 151 w 245"/>
                <a:gd name="T31" fmla="*/ 218 h 224"/>
                <a:gd name="T32" fmla="*/ 170 w 245"/>
                <a:gd name="T33" fmla="*/ 218 h 224"/>
                <a:gd name="T34" fmla="*/ 188 w 245"/>
                <a:gd name="T35" fmla="*/ 219 h 224"/>
                <a:gd name="T36" fmla="*/ 207 w 245"/>
                <a:gd name="T37" fmla="*/ 220 h 224"/>
                <a:gd name="T38" fmla="*/ 225 w 245"/>
                <a:gd name="T39" fmla="*/ 221 h 224"/>
                <a:gd name="T40" fmla="*/ 242 w 245"/>
                <a:gd name="T41" fmla="*/ 224 h 224"/>
                <a:gd name="T42" fmla="*/ 242 w 245"/>
                <a:gd name="T43" fmla="*/ 216 h 224"/>
                <a:gd name="T44" fmla="*/ 244 w 245"/>
                <a:gd name="T45" fmla="*/ 199 h 224"/>
                <a:gd name="T46" fmla="*/ 245 w 245"/>
                <a:gd name="T47" fmla="*/ 173 h 224"/>
                <a:gd name="T48" fmla="*/ 244 w 245"/>
                <a:gd name="T49" fmla="*/ 139 h 224"/>
                <a:gd name="T50" fmla="*/ 241 w 245"/>
                <a:gd name="T51" fmla="*/ 104 h 224"/>
                <a:gd name="T52" fmla="*/ 236 w 245"/>
                <a:gd name="T53" fmla="*/ 67 h 224"/>
                <a:gd name="T54" fmla="*/ 227 w 245"/>
                <a:gd name="T55" fmla="*/ 32 h 224"/>
                <a:gd name="T56" fmla="*/ 213 w 245"/>
                <a:gd name="T57" fmla="*/ 2 h 224"/>
                <a:gd name="T58" fmla="*/ 212 w 245"/>
                <a:gd name="T59" fmla="*/ 2 h 224"/>
                <a:gd name="T60" fmla="*/ 208 w 245"/>
                <a:gd name="T61" fmla="*/ 1 h 224"/>
                <a:gd name="T62" fmla="*/ 203 w 245"/>
                <a:gd name="T63" fmla="*/ 1 h 224"/>
                <a:gd name="T64" fmla="*/ 195 w 245"/>
                <a:gd name="T65" fmla="*/ 0 h 224"/>
                <a:gd name="T66" fmla="*/ 185 w 245"/>
                <a:gd name="T67" fmla="*/ 0 h 224"/>
                <a:gd name="T68" fmla="*/ 175 w 245"/>
                <a:gd name="T69" fmla="*/ 0 h 224"/>
                <a:gd name="T70" fmla="*/ 163 w 245"/>
                <a:gd name="T71" fmla="*/ 0 h 224"/>
                <a:gd name="T72" fmla="*/ 149 w 245"/>
                <a:gd name="T73" fmla="*/ 0 h 224"/>
                <a:gd name="T74" fmla="*/ 133 w 245"/>
                <a:gd name="T75" fmla="*/ 1 h 224"/>
                <a:gd name="T76" fmla="*/ 116 w 245"/>
                <a:gd name="T77" fmla="*/ 2 h 224"/>
                <a:gd name="T78" fmla="*/ 99 w 245"/>
                <a:gd name="T79" fmla="*/ 6 h 224"/>
                <a:gd name="T80" fmla="*/ 81 w 245"/>
                <a:gd name="T81" fmla="*/ 9 h 224"/>
                <a:gd name="T82" fmla="*/ 61 w 245"/>
                <a:gd name="T83" fmla="*/ 14 h 224"/>
                <a:gd name="T84" fmla="*/ 42 w 245"/>
                <a:gd name="T85" fmla="*/ 20 h 224"/>
                <a:gd name="T86" fmla="*/ 21 w 245"/>
                <a:gd name="T87" fmla="*/ 27 h 224"/>
                <a:gd name="T88" fmla="*/ 0 w 245"/>
                <a:gd name="T89" fmla="*/ 3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5" h="224">
                  <a:moveTo>
                    <a:pt x="0" y="36"/>
                  </a:moveTo>
                  <a:lnTo>
                    <a:pt x="3" y="53"/>
                  </a:lnTo>
                  <a:lnTo>
                    <a:pt x="12" y="96"/>
                  </a:lnTo>
                  <a:lnTo>
                    <a:pt x="20" y="155"/>
                  </a:lnTo>
                  <a:lnTo>
                    <a:pt x="22" y="224"/>
                  </a:lnTo>
                  <a:lnTo>
                    <a:pt x="24" y="224"/>
                  </a:lnTo>
                  <a:lnTo>
                    <a:pt x="28" y="224"/>
                  </a:lnTo>
                  <a:lnTo>
                    <a:pt x="34" y="222"/>
                  </a:lnTo>
                  <a:lnTo>
                    <a:pt x="44" y="221"/>
                  </a:lnTo>
                  <a:lnTo>
                    <a:pt x="55" y="221"/>
                  </a:lnTo>
                  <a:lnTo>
                    <a:pt x="68" y="220"/>
                  </a:lnTo>
                  <a:lnTo>
                    <a:pt x="82" y="219"/>
                  </a:lnTo>
                  <a:lnTo>
                    <a:pt x="99" y="219"/>
                  </a:lnTo>
                  <a:lnTo>
                    <a:pt x="115" y="218"/>
                  </a:lnTo>
                  <a:lnTo>
                    <a:pt x="133" y="218"/>
                  </a:lnTo>
                  <a:lnTo>
                    <a:pt x="151" y="218"/>
                  </a:lnTo>
                  <a:lnTo>
                    <a:pt x="170" y="218"/>
                  </a:lnTo>
                  <a:lnTo>
                    <a:pt x="188" y="219"/>
                  </a:lnTo>
                  <a:lnTo>
                    <a:pt x="207" y="220"/>
                  </a:lnTo>
                  <a:lnTo>
                    <a:pt x="225" y="221"/>
                  </a:lnTo>
                  <a:lnTo>
                    <a:pt x="242" y="224"/>
                  </a:lnTo>
                  <a:lnTo>
                    <a:pt x="242" y="216"/>
                  </a:lnTo>
                  <a:lnTo>
                    <a:pt x="244" y="199"/>
                  </a:lnTo>
                  <a:lnTo>
                    <a:pt x="245" y="173"/>
                  </a:lnTo>
                  <a:lnTo>
                    <a:pt x="244" y="139"/>
                  </a:lnTo>
                  <a:lnTo>
                    <a:pt x="241" y="104"/>
                  </a:lnTo>
                  <a:lnTo>
                    <a:pt x="236" y="67"/>
                  </a:lnTo>
                  <a:lnTo>
                    <a:pt x="227" y="32"/>
                  </a:lnTo>
                  <a:lnTo>
                    <a:pt x="213" y="2"/>
                  </a:lnTo>
                  <a:lnTo>
                    <a:pt x="212" y="2"/>
                  </a:lnTo>
                  <a:lnTo>
                    <a:pt x="208" y="1"/>
                  </a:lnTo>
                  <a:lnTo>
                    <a:pt x="203" y="1"/>
                  </a:lnTo>
                  <a:lnTo>
                    <a:pt x="195" y="0"/>
                  </a:lnTo>
                  <a:lnTo>
                    <a:pt x="185" y="0"/>
                  </a:lnTo>
                  <a:lnTo>
                    <a:pt x="175" y="0"/>
                  </a:lnTo>
                  <a:lnTo>
                    <a:pt x="163" y="0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16" y="2"/>
                  </a:lnTo>
                  <a:lnTo>
                    <a:pt x="99" y="6"/>
                  </a:lnTo>
                  <a:lnTo>
                    <a:pt x="81" y="9"/>
                  </a:lnTo>
                  <a:lnTo>
                    <a:pt x="61" y="14"/>
                  </a:lnTo>
                  <a:lnTo>
                    <a:pt x="42" y="20"/>
                  </a:lnTo>
                  <a:lnTo>
                    <a:pt x="21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260" y="1867"/>
              <a:ext cx="67" cy="67"/>
            </a:xfrm>
            <a:custGeom>
              <a:avLst/>
              <a:gdLst>
                <a:gd name="T0" fmla="*/ 65 w 67"/>
                <a:gd name="T1" fmla="*/ 46 h 67"/>
                <a:gd name="T2" fmla="*/ 62 w 67"/>
                <a:gd name="T3" fmla="*/ 52 h 67"/>
                <a:gd name="T4" fmla="*/ 57 w 67"/>
                <a:gd name="T5" fmla="*/ 58 h 67"/>
                <a:gd name="T6" fmla="*/ 53 w 67"/>
                <a:gd name="T7" fmla="*/ 61 h 67"/>
                <a:gd name="T8" fmla="*/ 47 w 67"/>
                <a:gd name="T9" fmla="*/ 65 h 67"/>
                <a:gd name="T10" fmla="*/ 41 w 67"/>
                <a:gd name="T11" fmla="*/ 67 h 67"/>
                <a:gd name="T12" fmla="*/ 34 w 67"/>
                <a:gd name="T13" fmla="*/ 67 h 67"/>
                <a:gd name="T14" fmla="*/ 28 w 67"/>
                <a:gd name="T15" fmla="*/ 67 h 67"/>
                <a:gd name="T16" fmla="*/ 21 w 67"/>
                <a:gd name="T17" fmla="*/ 65 h 67"/>
                <a:gd name="T18" fmla="*/ 10 w 67"/>
                <a:gd name="T19" fmla="*/ 58 h 67"/>
                <a:gd name="T20" fmla="*/ 3 w 67"/>
                <a:gd name="T21" fmla="*/ 46 h 67"/>
                <a:gd name="T22" fmla="*/ 0 w 67"/>
                <a:gd name="T23" fmla="*/ 34 h 67"/>
                <a:gd name="T24" fmla="*/ 3 w 67"/>
                <a:gd name="T25" fmla="*/ 21 h 67"/>
                <a:gd name="T26" fmla="*/ 6 w 67"/>
                <a:gd name="T27" fmla="*/ 15 h 67"/>
                <a:gd name="T28" fmla="*/ 10 w 67"/>
                <a:gd name="T29" fmla="*/ 9 h 67"/>
                <a:gd name="T30" fmla="*/ 16 w 67"/>
                <a:gd name="T31" fmla="*/ 6 h 67"/>
                <a:gd name="T32" fmla="*/ 22 w 67"/>
                <a:gd name="T33" fmla="*/ 2 h 67"/>
                <a:gd name="T34" fmla="*/ 28 w 67"/>
                <a:gd name="T35" fmla="*/ 0 h 67"/>
                <a:gd name="T36" fmla="*/ 34 w 67"/>
                <a:gd name="T37" fmla="*/ 0 h 67"/>
                <a:gd name="T38" fmla="*/ 41 w 67"/>
                <a:gd name="T39" fmla="*/ 0 h 67"/>
                <a:gd name="T40" fmla="*/ 47 w 67"/>
                <a:gd name="T41" fmla="*/ 2 h 67"/>
                <a:gd name="T42" fmla="*/ 59 w 67"/>
                <a:gd name="T43" fmla="*/ 9 h 67"/>
                <a:gd name="T44" fmla="*/ 65 w 67"/>
                <a:gd name="T45" fmla="*/ 20 h 67"/>
                <a:gd name="T46" fmla="*/ 67 w 67"/>
                <a:gd name="T47" fmla="*/ 33 h 67"/>
                <a:gd name="T48" fmla="*/ 65 w 67"/>
                <a:gd name="T4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7">
                  <a:moveTo>
                    <a:pt x="65" y="46"/>
                  </a:moveTo>
                  <a:lnTo>
                    <a:pt x="62" y="52"/>
                  </a:lnTo>
                  <a:lnTo>
                    <a:pt x="57" y="58"/>
                  </a:lnTo>
                  <a:lnTo>
                    <a:pt x="53" y="61"/>
                  </a:lnTo>
                  <a:lnTo>
                    <a:pt x="47" y="65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1" y="65"/>
                  </a:lnTo>
                  <a:lnTo>
                    <a:pt x="10" y="58"/>
                  </a:lnTo>
                  <a:lnTo>
                    <a:pt x="3" y="46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9" y="9"/>
                  </a:lnTo>
                  <a:lnTo>
                    <a:pt x="65" y="20"/>
                  </a:lnTo>
                  <a:lnTo>
                    <a:pt x="67" y="33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183" y="1862"/>
              <a:ext cx="43" cy="43"/>
            </a:xfrm>
            <a:custGeom>
              <a:avLst/>
              <a:gdLst>
                <a:gd name="T0" fmla="*/ 41 w 43"/>
                <a:gd name="T1" fmla="*/ 30 h 43"/>
                <a:gd name="T2" fmla="*/ 36 w 43"/>
                <a:gd name="T3" fmla="*/ 37 h 43"/>
                <a:gd name="T4" fmla="*/ 30 w 43"/>
                <a:gd name="T5" fmla="*/ 40 h 43"/>
                <a:gd name="T6" fmla="*/ 21 w 43"/>
                <a:gd name="T7" fmla="*/ 43 h 43"/>
                <a:gd name="T8" fmla="*/ 13 w 43"/>
                <a:gd name="T9" fmla="*/ 40 h 43"/>
                <a:gd name="T10" fmla="*/ 6 w 43"/>
                <a:gd name="T11" fmla="*/ 35 h 43"/>
                <a:gd name="T12" fmla="*/ 1 w 43"/>
                <a:gd name="T13" fmla="*/ 30 h 43"/>
                <a:gd name="T14" fmla="*/ 0 w 43"/>
                <a:gd name="T15" fmla="*/ 21 h 43"/>
                <a:gd name="T16" fmla="*/ 1 w 43"/>
                <a:gd name="T17" fmla="*/ 13 h 43"/>
                <a:gd name="T18" fmla="*/ 6 w 43"/>
                <a:gd name="T19" fmla="*/ 6 h 43"/>
                <a:gd name="T20" fmla="*/ 13 w 43"/>
                <a:gd name="T21" fmla="*/ 1 h 43"/>
                <a:gd name="T22" fmla="*/ 21 w 43"/>
                <a:gd name="T23" fmla="*/ 0 h 43"/>
                <a:gd name="T24" fmla="*/ 30 w 43"/>
                <a:gd name="T25" fmla="*/ 1 h 43"/>
                <a:gd name="T26" fmla="*/ 37 w 43"/>
                <a:gd name="T27" fmla="*/ 6 h 43"/>
                <a:gd name="T28" fmla="*/ 41 w 43"/>
                <a:gd name="T29" fmla="*/ 13 h 43"/>
                <a:gd name="T30" fmla="*/ 43 w 43"/>
                <a:gd name="T31" fmla="*/ 21 h 43"/>
                <a:gd name="T32" fmla="*/ 41 w 43"/>
                <a:gd name="T33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3">
                  <a:moveTo>
                    <a:pt x="41" y="30"/>
                  </a:moveTo>
                  <a:lnTo>
                    <a:pt x="36" y="37"/>
                  </a:lnTo>
                  <a:lnTo>
                    <a:pt x="30" y="40"/>
                  </a:lnTo>
                  <a:lnTo>
                    <a:pt x="21" y="43"/>
                  </a:lnTo>
                  <a:lnTo>
                    <a:pt x="13" y="40"/>
                  </a:lnTo>
                  <a:lnTo>
                    <a:pt x="6" y="35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37" y="6"/>
                  </a:lnTo>
                  <a:lnTo>
                    <a:pt x="41" y="13"/>
                  </a:lnTo>
                  <a:lnTo>
                    <a:pt x="43" y="21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119" y="1855"/>
              <a:ext cx="27" cy="28"/>
            </a:xfrm>
            <a:custGeom>
              <a:avLst/>
              <a:gdLst>
                <a:gd name="T0" fmla="*/ 26 w 27"/>
                <a:gd name="T1" fmla="*/ 19 h 28"/>
                <a:gd name="T2" fmla="*/ 24 w 27"/>
                <a:gd name="T3" fmla="*/ 24 h 28"/>
                <a:gd name="T4" fmla="*/ 19 w 27"/>
                <a:gd name="T5" fmla="*/ 26 h 28"/>
                <a:gd name="T6" fmla="*/ 14 w 27"/>
                <a:gd name="T7" fmla="*/ 28 h 28"/>
                <a:gd name="T8" fmla="*/ 8 w 27"/>
                <a:gd name="T9" fmla="*/ 27 h 28"/>
                <a:gd name="T10" fmla="*/ 3 w 27"/>
                <a:gd name="T11" fmla="*/ 24 h 28"/>
                <a:gd name="T12" fmla="*/ 1 w 27"/>
                <a:gd name="T13" fmla="*/ 19 h 28"/>
                <a:gd name="T14" fmla="*/ 0 w 27"/>
                <a:gd name="T15" fmla="*/ 14 h 28"/>
                <a:gd name="T16" fmla="*/ 1 w 27"/>
                <a:gd name="T17" fmla="*/ 8 h 28"/>
                <a:gd name="T18" fmla="*/ 3 w 27"/>
                <a:gd name="T19" fmla="*/ 3 h 28"/>
                <a:gd name="T20" fmla="*/ 8 w 27"/>
                <a:gd name="T21" fmla="*/ 1 h 28"/>
                <a:gd name="T22" fmla="*/ 13 w 27"/>
                <a:gd name="T23" fmla="*/ 0 h 28"/>
                <a:gd name="T24" fmla="*/ 19 w 27"/>
                <a:gd name="T25" fmla="*/ 1 h 28"/>
                <a:gd name="T26" fmla="*/ 24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6 w 27"/>
                <a:gd name="T3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26" y="19"/>
                  </a:moveTo>
                  <a:lnTo>
                    <a:pt x="24" y="24"/>
                  </a:lnTo>
                  <a:lnTo>
                    <a:pt x="19" y="26"/>
                  </a:lnTo>
                  <a:lnTo>
                    <a:pt x="14" y="28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4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260" y="1867"/>
              <a:ext cx="67" cy="67"/>
            </a:xfrm>
            <a:custGeom>
              <a:avLst/>
              <a:gdLst>
                <a:gd name="T0" fmla="*/ 65 w 67"/>
                <a:gd name="T1" fmla="*/ 46 h 67"/>
                <a:gd name="T2" fmla="*/ 62 w 67"/>
                <a:gd name="T3" fmla="*/ 52 h 67"/>
                <a:gd name="T4" fmla="*/ 57 w 67"/>
                <a:gd name="T5" fmla="*/ 58 h 67"/>
                <a:gd name="T6" fmla="*/ 53 w 67"/>
                <a:gd name="T7" fmla="*/ 61 h 67"/>
                <a:gd name="T8" fmla="*/ 47 w 67"/>
                <a:gd name="T9" fmla="*/ 65 h 67"/>
                <a:gd name="T10" fmla="*/ 41 w 67"/>
                <a:gd name="T11" fmla="*/ 67 h 67"/>
                <a:gd name="T12" fmla="*/ 34 w 67"/>
                <a:gd name="T13" fmla="*/ 67 h 67"/>
                <a:gd name="T14" fmla="*/ 28 w 67"/>
                <a:gd name="T15" fmla="*/ 67 h 67"/>
                <a:gd name="T16" fmla="*/ 21 w 67"/>
                <a:gd name="T17" fmla="*/ 65 h 67"/>
                <a:gd name="T18" fmla="*/ 10 w 67"/>
                <a:gd name="T19" fmla="*/ 58 h 67"/>
                <a:gd name="T20" fmla="*/ 3 w 67"/>
                <a:gd name="T21" fmla="*/ 46 h 67"/>
                <a:gd name="T22" fmla="*/ 0 w 67"/>
                <a:gd name="T23" fmla="*/ 34 h 67"/>
                <a:gd name="T24" fmla="*/ 3 w 67"/>
                <a:gd name="T25" fmla="*/ 21 h 67"/>
                <a:gd name="T26" fmla="*/ 6 w 67"/>
                <a:gd name="T27" fmla="*/ 15 h 67"/>
                <a:gd name="T28" fmla="*/ 10 w 67"/>
                <a:gd name="T29" fmla="*/ 9 h 67"/>
                <a:gd name="T30" fmla="*/ 16 w 67"/>
                <a:gd name="T31" fmla="*/ 6 h 67"/>
                <a:gd name="T32" fmla="*/ 22 w 67"/>
                <a:gd name="T33" fmla="*/ 2 h 67"/>
                <a:gd name="T34" fmla="*/ 28 w 67"/>
                <a:gd name="T35" fmla="*/ 0 h 67"/>
                <a:gd name="T36" fmla="*/ 34 w 67"/>
                <a:gd name="T37" fmla="*/ 0 h 67"/>
                <a:gd name="T38" fmla="*/ 41 w 67"/>
                <a:gd name="T39" fmla="*/ 0 h 67"/>
                <a:gd name="T40" fmla="*/ 47 w 67"/>
                <a:gd name="T41" fmla="*/ 2 h 67"/>
                <a:gd name="T42" fmla="*/ 59 w 67"/>
                <a:gd name="T43" fmla="*/ 9 h 67"/>
                <a:gd name="T44" fmla="*/ 65 w 67"/>
                <a:gd name="T45" fmla="*/ 20 h 67"/>
                <a:gd name="T46" fmla="*/ 67 w 67"/>
                <a:gd name="T47" fmla="*/ 33 h 67"/>
                <a:gd name="T48" fmla="*/ 65 w 67"/>
                <a:gd name="T4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7">
                  <a:moveTo>
                    <a:pt x="65" y="46"/>
                  </a:moveTo>
                  <a:lnTo>
                    <a:pt x="62" y="52"/>
                  </a:lnTo>
                  <a:lnTo>
                    <a:pt x="57" y="58"/>
                  </a:lnTo>
                  <a:lnTo>
                    <a:pt x="53" y="61"/>
                  </a:lnTo>
                  <a:lnTo>
                    <a:pt x="47" y="65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1" y="65"/>
                  </a:lnTo>
                  <a:lnTo>
                    <a:pt x="10" y="58"/>
                  </a:lnTo>
                  <a:lnTo>
                    <a:pt x="3" y="46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9" y="9"/>
                  </a:lnTo>
                  <a:lnTo>
                    <a:pt x="65" y="20"/>
                  </a:lnTo>
                  <a:lnTo>
                    <a:pt x="67" y="33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183" y="1862"/>
              <a:ext cx="43" cy="43"/>
            </a:xfrm>
            <a:custGeom>
              <a:avLst/>
              <a:gdLst>
                <a:gd name="T0" fmla="*/ 41 w 43"/>
                <a:gd name="T1" fmla="*/ 30 h 43"/>
                <a:gd name="T2" fmla="*/ 36 w 43"/>
                <a:gd name="T3" fmla="*/ 37 h 43"/>
                <a:gd name="T4" fmla="*/ 30 w 43"/>
                <a:gd name="T5" fmla="*/ 40 h 43"/>
                <a:gd name="T6" fmla="*/ 21 w 43"/>
                <a:gd name="T7" fmla="*/ 43 h 43"/>
                <a:gd name="T8" fmla="*/ 13 w 43"/>
                <a:gd name="T9" fmla="*/ 40 h 43"/>
                <a:gd name="T10" fmla="*/ 6 w 43"/>
                <a:gd name="T11" fmla="*/ 35 h 43"/>
                <a:gd name="T12" fmla="*/ 1 w 43"/>
                <a:gd name="T13" fmla="*/ 30 h 43"/>
                <a:gd name="T14" fmla="*/ 0 w 43"/>
                <a:gd name="T15" fmla="*/ 21 h 43"/>
                <a:gd name="T16" fmla="*/ 1 w 43"/>
                <a:gd name="T17" fmla="*/ 13 h 43"/>
                <a:gd name="T18" fmla="*/ 6 w 43"/>
                <a:gd name="T19" fmla="*/ 6 h 43"/>
                <a:gd name="T20" fmla="*/ 13 w 43"/>
                <a:gd name="T21" fmla="*/ 1 h 43"/>
                <a:gd name="T22" fmla="*/ 21 w 43"/>
                <a:gd name="T23" fmla="*/ 0 h 43"/>
                <a:gd name="T24" fmla="*/ 30 w 43"/>
                <a:gd name="T25" fmla="*/ 1 h 43"/>
                <a:gd name="T26" fmla="*/ 37 w 43"/>
                <a:gd name="T27" fmla="*/ 6 h 43"/>
                <a:gd name="T28" fmla="*/ 41 w 43"/>
                <a:gd name="T29" fmla="*/ 13 h 43"/>
                <a:gd name="T30" fmla="*/ 43 w 43"/>
                <a:gd name="T31" fmla="*/ 21 h 43"/>
                <a:gd name="T32" fmla="*/ 41 w 43"/>
                <a:gd name="T33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3">
                  <a:moveTo>
                    <a:pt x="41" y="30"/>
                  </a:moveTo>
                  <a:lnTo>
                    <a:pt x="36" y="37"/>
                  </a:lnTo>
                  <a:lnTo>
                    <a:pt x="30" y="40"/>
                  </a:lnTo>
                  <a:lnTo>
                    <a:pt x="21" y="43"/>
                  </a:lnTo>
                  <a:lnTo>
                    <a:pt x="13" y="40"/>
                  </a:lnTo>
                  <a:lnTo>
                    <a:pt x="6" y="35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37" y="6"/>
                  </a:lnTo>
                  <a:lnTo>
                    <a:pt x="41" y="13"/>
                  </a:lnTo>
                  <a:lnTo>
                    <a:pt x="43" y="21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119" y="1855"/>
              <a:ext cx="27" cy="28"/>
            </a:xfrm>
            <a:custGeom>
              <a:avLst/>
              <a:gdLst>
                <a:gd name="T0" fmla="*/ 26 w 27"/>
                <a:gd name="T1" fmla="*/ 19 h 28"/>
                <a:gd name="T2" fmla="*/ 24 w 27"/>
                <a:gd name="T3" fmla="*/ 24 h 28"/>
                <a:gd name="T4" fmla="*/ 19 w 27"/>
                <a:gd name="T5" fmla="*/ 26 h 28"/>
                <a:gd name="T6" fmla="*/ 14 w 27"/>
                <a:gd name="T7" fmla="*/ 28 h 28"/>
                <a:gd name="T8" fmla="*/ 8 w 27"/>
                <a:gd name="T9" fmla="*/ 27 h 28"/>
                <a:gd name="T10" fmla="*/ 3 w 27"/>
                <a:gd name="T11" fmla="*/ 24 h 28"/>
                <a:gd name="T12" fmla="*/ 1 w 27"/>
                <a:gd name="T13" fmla="*/ 19 h 28"/>
                <a:gd name="T14" fmla="*/ 0 w 27"/>
                <a:gd name="T15" fmla="*/ 14 h 28"/>
                <a:gd name="T16" fmla="*/ 1 w 27"/>
                <a:gd name="T17" fmla="*/ 8 h 28"/>
                <a:gd name="T18" fmla="*/ 3 w 27"/>
                <a:gd name="T19" fmla="*/ 3 h 28"/>
                <a:gd name="T20" fmla="*/ 8 w 27"/>
                <a:gd name="T21" fmla="*/ 1 h 28"/>
                <a:gd name="T22" fmla="*/ 13 w 27"/>
                <a:gd name="T23" fmla="*/ 0 h 28"/>
                <a:gd name="T24" fmla="*/ 19 w 27"/>
                <a:gd name="T25" fmla="*/ 1 h 28"/>
                <a:gd name="T26" fmla="*/ 24 w 27"/>
                <a:gd name="T27" fmla="*/ 5 h 28"/>
                <a:gd name="T28" fmla="*/ 26 w 27"/>
                <a:gd name="T29" fmla="*/ 8 h 28"/>
                <a:gd name="T30" fmla="*/ 27 w 27"/>
                <a:gd name="T31" fmla="*/ 14 h 28"/>
                <a:gd name="T32" fmla="*/ 26 w 27"/>
                <a:gd name="T3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8">
                  <a:moveTo>
                    <a:pt x="26" y="19"/>
                  </a:moveTo>
                  <a:lnTo>
                    <a:pt x="24" y="24"/>
                  </a:lnTo>
                  <a:lnTo>
                    <a:pt x="19" y="26"/>
                  </a:lnTo>
                  <a:lnTo>
                    <a:pt x="14" y="28"/>
                  </a:lnTo>
                  <a:lnTo>
                    <a:pt x="8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4" y="5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224" y="1688"/>
              <a:ext cx="67" cy="67"/>
            </a:xfrm>
            <a:custGeom>
              <a:avLst/>
              <a:gdLst>
                <a:gd name="T0" fmla="*/ 66 w 67"/>
                <a:gd name="T1" fmla="*/ 25 h 67"/>
                <a:gd name="T2" fmla="*/ 67 w 67"/>
                <a:gd name="T3" fmla="*/ 38 h 67"/>
                <a:gd name="T4" fmla="*/ 63 w 67"/>
                <a:gd name="T5" fmla="*/ 51 h 67"/>
                <a:gd name="T6" fmla="*/ 54 w 67"/>
                <a:gd name="T7" fmla="*/ 60 h 67"/>
                <a:gd name="T8" fmla="*/ 42 w 67"/>
                <a:gd name="T9" fmla="*/ 66 h 67"/>
                <a:gd name="T10" fmla="*/ 35 w 67"/>
                <a:gd name="T11" fmla="*/ 67 h 67"/>
                <a:gd name="T12" fmla="*/ 29 w 67"/>
                <a:gd name="T13" fmla="*/ 67 h 67"/>
                <a:gd name="T14" fmla="*/ 22 w 67"/>
                <a:gd name="T15" fmla="*/ 65 h 67"/>
                <a:gd name="T16" fmla="*/ 16 w 67"/>
                <a:gd name="T17" fmla="*/ 63 h 67"/>
                <a:gd name="T18" fmla="*/ 11 w 67"/>
                <a:gd name="T19" fmla="*/ 59 h 67"/>
                <a:gd name="T20" fmla="*/ 7 w 67"/>
                <a:gd name="T21" fmla="*/ 54 h 67"/>
                <a:gd name="T22" fmla="*/ 3 w 67"/>
                <a:gd name="T23" fmla="*/ 48 h 67"/>
                <a:gd name="T24" fmla="*/ 1 w 67"/>
                <a:gd name="T25" fmla="*/ 42 h 67"/>
                <a:gd name="T26" fmla="*/ 0 w 67"/>
                <a:gd name="T27" fmla="*/ 28 h 67"/>
                <a:gd name="T28" fmla="*/ 4 w 67"/>
                <a:gd name="T29" fmla="*/ 16 h 67"/>
                <a:gd name="T30" fmla="*/ 13 w 67"/>
                <a:gd name="T31" fmla="*/ 7 h 67"/>
                <a:gd name="T32" fmla="*/ 26 w 67"/>
                <a:gd name="T33" fmla="*/ 1 h 67"/>
                <a:gd name="T34" fmla="*/ 33 w 67"/>
                <a:gd name="T35" fmla="*/ 0 h 67"/>
                <a:gd name="T36" fmla="*/ 39 w 67"/>
                <a:gd name="T37" fmla="*/ 0 h 67"/>
                <a:gd name="T38" fmla="*/ 45 w 67"/>
                <a:gd name="T39" fmla="*/ 2 h 67"/>
                <a:gd name="T40" fmla="*/ 51 w 67"/>
                <a:gd name="T41" fmla="*/ 5 h 67"/>
                <a:gd name="T42" fmla="*/ 55 w 67"/>
                <a:gd name="T43" fmla="*/ 8 h 67"/>
                <a:gd name="T44" fmla="*/ 60 w 67"/>
                <a:gd name="T45" fmla="*/ 13 h 67"/>
                <a:gd name="T46" fmla="*/ 64 w 67"/>
                <a:gd name="T47" fmla="*/ 19 h 67"/>
                <a:gd name="T48" fmla="*/ 66 w 67"/>
                <a:gd name="T4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7">
                  <a:moveTo>
                    <a:pt x="66" y="25"/>
                  </a:moveTo>
                  <a:lnTo>
                    <a:pt x="67" y="38"/>
                  </a:lnTo>
                  <a:lnTo>
                    <a:pt x="63" y="51"/>
                  </a:lnTo>
                  <a:lnTo>
                    <a:pt x="54" y="60"/>
                  </a:lnTo>
                  <a:lnTo>
                    <a:pt x="42" y="66"/>
                  </a:lnTo>
                  <a:lnTo>
                    <a:pt x="35" y="67"/>
                  </a:lnTo>
                  <a:lnTo>
                    <a:pt x="29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7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5" y="8"/>
                  </a:lnTo>
                  <a:lnTo>
                    <a:pt x="60" y="13"/>
                  </a:lnTo>
                  <a:lnTo>
                    <a:pt x="64" y="19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155" y="1740"/>
              <a:ext cx="42" cy="43"/>
            </a:xfrm>
            <a:custGeom>
              <a:avLst/>
              <a:gdLst>
                <a:gd name="T0" fmla="*/ 41 w 42"/>
                <a:gd name="T1" fmla="*/ 15 h 43"/>
                <a:gd name="T2" fmla="*/ 42 w 42"/>
                <a:gd name="T3" fmla="*/ 24 h 43"/>
                <a:gd name="T4" fmla="*/ 39 w 42"/>
                <a:gd name="T5" fmla="*/ 32 h 43"/>
                <a:gd name="T6" fmla="*/ 34 w 42"/>
                <a:gd name="T7" fmla="*/ 38 h 43"/>
                <a:gd name="T8" fmla="*/ 26 w 42"/>
                <a:gd name="T9" fmla="*/ 41 h 43"/>
                <a:gd name="T10" fmla="*/ 17 w 42"/>
                <a:gd name="T11" fmla="*/ 43 h 43"/>
                <a:gd name="T12" fmla="*/ 10 w 42"/>
                <a:gd name="T13" fmla="*/ 39 h 43"/>
                <a:gd name="T14" fmla="*/ 3 w 42"/>
                <a:gd name="T15" fmla="*/ 34 h 43"/>
                <a:gd name="T16" fmla="*/ 0 w 42"/>
                <a:gd name="T17" fmla="*/ 27 h 43"/>
                <a:gd name="T18" fmla="*/ 0 w 42"/>
                <a:gd name="T19" fmla="*/ 19 h 43"/>
                <a:gd name="T20" fmla="*/ 2 w 42"/>
                <a:gd name="T21" fmla="*/ 11 h 43"/>
                <a:gd name="T22" fmla="*/ 7 w 42"/>
                <a:gd name="T23" fmla="*/ 5 h 43"/>
                <a:gd name="T24" fmla="*/ 15 w 42"/>
                <a:gd name="T25" fmla="*/ 1 h 43"/>
                <a:gd name="T26" fmla="*/ 23 w 42"/>
                <a:gd name="T27" fmla="*/ 0 h 43"/>
                <a:gd name="T28" fmla="*/ 32 w 42"/>
                <a:gd name="T29" fmla="*/ 2 h 43"/>
                <a:gd name="T30" fmla="*/ 38 w 42"/>
                <a:gd name="T31" fmla="*/ 8 h 43"/>
                <a:gd name="T32" fmla="*/ 41 w 42"/>
                <a:gd name="T3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41" y="15"/>
                  </a:moveTo>
                  <a:lnTo>
                    <a:pt x="42" y="24"/>
                  </a:lnTo>
                  <a:lnTo>
                    <a:pt x="39" y="32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096" y="1779"/>
              <a:ext cx="28" cy="27"/>
            </a:xfrm>
            <a:custGeom>
              <a:avLst/>
              <a:gdLst>
                <a:gd name="T0" fmla="*/ 28 w 28"/>
                <a:gd name="T1" fmla="*/ 11 h 27"/>
                <a:gd name="T2" fmla="*/ 28 w 28"/>
                <a:gd name="T3" fmla="*/ 15 h 27"/>
                <a:gd name="T4" fmla="*/ 26 w 28"/>
                <a:gd name="T5" fmla="*/ 20 h 27"/>
                <a:gd name="T6" fmla="*/ 23 w 28"/>
                <a:gd name="T7" fmla="*/ 25 h 27"/>
                <a:gd name="T8" fmla="*/ 18 w 28"/>
                <a:gd name="T9" fmla="*/ 27 h 27"/>
                <a:gd name="T10" fmla="*/ 12 w 28"/>
                <a:gd name="T11" fmla="*/ 27 h 27"/>
                <a:gd name="T12" fmla="*/ 7 w 28"/>
                <a:gd name="T13" fmla="*/ 26 h 27"/>
                <a:gd name="T14" fmla="*/ 3 w 28"/>
                <a:gd name="T15" fmla="*/ 23 h 27"/>
                <a:gd name="T16" fmla="*/ 0 w 28"/>
                <a:gd name="T17" fmla="*/ 18 h 27"/>
                <a:gd name="T18" fmla="*/ 0 w 28"/>
                <a:gd name="T19" fmla="*/ 12 h 27"/>
                <a:gd name="T20" fmla="*/ 3 w 28"/>
                <a:gd name="T21" fmla="*/ 7 h 27"/>
                <a:gd name="T22" fmla="*/ 6 w 28"/>
                <a:gd name="T23" fmla="*/ 2 h 27"/>
                <a:gd name="T24" fmla="*/ 11 w 28"/>
                <a:gd name="T25" fmla="*/ 0 h 27"/>
                <a:gd name="T26" fmla="*/ 16 w 28"/>
                <a:gd name="T27" fmla="*/ 0 h 27"/>
                <a:gd name="T28" fmla="*/ 22 w 28"/>
                <a:gd name="T29" fmla="*/ 2 h 27"/>
                <a:gd name="T30" fmla="*/ 25 w 28"/>
                <a:gd name="T31" fmla="*/ 6 h 27"/>
                <a:gd name="T32" fmla="*/ 28 w 28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8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AAF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224" y="1688"/>
              <a:ext cx="67" cy="67"/>
            </a:xfrm>
            <a:custGeom>
              <a:avLst/>
              <a:gdLst>
                <a:gd name="T0" fmla="*/ 66 w 67"/>
                <a:gd name="T1" fmla="*/ 25 h 67"/>
                <a:gd name="T2" fmla="*/ 67 w 67"/>
                <a:gd name="T3" fmla="*/ 38 h 67"/>
                <a:gd name="T4" fmla="*/ 63 w 67"/>
                <a:gd name="T5" fmla="*/ 51 h 67"/>
                <a:gd name="T6" fmla="*/ 54 w 67"/>
                <a:gd name="T7" fmla="*/ 60 h 67"/>
                <a:gd name="T8" fmla="*/ 42 w 67"/>
                <a:gd name="T9" fmla="*/ 66 h 67"/>
                <a:gd name="T10" fmla="*/ 35 w 67"/>
                <a:gd name="T11" fmla="*/ 67 h 67"/>
                <a:gd name="T12" fmla="*/ 29 w 67"/>
                <a:gd name="T13" fmla="*/ 67 h 67"/>
                <a:gd name="T14" fmla="*/ 22 w 67"/>
                <a:gd name="T15" fmla="*/ 65 h 67"/>
                <a:gd name="T16" fmla="*/ 16 w 67"/>
                <a:gd name="T17" fmla="*/ 63 h 67"/>
                <a:gd name="T18" fmla="*/ 11 w 67"/>
                <a:gd name="T19" fmla="*/ 59 h 67"/>
                <a:gd name="T20" fmla="*/ 7 w 67"/>
                <a:gd name="T21" fmla="*/ 54 h 67"/>
                <a:gd name="T22" fmla="*/ 3 w 67"/>
                <a:gd name="T23" fmla="*/ 48 h 67"/>
                <a:gd name="T24" fmla="*/ 1 w 67"/>
                <a:gd name="T25" fmla="*/ 42 h 67"/>
                <a:gd name="T26" fmla="*/ 0 w 67"/>
                <a:gd name="T27" fmla="*/ 28 h 67"/>
                <a:gd name="T28" fmla="*/ 4 w 67"/>
                <a:gd name="T29" fmla="*/ 16 h 67"/>
                <a:gd name="T30" fmla="*/ 13 w 67"/>
                <a:gd name="T31" fmla="*/ 7 h 67"/>
                <a:gd name="T32" fmla="*/ 26 w 67"/>
                <a:gd name="T33" fmla="*/ 1 h 67"/>
                <a:gd name="T34" fmla="*/ 33 w 67"/>
                <a:gd name="T35" fmla="*/ 0 h 67"/>
                <a:gd name="T36" fmla="*/ 39 w 67"/>
                <a:gd name="T37" fmla="*/ 0 h 67"/>
                <a:gd name="T38" fmla="*/ 45 w 67"/>
                <a:gd name="T39" fmla="*/ 2 h 67"/>
                <a:gd name="T40" fmla="*/ 51 w 67"/>
                <a:gd name="T41" fmla="*/ 5 h 67"/>
                <a:gd name="T42" fmla="*/ 55 w 67"/>
                <a:gd name="T43" fmla="*/ 8 h 67"/>
                <a:gd name="T44" fmla="*/ 60 w 67"/>
                <a:gd name="T45" fmla="*/ 13 h 67"/>
                <a:gd name="T46" fmla="*/ 64 w 67"/>
                <a:gd name="T47" fmla="*/ 19 h 67"/>
                <a:gd name="T48" fmla="*/ 66 w 67"/>
                <a:gd name="T49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7">
                  <a:moveTo>
                    <a:pt x="66" y="25"/>
                  </a:moveTo>
                  <a:lnTo>
                    <a:pt x="67" y="38"/>
                  </a:lnTo>
                  <a:lnTo>
                    <a:pt x="63" y="51"/>
                  </a:lnTo>
                  <a:lnTo>
                    <a:pt x="54" y="60"/>
                  </a:lnTo>
                  <a:lnTo>
                    <a:pt x="42" y="66"/>
                  </a:lnTo>
                  <a:lnTo>
                    <a:pt x="35" y="67"/>
                  </a:lnTo>
                  <a:lnTo>
                    <a:pt x="29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7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3" y="7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1" y="5"/>
                  </a:lnTo>
                  <a:lnTo>
                    <a:pt x="55" y="8"/>
                  </a:lnTo>
                  <a:lnTo>
                    <a:pt x="60" y="13"/>
                  </a:lnTo>
                  <a:lnTo>
                    <a:pt x="64" y="19"/>
                  </a:lnTo>
                  <a:lnTo>
                    <a:pt x="6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155" y="1740"/>
              <a:ext cx="42" cy="43"/>
            </a:xfrm>
            <a:custGeom>
              <a:avLst/>
              <a:gdLst>
                <a:gd name="T0" fmla="*/ 41 w 42"/>
                <a:gd name="T1" fmla="*/ 15 h 43"/>
                <a:gd name="T2" fmla="*/ 42 w 42"/>
                <a:gd name="T3" fmla="*/ 24 h 43"/>
                <a:gd name="T4" fmla="*/ 39 w 42"/>
                <a:gd name="T5" fmla="*/ 32 h 43"/>
                <a:gd name="T6" fmla="*/ 34 w 42"/>
                <a:gd name="T7" fmla="*/ 38 h 43"/>
                <a:gd name="T8" fmla="*/ 26 w 42"/>
                <a:gd name="T9" fmla="*/ 41 h 43"/>
                <a:gd name="T10" fmla="*/ 17 w 42"/>
                <a:gd name="T11" fmla="*/ 43 h 43"/>
                <a:gd name="T12" fmla="*/ 10 w 42"/>
                <a:gd name="T13" fmla="*/ 39 h 43"/>
                <a:gd name="T14" fmla="*/ 3 w 42"/>
                <a:gd name="T15" fmla="*/ 34 h 43"/>
                <a:gd name="T16" fmla="*/ 0 w 42"/>
                <a:gd name="T17" fmla="*/ 27 h 43"/>
                <a:gd name="T18" fmla="*/ 0 w 42"/>
                <a:gd name="T19" fmla="*/ 19 h 43"/>
                <a:gd name="T20" fmla="*/ 2 w 42"/>
                <a:gd name="T21" fmla="*/ 11 h 43"/>
                <a:gd name="T22" fmla="*/ 7 w 42"/>
                <a:gd name="T23" fmla="*/ 5 h 43"/>
                <a:gd name="T24" fmla="*/ 15 w 42"/>
                <a:gd name="T25" fmla="*/ 1 h 43"/>
                <a:gd name="T26" fmla="*/ 23 w 42"/>
                <a:gd name="T27" fmla="*/ 0 h 43"/>
                <a:gd name="T28" fmla="*/ 32 w 42"/>
                <a:gd name="T29" fmla="*/ 2 h 43"/>
                <a:gd name="T30" fmla="*/ 38 w 42"/>
                <a:gd name="T31" fmla="*/ 8 h 43"/>
                <a:gd name="T32" fmla="*/ 41 w 42"/>
                <a:gd name="T3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41" y="15"/>
                  </a:moveTo>
                  <a:lnTo>
                    <a:pt x="42" y="24"/>
                  </a:lnTo>
                  <a:lnTo>
                    <a:pt x="39" y="32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17" y="43"/>
                  </a:lnTo>
                  <a:lnTo>
                    <a:pt x="10" y="39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096" y="1779"/>
              <a:ext cx="28" cy="27"/>
            </a:xfrm>
            <a:custGeom>
              <a:avLst/>
              <a:gdLst>
                <a:gd name="T0" fmla="*/ 28 w 28"/>
                <a:gd name="T1" fmla="*/ 11 h 27"/>
                <a:gd name="T2" fmla="*/ 28 w 28"/>
                <a:gd name="T3" fmla="*/ 15 h 27"/>
                <a:gd name="T4" fmla="*/ 26 w 28"/>
                <a:gd name="T5" fmla="*/ 20 h 27"/>
                <a:gd name="T6" fmla="*/ 23 w 28"/>
                <a:gd name="T7" fmla="*/ 25 h 27"/>
                <a:gd name="T8" fmla="*/ 18 w 28"/>
                <a:gd name="T9" fmla="*/ 27 h 27"/>
                <a:gd name="T10" fmla="*/ 12 w 28"/>
                <a:gd name="T11" fmla="*/ 27 h 27"/>
                <a:gd name="T12" fmla="*/ 7 w 28"/>
                <a:gd name="T13" fmla="*/ 26 h 27"/>
                <a:gd name="T14" fmla="*/ 3 w 28"/>
                <a:gd name="T15" fmla="*/ 23 h 27"/>
                <a:gd name="T16" fmla="*/ 0 w 28"/>
                <a:gd name="T17" fmla="*/ 18 h 27"/>
                <a:gd name="T18" fmla="*/ 0 w 28"/>
                <a:gd name="T19" fmla="*/ 12 h 27"/>
                <a:gd name="T20" fmla="*/ 3 w 28"/>
                <a:gd name="T21" fmla="*/ 7 h 27"/>
                <a:gd name="T22" fmla="*/ 6 w 28"/>
                <a:gd name="T23" fmla="*/ 2 h 27"/>
                <a:gd name="T24" fmla="*/ 11 w 28"/>
                <a:gd name="T25" fmla="*/ 0 h 27"/>
                <a:gd name="T26" fmla="*/ 16 w 28"/>
                <a:gd name="T27" fmla="*/ 0 h 27"/>
                <a:gd name="T28" fmla="*/ 22 w 28"/>
                <a:gd name="T29" fmla="*/ 2 h 27"/>
                <a:gd name="T30" fmla="*/ 25 w 28"/>
                <a:gd name="T31" fmla="*/ 6 h 27"/>
                <a:gd name="T32" fmla="*/ 28 w 28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8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08" y="1889"/>
              <a:ext cx="52" cy="43"/>
            </a:xfrm>
            <a:custGeom>
              <a:avLst/>
              <a:gdLst>
                <a:gd name="T0" fmla="*/ 5 w 52"/>
                <a:gd name="T1" fmla="*/ 1 h 43"/>
                <a:gd name="T2" fmla="*/ 2 w 52"/>
                <a:gd name="T3" fmla="*/ 3 h 43"/>
                <a:gd name="T4" fmla="*/ 1 w 52"/>
                <a:gd name="T5" fmla="*/ 5 h 43"/>
                <a:gd name="T6" fmla="*/ 0 w 52"/>
                <a:gd name="T7" fmla="*/ 8 h 43"/>
                <a:gd name="T8" fmla="*/ 1 w 52"/>
                <a:gd name="T9" fmla="*/ 12 h 43"/>
                <a:gd name="T10" fmla="*/ 11 w 52"/>
                <a:gd name="T11" fmla="*/ 38 h 43"/>
                <a:gd name="T12" fmla="*/ 12 w 52"/>
                <a:gd name="T13" fmla="*/ 39 h 43"/>
                <a:gd name="T14" fmla="*/ 13 w 52"/>
                <a:gd name="T15" fmla="*/ 40 h 43"/>
                <a:gd name="T16" fmla="*/ 14 w 52"/>
                <a:gd name="T17" fmla="*/ 42 h 43"/>
                <a:gd name="T18" fmla="*/ 15 w 52"/>
                <a:gd name="T19" fmla="*/ 43 h 43"/>
                <a:gd name="T20" fmla="*/ 18 w 52"/>
                <a:gd name="T21" fmla="*/ 43 h 43"/>
                <a:gd name="T22" fmla="*/ 19 w 52"/>
                <a:gd name="T23" fmla="*/ 43 h 43"/>
                <a:gd name="T24" fmla="*/ 21 w 52"/>
                <a:gd name="T25" fmla="*/ 43 h 43"/>
                <a:gd name="T26" fmla="*/ 22 w 52"/>
                <a:gd name="T27" fmla="*/ 42 h 43"/>
                <a:gd name="T28" fmla="*/ 49 w 52"/>
                <a:gd name="T29" fmla="*/ 29 h 43"/>
                <a:gd name="T30" fmla="*/ 51 w 52"/>
                <a:gd name="T31" fmla="*/ 27 h 43"/>
                <a:gd name="T32" fmla="*/ 52 w 52"/>
                <a:gd name="T33" fmla="*/ 24 h 43"/>
                <a:gd name="T34" fmla="*/ 52 w 52"/>
                <a:gd name="T35" fmla="*/ 21 h 43"/>
                <a:gd name="T36" fmla="*/ 52 w 52"/>
                <a:gd name="T37" fmla="*/ 18 h 43"/>
                <a:gd name="T38" fmla="*/ 50 w 52"/>
                <a:gd name="T39" fmla="*/ 16 h 43"/>
                <a:gd name="T40" fmla="*/ 47 w 52"/>
                <a:gd name="T41" fmla="*/ 14 h 43"/>
                <a:gd name="T42" fmla="*/ 44 w 52"/>
                <a:gd name="T43" fmla="*/ 13 h 43"/>
                <a:gd name="T44" fmla="*/ 40 w 52"/>
                <a:gd name="T45" fmla="*/ 14 h 43"/>
                <a:gd name="T46" fmla="*/ 39 w 52"/>
                <a:gd name="T47" fmla="*/ 16 h 43"/>
                <a:gd name="T48" fmla="*/ 34 w 52"/>
                <a:gd name="T49" fmla="*/ 17 h 43"/>
                <a:gd name="T50" fmla="*/ 28 w 52"/>
                <a:gd name="T51" fmla="*/ 20 h 43"/>
                <a:gd name="T52" fmla="*/ 22 w 52"/>
                <a:gd name="T53" fmla="*/ 23 h 43"/>
                <a:gd name="T54" fmla="*/ 20 w 52"/>
                <a:gd name="T55" fmla="*/ 17 h 43"/>
                <a:gd name="T56" fmla="*/ 18 w 52"/>
                <a:gd name="T57" fmla="*/ 12 h 43"/>
                <a:gd name="T58" fmla="*/ 16 w 52"/>
                <a:gd name="T59" fmla="*/ 7 h 43"/>
                <a:gd name="T60" fmla="*/ 15 w 52"/>
                <a:gd name="T61" fmla="*/ 6 h 43"/>
                <a:gd name="T62" fmla="*/ 14 w 52"/>
                <a:gd name="T63" fmla="*/ 3 h 43"/>
                <a:gd name="T64" fmla="*/ 12 w 52"/>
                <a:gd name="T65" fmla="*/ 1 h 43"/>
                <a:gd name="T66" fmla="*/ 8 w 52"/>
                <a:gd name="T67" fmla="*/ 0 h 43"/>
                <a:gd name="T68" fmla="*/ 5 w 52"/>
                <a:gd name="T6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5" y="1"/>
                  </a:move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1" y="38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49" y="29"/>
                  </a:lnTo>
                  <a:lnTo>
                    <a:pt x="51" y="27"/>
                  </a:lnTo>
                  <a:lnTo>
                    <a:pt x="52" y="24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0" y="16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39" y="16"/>
                  </a:lnTo>
                  <a:lnTo>
                    <a:pt x="34" y="17"/>
                  </a:lnTo>
                  <a:lnTo>
                    <a:pt x="28" y="20"/>
                  </a:lnTo>
                  <a:lnTo>
                    <a:pt x="22" y="23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435" y="1906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30 w 31"/>
                <a:gd name="T3" fmla="*/ 21 h 31"/>
                <a:gd name="T4" fmla="*/ 26 w 31"/>
                <a:gd name="T5" fmla="*/ 26 h 31"/>
                <a:gd name="T6" fmla="*/ 22 w 31"/>
                <a:gd name="T7" fmla="*/ 29 h 31"/>
                <a:gd name="T8" fmla="*/ 16 w 31"/>
                <a:gd name="T9" fmla="*/ 31 h 31"/>
                <a:gd name="T10" fmla="*/ 10 w 31"/>
                <a:gd name="T11" fmla="*/ 29 h 31"/>
                <a:gd name="T12" fmla="*/ 5 w 31"/>
                <a:gd name="T13" fmla="*/ 26 h 31"/>
                <a:gd name="T14" fmla="*/ 2 w 31"/>
                <a:gd name="T15" fmla="*/ 21 h 31"/>
                <a:gd name="T16" fmla="*/ 0 w 31"/>
                <a:gd name="T17" fmla="*/ 15 h 31"/>
                <a:gd name="T18" fmla="*/ 2 w 31"/>
                <a:gd name="T19" fmla="*/ 9 h 31"/>
                <a:gd name="T20" fmla="*/ 5 w 31"/>
                <a:gd name="T21" fmla="*/ 4 h 31"/>
                <a:gd name="T22" fmla="*/ 10 w 31"/>
                <a:gd name="T23" fmla="*/ 1 h 31"/>
                <a:gd name="T24" fmla="*/ 16 w 31"/>
                <a:gd name="T25" fmla="*/ 0 h 31"/>
                <a:gd name="T26" fmla="*/ 22 w 31"/>
                <a:gd name="T27" fmla="*/ 1 h 31"/>
                <a:gd name="T28" fmla="*/ 26 w 31"/>
                <a:gd name="T29" fmla="*/ 4 h 31"/>
                <a:gd name="T30" fmla="*/ 30 w 31"/>
                <a:gd name="T31" fmla="*/ 9 h 31"/>
                <a:gd name="T32" fmla="*/ 31 w 31"/>
                <a:gd name="T3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31" y="15"/>
                  </a:moveTo>
                  <a:lnTo>
                    <a:pt x="30" y="21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16" y="31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572" y="1833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30 w 31"/>
                <a:gd name="T3" fmla="*/ 22 h 31"/>
                <a:gd name="T4" fmla="*/ 26 w 31"/>
                <a:gd name="T5" fmla="*/ 27 h 31"/>
                <a:gd name="T6" fmla="*/ 21 w 31"/>
                <a:gd name="T7" fmla="*/ 30 h 31"/>
                <a:gd name="T8" fmla="*/ 15 w 31"/>
                <a:gd name="T9" fmla="*/ 31 h 31"/>
                <a:gd name="T10" fmla="*/ 10 w 31"/>
                <a:gd name="T11" fmla="*/ 30 h 31"/>
                <a:gd name="T12" fmla="*/ 5 w 31"/>
                <a:gd name="T13" fmla="*/ 27 h 31"/>
                <a:gd name="T14" fmla="*/ 1 w 31"/>
                <a:gd name="T15" fmla="*/ 22 h 31"/>
                <a:gd name="T16" fmla="*/ 0 w 31"/>
                <a:gd name="T17" fmla="*/ 16 h 31"/>
                <a:gd name="T18" fmla="*/ 1 w 31"/>
                <a:gd name="T19" fmla="*/ 10 h 31"/>
                <a:gd name="T20" fmla="*/ 5 w 31"/>
                <a:gd name="T21" fmla="*/ 5 h 31"/>
                <a:gd name="T22" fmla="*/ 10 w 31"/>
                <a:gd name="T23" fmla="*/ 2 h 31"/>
                <a:gd name="T24" fmla="*/ 15 w 31"/>
                <a:gd name="T25" fmla="*/ 0 h 31"/>
                <a:gd name="T26" fmla="*/ 21 w 31"/>
                <a:gd name="T27" fmla="*/ 2 h 31"/>
                <a:gd name="T28" fmla="*/ 26 w 31"/>
                <a:gd name="T29" fmla="*/ 5 h 31"/>
                <a:gd name="T30" fmla="*/ 30 w 31"/>
                <a:gd name="T31" fmla="*/ 10 h 31"/>
                <a:gd name="T32" fmla="*/ 31 w 31"/>
                <a:gd name="T3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0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755576" y="188640"/>
            <a:ext cx="7812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Tom and Mark play the guitar.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Tom and Mark </a:t>
            </a:r>
          </a:p>
          <a:p>
            <a:pPr algn="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are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）（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CGothic" panose="02000600000000000000" pitchFamily="50" charset="0"/>
              </a:rPr>
              <a:t>playing </a:t>
            </a:r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 now.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403648" y="1628800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952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4000" b="1" cap="none" spc="0" dirty="0">
              <a:ln w="952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3059832" y="1616606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吹き出し 18"/>
          <p:cNvSpPr/>
          <p:nvPr/>
        </p:nvSpPr>
        <p:spPr>
          <a:xfrm>
            <a:off x="1547664" y="489214"/>
            <a:ext cx="6048672" cy="1787658"/>
          </a:xfrm>
          <a:prstGeom prst="wedgeRoundRectCallout">
            <a:avLst>
              <a:gd name="adj1" fmla="val 5754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34528" r="33857" b="23412"/>
          <a:stretch/>
        </p:blipFill>
        <p:spPr>
          <a:xfrm>
            <a:off x="8100392" y="404664"/>
            <a:ext cx="906505" cy="109266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165940" y="417206"/>
            <a:ext cx="3825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 play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95736" y="1558533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55776" y="1558533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47864" y="1558533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04048" y="1558533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486110" y="1052736"/>
            <a:ext cx="576064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8" y="2924944"/>
            <a:ext cx="936104" cy="1173033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1547664" y="2420888"/>
            <a:ext cx="5976664" cy="1872208"/>
          </a:xfrm>
          <a:prstGeom prst="wedgeRoundRectCallout">
            <a:avLst>
              <a:gd name="adj1" fmla="val -5849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29926" y="2348880"/>
            <a:ext cx="4477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play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29926" y="3501008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627784" y="3501008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31840" y="3501008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16016" y="3501008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3696434" y="3068960"/>
            <a:ext cx="576064" cy="57606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5496" y="4813846"/>
            <a:ext cx="91450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①「</a:t>
            </a:r>
            <a:r>
              <a:rPr lang="en-US" altLang="ja-JP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 </a:t>
            </a:r>
            <a:r>
              <a:rPr lang="en-US" altLang="ja-JP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＋動詞</a:t>
            </a:r>
            <a:r>
              <a:rPr lang="en-US" altLang="ja-JP" sz="2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」の形で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（今）</a:t>
            </a:r>
            <a:r>
              <a:rPr lang="ja-JP" altLang="en-US" sz="24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～して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います。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と表現できます。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5496" y="5197623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②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「</a:t>
            </a:r>
            <a:r>
              <a:rPr lang="en-US" altLang="ja-JP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」とは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｢am, are, is｣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です。使い分けに注意しよう。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9508" y="422108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-2282" y="4365104"/>
            <a:ext cx="9144000" cy="242088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0" y="0"/>
            <a:ext cx="570380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現在進行形（</a:t>
            </a:r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　＋　動詞</a:t>
            </a:r>
            <a:r>
              <a:rPr lang="en-US" altLang="ja-JP" sz="28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5496" y="5570076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③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3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単現の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の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現在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進行形の表現では無くなります。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20372" y="5981218"/>
            <a:ext cx="9248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※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主語に合わせて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動詞が変化しているため、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｢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の変化は必要なくなります。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5496" y="6309320"/>
            <a:ext cx="9248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④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動詞＋</a:t>
            </a:r>
            <a:r>
              <a:rPr lang="en-US" altLang="ja-JP" sz="2400" b="1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で発音の関係から変化に注意する単語があります。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780928"/>
            <a:ext cx="1353678" cy="108012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34528" r="33857" b="23412"/>
          <a:stretch/>
        </p:blipFill>
        <p:spPr>
          <a:xfrm>
            <a:off x="8027170" y="2852935"/>
            <a:ext cx="639688" cy="771053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981145" y="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65000"/>
                  </a:schemeClr>
                </a:solidFill>
              </a:rPr>
              <a:t>（Ｃ）ＮＨＫ・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</a:rPr>
              <a:t>ＴＹＯ</a:t>
            </a:r>
            <a:endParaRPr lang="en-US" altLang="ja-JP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吹き出し 18"/>
          <p:cNvSpPr/>
          <p:nvPr/>
        </p:nvSpPr>
        <p:spPr>
          <a:xfrm>
            <a:off x="473244" y="633230"/>
            <a:ext cx="6624736" cy="1368152"/>
          </a:xfrm>
          <a:prstGeom prst="wedgeRoundRectCallout">
            <a:avLst>
              <a:gd name="adj1" fmla="val 5754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6" t="34528" r="33857" b="23412"/>
          <a:stretch/>
        </p:blipFill>
        <p:spPr>
          <a:xfrm>
            <a:off x="7769981" y="489214"/>
            <a:ext cx="1374019" cy="165618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697380" y="561222"/>
            <a:ext cx="3825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 play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97380" y="1355051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57420" y="1355051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49508" y="1355051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05692" y="1355051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45398"/>
            <a:ext cx="1624363" cy="1297381"/>
          </a:xfrm>
          <a:prstGeom prst="rect">
            <a:avLst/>
          </a:prstGeom>
        </p:spPr>
      </p:pic>
      <p:sp>
        <p:nvSpPr>
          <p:cNvPr id="22" name="下矢印 21"/>
          <p:cNvSpPr/>
          <p:nvPr/>
        </p:nvSpPr>
        <p:spPr>
          <a:xfrm>
            <a:off x="2843808" y="1137286"/>
            <a:ext cx="576064" cy="36004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467544" y="2073390"/>
            <a:ext cx="6624736" cy="1368152"/>
          </a:xfrm>
          <a:prstGeom prst="wedgeRoundRectCallout">
            <a:avLst>
              <a:gd name="adj1" fmla="val 5754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71600" y="2001382"/>
            <a:ext cx="4485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play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71600" y="2795211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You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051720" y="2795211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are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843808" y="2795211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499992" y="2795211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2838108" y="2577446"/>
            <a:ext cx="576064" cy="36004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16" y="3441542"/>
            <a:ext cx="1229572" cy="1571634"/>
          </a:xfrm>
          <a:prstGeom prst="rect">
            <a:avLst/>
          </a:prstGeom>
        </p:spPr>
      </p:pic>
      <p:sp>
        <p:nvSpPr>
          <p:cNvPr id="34" name="角丸四角形吹き出し 33"/>
          <p:cNvSpPr/>
          <p:nvPr/>
        </p:nvSpPr>
        <p:spPr>
          <a:xfrm>
            <a:off x="467544" y="3513550"/>
            <a:ext cx="6624736" cy="1368152"/>
          </a:xfrm>
          <a:prstGeom prst="wedgeRoundRectCallout">
            <a:avLst>
              <a:gd name="adj1" fmla="val 57548"/>
              <a:gd name="adj2" fmla="val 76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NCGothic" panose="02000600000000000000" pitchFamily="50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71600" y="3441542"/>
            <a:ext cx="4477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play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NCGothic" panose="02000600000000000000" pitchFamily="50" charset="0"/>
              </a:rPr>
              <a:t>s</a:t>
            </a:r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71600" y="4235371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He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051720" y="4235371"/>
            <a:ext cx="10081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is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843808" y="4235371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play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499992" y="4235371"/>
            <a:ext cx="2448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the guitar.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NCGothic" panose="02000600000000000000" pitchFamily="50" charset="0"/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2838108" y="4017606"/>
            <a:ext cx="576064" cy="36004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5496" y="5493495"/>
            <a:ext cx="914501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①「</a:t>
            </a:r>
            <a:r>
              <a:rPr lang="en-US" altLang="ja-JP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 </a:t>
            </a:r>
            <a:r>
              <a:rPr lang="en-US" altLang="ja-JP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6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6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＋動詞</a:t>
            </a:r>
            <a:r>
              <a:rPr lang="en-US" altLang="ja-JP" sz="2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NCGothic" panose="02000600000000000000" pitchFamily="50" charset="0"/>
              </a:rPr>
              <a:t>ing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」の形で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（今）</a:t>
            </a:r>
            <a:r>
              <a:rPr lang="ja-JP" altLang="en-US" sz="24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～して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います。</a:t>
            </a:r>
            <a:r>
              <a:rPr lang="en-US" altLang="ja-JP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と表現できます。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5496" y="5877272"/>
            <a:ext cx="92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②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 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「</a:t>
            </a:r>
            <a:r>
              <a:rPr lang="en-US" altLang="ja-JP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be</a:t>
            </a:r>
            <a:r>
              <a:rPr lang="ja-JP" altLang="en-US" sz="2800" b="1" dirty="0" smtClean="0">
                <a:ln w="63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CGothic" panose="02000600000000000000" pitchFamily="50" charset="0"/>
              </a:rPr>
              <a:t>動詞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」とは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｢am, are, is｣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です。使い分けに注意しよう。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9508" y="4900737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6512" y="5013176"/>
            <a:ext cx="9144000" cy="1746498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0" y="0"/>
            <a:ext cx="570380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現在進行形（</a:t>
            </a:r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be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　＋　動詞</a:t>
            </a:r>
            <a:r>
              <a:rPr lang="en-US" altLang="ja-JP" sz="28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）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5496" y="6309320"/>
            <a:ext cx="9248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③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動詞＋</a:t>
            </a:r>
            <a:r>
              <a:rPr lang="en-US" altLang="ja-JP" sz="2400" b="1" dirty="0" err="1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ing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NCGothic" panose="02000600000000000000" pitchFamily="50" charset="0"/>
              </a:rPr>
              <a:t>で発音の関係から変化に注意する単語があります。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NCGothic" panose="02000600000000000000" pitchFamily="50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981145" y="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65000"/>
                  </a:schemeClr>
                </a:solidFill>
              </a:rPr>
              <a:t>（Ｃ）ＮＨＫ・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</a:rPr>
              <a:t>ＴＹＯ</a:t>
            </a:r>
            <a:endParaRPr lang="en-US" altLang="ja-JP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  <p:bldP spid="16" grpId="0"/>
      <p:bldP spid="17" grpId="0"/>
      <p:bldP spid="18" grpId="0"/>
      <p:bldP spid="22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MCj04456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30553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123728" y="404664"/>
            <a:ext cx="507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r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ead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CGothic" panose="02000600000000000000" pitchFamily="50" charset="0"/>
                <a:ea typeface="ＭＳ ゴシック" pitchFamily="49" charset="-128"/>
              </a:rPr>
              <a:t> 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a book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09496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843808" y="404664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study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89616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91" descr="MCj044625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3779862" cy="36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835696" y="404664"/>
            <a:ext cx="5732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e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at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 ice-cream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89416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47" descr="MCj03975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3693760" cy="37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513402" y="404664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err="1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have</a:t>
            </a:r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 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ramen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74737" y="404664"/>
            <a:ext cx="234872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effectLst/>
                <a:latin typeface="NCGothic" panose="02000600000000000000" pitchFamily="50" charset="0"/>
                <a:ea typeface="ＭＳ ゴシック" pitchFamily="49" charset="-128"/>
              </a:rPr>
              <a:t>hav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48" descr="MCSY0159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3188329" cy="28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31840" y="404664"/>
            <a:ext cx="209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smtClean="0">
                <a:ln w="10541" cmpd="sng">
                  <a:noFill/>
                  <a:prstDash val="solid"/>
                </a:ln>
                <a:latin typeface="NCGothic" panose="02000600000000000000" pitchFamily="50" charset="0"/>
                <a:ea typeface="ＭＳ ゴシック" pitchFamily="49" charset="-128"/>
              </a:rPr>
              <a:t>ski</a:t>
            </a:r>
            <a:r>
              <a:rPr lang="en-US" altLang="ja-JP" sz="54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NCGothic" panose="02000600000000000000" pitchFamily="50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67944" y="404664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NCGothic" panose="02000600000000000000" pitchFamily="50" charset="0"/>
                <a:ea typeface="ＭＳ ゴシック" pitchFamily="49" charset="-128"/>
              </a:rPr>
              <a:t>ing</a:t>
            </a:r>
            <a:endParaRPr lang="ja-JP" altLang="en-US" sz="5400" b="1" cap="none" spc="0" dirty="0">
              <a:ln w="10541" cmpd="sng">
                <a:noFill/>
                <a:prstDash val="solid"/>
              </a:ln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51" descr="MCj03317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3996457" cy="378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4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963</Words>
  <Application>Microsoft Office PowerPoint</Application>
  <PresentationFormat>画面に合わせる (4:3)</PresentationFormat>
  <Paragraphs>333</Paragraphs>
  <Slides>49</Slides>
  <Notes>47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8" baseType="lpstr">
      <vt:lpstr>ＭＳ Ｐゴシック</vt:lpstr>
      <vt:lpstr>ＭＳ ゴシック</vt:lpstr>
      <vt:lpstr>Arial</vt:lpstr>
      <vt:lpstr>Calibri</vt:lpstr>
      <vt:lpstr>Calibri Light</vt:lpstr>
      <vt:lpstr>Century Schoolbook</vt:lpstr>
      <vt:lpstr>NCGothic</vt:lpstr>
      <vt:lpstr>Times New Roman</vt:lpstr>
      <vt:lpstr>Office テーマ</vt:lpstr>
      <vt:lpstr>～している：進行形</vt:lpstr>
      <vt:lpstr>PowerPoint プレゼンテーション</vt:lpstr>
      <vt:lpstr>PowerPoint プレゼンテーション</vt:lpstr>
      <vt:lpstr>動詞ingを練習しよう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現在進行形を練習しよう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Practice more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～している：進行形</dc:title>
  <dc:creator>KASUGA_Hideki</dc:creator>
  <cp:lastModifiedBy>春日秀紀</cp:lastModifiedBy>
  <cp:revision>46</cp:revision>
  <dcterms:created xsi:type="dcterms:W3CDTF">2012-12-20T01:13:50Z</dcterms:created>
  <dcterms:modified xsi:type="dcterms:W3CDTF">2016-01-02T02:58:30Z</dcterms:modified>
</cp:coreProperties>
</file>