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3"/>
  </p:handoutMasterIdLst>
  <p:sldIdLst>
    <p:sldId id="317" r:id="rId2"/>
    <p:sldId id="257" r:id="rId3"/>
    <p:sldId id="31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314" r:id="rId32"/>
    <p:sldId id="285" r:id="rId33"/>
    <p:sldId id="316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6" r:id="rId54"/>
    <p:sldId id="307" r:id="rId55"/>
    <p:sldId id="308" r:id="rId56"/>
    <p:sldId id="309" r:id="rId57"/>
    <p:sldId id="310" r:id="rId58"/>
    <p:sldId id="311" r:id="rId59"/>
    <p:sldId id="305" r:id="rId60"/>
    <p:sldId id="312" r:id="rId61"/>
    <p:sldId id="313" r:id="rId62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FD357A-A0CC-4140-BAAE-D984E0291C1B}" type="datetimeFigureOut">
              <a:rPr kumimoji="1" lang="ja-JP" altLang="en-US" smtClean="0"/>
              <a:t>2015/6/6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21BDB-6C68-4E32-AA90-DCEE07BA18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040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4ABE-3678-44AE-B608-2846030FFA6D}" type="datetimeFigureOut">
              <a:rPr kumimoji="1" lang="ja-JP" altLang="en-US" smtClean="0"/>
              <a:t>2015/6/6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42E37-E3D3-49B4-A635-1904F82A16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4ABE-3678-44AE-B608-2846030FFA6D}" type="datetimeFigureOut">
              <a:rPr kumimoji="1" lang="ja-JP" altLang="en-US" smtClean="0"/>
              <a:t>2015/6/6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42E37-E3D3-49B4-A635-1904F82A16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4ABE-3678-44AE-B608-2846030FFA6D}" type="datetimeFigureOut">
              <a:rPr kumimoji="1" lang="ja-JP" altLang="en-US" smtClean="0"/>
              <a:t>2015/6/6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42E37-E3D3-49B4-A635-1904F82A16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4ABE-3678-44AE-B608-2846030FFA6D}" type="datetimeFigureOut">
              <a:rPr kumimoji="1" lang="ja-JP" altLang="en-US" smtClean="0"/>
              <a:t>2015/6/6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42E37-E3D3-49B4-A635-1904F82A16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4ABE-3678-44AE-B608-2846030FFA6D}" type="datetimeFigureOut">
              <a:rPr kumimoji="1" lang="ja-JP" altLang="en-US" smtClean="0"/>
              <a:t>2015/6/6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42E37-E3D3-49B4-A635-1904F82A16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4ABE-3678-44AE-B608-2846030FFA6D}" type="datetimeFigureOut">
              <a:rPr kumimoji="1" lang="ja-JP" altLang="en-US" smtClean="0"/>
              <a:t>2015/6/6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42E37-E3D3-49B4-A635-1904F82A16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4ABE-3678-44AE-B608-2846030FFA6D}" type="datetimeFigureOut">
              <a:rPr kumimoji="1" lang="ja-JP" altLang="en-US" smtClean="0"/>
              <a:t>2015/6/6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42E37-E3D3-49B4-A635-1904F82A16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4ABE-3678-44AE-B608-2846030FFA6D}" type="datetimeFigureOut">
              <a:rPr kumimoji="1" lang="ja-JP" altLang="en-US" smtClean="0"/>
              <a:t>2015/6/6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42E37-E3D3-49B4-A635-1904F82A16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4ABE-3678-44AE-B608-2846030FFA6D}" type="datetimeFigureOut">
              <a:rPr kumimoji="1" lang="ja-JP" altLang="en-US" smtClean="0"/>
              <a:t>2015/6/6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42E37-E3D3-49B4-A635-1904F82A16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4ABE-3678-44AE-B608-2846030FFA6D}" type="datetimeFigureOut">
              <a:rPr kumimoji="1" lang="ja-JP" altLang="en-US" smtClean="0"/>
              <a:t>2015/6/6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42E37-E3D3-49B4-A635-1904F82A16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4ABE-3678-44AE-B608-2846030FFA6D}" type="datetimeFigureOut">
              <a:rPr kumimoji="1" lang="ja-JP" altLang="en-US" smtClean="0"/>
              <a:t>2015/6/6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42E37-E3D3-49B4-A635-1904F82A16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D4ABE-3678-44AE-B608-2846030FFA6D}" type="datetimeFigureOut">
              <a:rPr kumimoji="1" lang="ja-JP" altLang="en-US" smtClean="0"/>
              <a:t>2015/6/6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42E37-E3D3-49B4-A635-1904F82A16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kumimoji="1" lang="en-US" altLang="ja-JP" sz="16600" dirty="0" smtClean="0">
                <a:latin typeface="NCGothic" pitchFamily="50" charset="0"/>
              </a:rPr>
              <a:t>Numbers</a:t>
            </a:r>
            <a:endParaRPr kumimoji="1" lang="ja-JP" altLang="en-US" sz="16600" dirty="0"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854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latin typeface="NCGothic" pitchFamily="50" charset="0"/>
              </a:rPr>
              <a:t>eight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latin typeface="NCGothic" pitchFamily="50" charset="0"/>
              </a:rPr>
              <a:t>nine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latin typeface="NCGothic" pitchFamily="50" charset="0"/>
              </a:rPr>
              <a:t>ten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latin typeface="NCGothic" pitchFamily="50" charset="0"/>
              </a:rPr>
              <a:t>eleven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latin typeface="NCGothic" pitchFamily="50" charset="0"/>
              </a:rPr>
              <a:t>twelve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19900" dirty="0" smtClean="0">
                <a:latin typeface="NCGothic" pitchFamily="50" charset="0"/>
              </a:rPr>
              <a:t>thirteen</a:t>
            </a:r>
            <a:endParaRPr kumimoji="1" lang="ja-JP" altLang="en-US" sz="19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16600" dirty="0" smtClean="0">
                <a:latin typeface="NCGothic" pitchFamily="50" charset="0"/>
              </a:rPr>
              <a:t>fourteen</a:t>
            </a:r>
            <a:endParaRPr kumimoji="1" lang="ja-JP" altLang="en-US" sz="166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324528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latin typeface="NCGothic" pitchFamily="50" charset="0"/>
              </a:rPr>
              <a:t>fifteen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19900" dirty="0" smtClean="0">
                <a:latin typeface="NCGothic" pitchFamily="50" charset="0"/>
              </a:rPr>
              <a:t>sixteen</a:t>
            </a:r>
            <a:endParaRPr kumimoji="1" lang="ja-JP" altLang="en-US" sz="19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628800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13800" dirty="0" smtClean="0">
                <a:latin typeface="NCGothic" pitchFamily="50" charset="0"/>
              </a:rPr>
              <a:t>seventeen</a:t>
            </a:r>
            <a:endParaRPr kumimoji="1" lang="ja-JP" altLang="en-US" sz="138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kumimoji="1" lang="en-US" altLang="ja-JP" sz="23900" dirty="0" smtClean="0">
                <a:latin typeface="NCGothic" pitchFamily="50" charset="0"/>
              </a:rPr>
              <a:t>zero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kumimoji="1" lang="en-US" altLang="ja-JP" sz="16600" dirty="0" smtClean="0">
                <a:latin typeface="NCGothic" pitchFamily="50" charset="0"/>
              </a:rPr>
              <a:t>eighteen</a:t>
            </a:r>
            <a:endParaRPr kumimoji="1" lang="ja-JP" altLang="en-US" sz="166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16600" dirty="0" smtClean="0">
                <a:latin typeface="NCGothic" pitchFamily="50" charset="0"/>
              </a:rPr>
              <a:t>nineteen</a:t>
            </a:r>
            <a:endParaRPr kumimoji="1" lang="ja-JP" altLang="en-US" sz="166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628800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19900" dirty="0" smtClean="0">
                <a:latin typeface="NCGothic" pitchFamily="50" charset="0"/>
              </a:rPr>
              <a:t>twenty</a:t>
            </a:r>
            <a:endParaRPr kumimoji="1" lang="ja-JP" altLang="en-US" sz="19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kumimoji="1" lang="en-US" altLang="ja-JP" sz="23900" dirty="0" smtClean="0">
                <a:latin typeface="NCGothic" pitchFamily="50" charset="0"/>
              </a:rPr>
              <a:t>thirty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kumimoji="1" lang="en-US" altLang="ja-JP" sz="23900" dirty="0" smtClean="0">
                <a:latin typeface="NCGothic" pitchFamily="50" charset="0"/>
              </a:rPr>
              <a:t>forty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kumimoji="1" lang="en-US" altLang="ja-JP" sz="23900" dirty="0" smtClean="0">
                <a:latin typeface="NCGothic" pitchFamily="50" charset="0"/>
              </a:rPr>
              <a:t>fifty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kumimoji="1" lang="en-US" altLang="ja-JP" sz="23900" dirty="0" smtClean="0">
                <a:latin typeface="NCGothic" pitchFamily="50" charset="0"/>
              </a:rPr>
              <a:t>sixty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kumimoji="1" lang="en-US" altLang="ja-JP" sz="16600" dirty="0" smtClean="0">
                <a:latin typeface="NCGothic" pitchFamily="50" charset="0"/>
              </a:rPr>
              <a:t>seventy</a:t>
            </a:r>
            <a:endParaRPr kumimoji="1" lang="ja-JP" altLang="en-US" sz="166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kumimoji="1" lang="en-US" altLang="ja-JP" sz="23900" dirty="0" smtClean="0">
                <a:latin typeface="NCGothic" pitchFamily="50" charset="0"/>
              </a:rPr>
              <a:t>eighty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kumimoji="1" lang="en-US" altLang="ja-JP" sz="23900" dirty="0" smtClean="0">
                <a:latin typeface="NCGothic" pitchFamily="50" charset="0"/>
              </a:rPr>
              <a:t>ninety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latin typeface="NCGothic" pitchFamily="50" charset="0"/>
              </a:rPr>
              <a:t>one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691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11500" dirty="0">
                <a:latin typeface="NCGothic" pitchFamily="50" charset="0"/>
              </a:rPr>
              <a:t>o</a:t>
            </a:r>
            <a:r>
              <a:rPr kumimoji="1" lang="en-US" altLang="ja-JP" sz="11500" dirty="0" smtClean="0">
                <a:latin typeface="NCGothic" pitchFamily="50" charset="0"/>
              </a:rPr>
              <a:t>ne hundred</a:t>
            </a:r>
            <a:endParaRPr kumimoji="1" lang="ja-JP" altLang="en-US" sz="115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11300" dirty="0">
                <a:latin typeface="NCGothic" pitchFamily="50" charset="0"/>
              </a:rPr>
              <a:t>o</a:t>
            </a:r>
            <a:r>
              <a:rPr kumimoji="1" lang="en-US" altLang="ja-JP" sz="11300" dirty="0" smtClean="0">
                <a:latin typeface="NCGothic" pitchFamily="50" charset="0"/>
              </a:rPr>
              <a:t>ne thousand</a:t>
            </a:r>
            <a:endParaRPr kumimoji="1" lang="ja-JP" altLang="en-US" sz="11300" dirty="0"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5960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0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2973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kumimoji="1"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1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8192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kumimoji="1"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2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3069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3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0591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4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7035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5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2427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6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2965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7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552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kumimoji="1" lang="en-US" altLang="ja-JP" sz="23900" dirty="0" smtClean="0">
                <a:latin typeface="NCGothic" pitchFamily="50" charset="0"/>
              </a:rPr>
              <a:t>two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8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90792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9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9665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10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87996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kumimoji="1"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11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73341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12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3666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13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50086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14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22126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324528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15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58366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16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56631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628800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17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0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latin typeface="NCGothic" pitchFamily="50" charset="0"/>
              </a:rPr>
              <a:t>three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18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60435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19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18986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628800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20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9563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kumimoji="1"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30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66724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kumimoji="1"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40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46743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50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93590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60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98839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70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88402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kumimoji="1"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80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22140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kumimoji="1"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90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182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latin typeface="NCGothic" pitchFamily="50" charset="0"/>
              </a:rPr>
              <a:t>four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100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23158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solidFill>
                  <a:srgbClr val="00B050"/>
                </a:solidFill>
                <a:latin typeface="NCGothic" pitchFamily="50" charset="0"/>
              </a:rPr>
              <a:t>1,000</a:t>
            </a:r>
            <a:endParaRPr kumimoji="1" lang="ja-JP" altLang="en-US" sz="23900" dirty="0">
              <a:solidFill>
                <a:srgbClr val="00B050"/>
              </a:solidFill>
              <a:latin typeface="NCGothic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587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latin typeface="NCGothic" pitchFamily="50" charset="0"/>
              </a:rPr>
              <a:t>five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latin typeface="NCGothic" pitchFamily="50" charset="0"/>
              </a:rPr>
              <a:t>six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514402"/>
          </a:xfrm>
        </p:spPr>
        <p:txBody>
          <a:bodyPr>
            <a:noAutofit/>
          </a:bodyPr>
          <a:lstStyle/>
          <a:p>
            <a:r>
              <a:rPr lang="en-US" altLang="ja-JP" sz="23900" dirty="0" smtClean="0">
                <a:latin typeface="NCGothic" pitchFamily="50" charset="0"/>
              </a:rPr>
              <a:t>seven</a:t>
            </a:r>
            <a:endParaRPr kumimoji="1" lang="ja-JP" altLang="en-US" sz="23900" dirty="0">
              <a:latin typeface="NCGothic" pitchFamily="50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63</Words>
  <Application>Microsoft Office PowerPoint</Application>
  <PresentationFormat>画面に合わせる (4:3)</PresentationFormat>
  <Paragraphs>61</Paragraphs>
  <Slides>61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61</vt:i4>
      </vt:variant>
    </vt:vector>
  </HeadingPairs>
  <TitlesOfParts>
    <vt:vector size="66" baseType="lpstr">
      <vt:lpstr>ＭＳ Ｐゴシック</vt:lpstr>
      <vt:lpstr>Arial</vt:lpstr>
      <vt:lpstr>Calibri</vt:lpstr>
      <vt:lpstr>NCGothic</vt:lpstr>
      <vt:lpstr>Office テーマ</vt:lpstr>
      <vt:lpstr>Numbers</vt:lpstr>
      <vt:lpstr>zero</vt:lpstr>
      <vt:lpstr>one</vt:lpstr>
      <vt:lpstr>two</vt:lpstr>
      <vt:lpstr>three</vt:lpstr>
      <vt:lpstr>four</vt:lpstr>
      <vt:lpstr>five</vt:lpstr>
      <vt:lpstr>six</vt:lpstr>
      <vt:lpstr>seven</vt:lpstr>
      <vt:lpstr>eight</vt:lpstr>
      <vt:lpstr>nine</vt:lpstr>
      <vt:lpstr>ten</vt:lpstr>
      <vt:lpstr>eleven</vt:lpstr>
      <vt:lpstr>twelve</vt:lpstr>
      <vt:lpstr>thirteen</vt:lpstr>
      <vt:lpstr>fourteen</vt:lpstr>
      <vt:lpstr>fifteen</vt:lpstr>
      <vt:lpstr>sixteen</vt:lpstr>
      <vt:lpstr>seventeen</vt:lpstr>
      <vt:lpstr>eighteen</vt:lpstr>
      <vt:lpstr>nineteen</vt:lpstr>
      <vt:lpstr>twenty</vt:lpstr>
      <vt:lpstr>thirty</vt:lpstr>
      <vt:lpstr>forty</vt:lpstr>
      <vt:lpstr>fifty</vt:lpstr>
      <vt:lpstr>sixty</vt:lpstr>
      <vt:lpstr>seventy</vt:lpstr>
      <vt:lpstr>eighty</vt:lpstr>
      <vt:lpstr>ninety</vt:lpstr>
      <vt:lpstr>one hundred</vt:lpstr>
      <vt:lpstr>one thousand</vt:lpstr>
      <vt:lpstr>0</vt:lpstr>
      <vt:lpstr>1</vt:lpstr>
      <vt:lpstr>2</vt:lpstr>
      <vt:lpstr>3</vt:lpstr>
      <vt:lpstr>4</vt:lpstr>
      <vt:lpstr>5</vt:lpstr>
      <vt:lpstr>6</vt:lpstr>
      <vt:lpstr>7</vt:lpstr>
      <vt:lpstr>8</vt:lpstr>
      <vt:lpstr>9</vt:lpstr>
      <vt:lpstr>10</vt:lpstr>
      <vt:lpstr>11</vt:lpstr>
      <vt:lpstr>12</vt:lpstr>
      <vt:lpstr>13</vt:lpstr>
      <vt:lpstr>14</vt:lpstr>
      <vt:lpstr>15</vt:lpstr>
      <vt:lpstr>16</vt:lpstr>
      <vt:lpstr>17</vt:lpstr>
      <vt:lpstr>18</vt:lpstr>
      <vt:lpstr>19</vt:lpstr>
      <vt:lpstr>20</vt:lpstr>
      <vt:lpstr>30</vt:lpstr>
      <vt:lpstr>40</vt:lpstr>
      <vt:lpstr>50</vt:lpstr>
      <vt:lpstr>60</vt:lpstr>
      <vt:lpstr>70</vt:lpstr>
      <vt:lpstr>80</vt:lpstr>
      <vt:lpstr>90</vt:lpstr>
      <vt:lpstr>100</vt:lpstr>
      <vt:lpstr>1,000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numbers</dc:title>
  <dc:creator>春日秀紀</dc:creator>
  <cp:lastModifiedBy>春日秀紀</cp:lastModifiedBy>
  <cp:revision>4</cp:revision>
  <dcterms:created xsi:type="dcterms:W3CDTF">2015-05-27T03:04:05Z</dcterms:created>
  <dcterms:modified xsi:type="dcterms:W3CDTF">2015-06-06T09:30:24Z</dcterms:modified>
</cp:coreProperties>
</file>