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27BC4-9140-424F-9A6B-93E3F6F1A93A}" type="datetimeFigureOut">
              <a:rPr kumimoji="1" lang="ja-JP" altLang="en-US" smtClean="0"/>
              <a:t>2015/6/6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4002-F41E-40D3-BA8C-3C96CEEDF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55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FCCEF-FE69-407D-9DD7-6B1E61769599}" type="datetimeFigureOut">
              <a:rPr kumimoji="1" lang="ja-JP" altLang="en-US" smtClean="0"/>
              <a:pPr/>
              <a:t>2015/6/6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0CBE-7197-42D7-A0EE-1ED6E66678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8800" dirty="0" smtClean="0"/>
              <a:t>Battle Ships</a:t>
            </a:r>
            <a:endParaRPr kumimoji="1" lang="ja-JP" altLang="en-US" sz="8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説明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6027" t="17450" r="38285" b="13251"/>
          <a:stretch>
            <a:fillRect/>
          </a:stretch>
        </p:blipFill>
        <p:spPr bwMode="auto">
          <a:xfrm>
            <a:off x="2267744" y="0"/>
            <a:ext cx="4536504" cy="688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21650" r="44781" b="27950"/>
          <a:stretch>
            <a:fillRect/>
          </a:stretch>
        </p:blipFill>
        <p:spPr bwMode="auto">
          <a:xfrm>
            <a:off x="1187624" y="332656"/>
            <a:ext cx="6624736" cy="623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1763688" y="546414"/>
            <a:ext cx="864096" cy="3384376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4139952" y="474406"/>
            <a:ext cx="3384376" cy="1008112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139952" y="1986574"/>
            <a:ext cx="1008112" cy="4320480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21650" r="44781" b="27950"/>
          <a:stretch>
            <a:fillRect/>
          </a:stretch>
        </p:blipFill>
        <p:spPr bwMode="auto">
          <a:xfrm>
            <a:off x="1187624" y="332656"/>
            <a:ext cx="6624736" cy="623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/楕円 2"/>
          <p:cNvSpPr/>
          <p:nvPr/>
        </p:nvSpPr>
        <p:spPr>
          <a:xfrm>
            <a:off x="1691680" y="3068960"/>
            <a:ext cx="864096" cy="3384376"/>
          </a:xfrm>
          <a:prstGeom prst="ellipse">
            <a:avLst/>
          </a:prstGeom>
          <a:solidFill>
            <a:srgbClr val="00B050">
              <a:alpha val="4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771800" y="548680"/>
            <a:ext cx="3384376" cy="1008112"/>
          </a:xfrm>
          <a:prstGeom prst="ellipse">
            <a:avLst/>
          </a:prstGeom>
          <a:solidFill>
            <a:srgbClr val="00B050">
              <a:alpha val="4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 rot="16200000">
            <a:off x="4644008" y="1268760"/>
            <a:ext cx="1008112" cy="4320480"/>
          </a:xfrm>
          <a:prstGeom prst="ellipse">
            <a:avLst/>
          </a:prstGeom>
          <a:solidFill>
            <a:srgbClr val="00B050">
              <a:alpha val="4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4587" t="30050" r="30016" b="25850"/>
          <a:stretch>
            <a:fillRect/>
          </a:stretch>
        </p:blipFill>
        <p:spPr bwMode="auto">
          <a:xfrm>
            <a:off x="5327576" y="3130330"/>
            <a:ext cx="3816424" cy="372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3997" t="30050" r="30016" b="25850"/>
          <a:stretch>
            <a:fillRect/>
          </a:stretch>
        </p:blipFill>
        <p:spPr bwMode="auto">
          <a:xfrm>
            <a:off x="0" y="0"/>
            <a:ext cx="3923928" cy="37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4543060" y="0"/>
            <a:ext cx="4600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A: Seven.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43060" y="1412776"/>
            <a:ext cx="4600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B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: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Miss! (No)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228184" y="4149080"/>
            <a:ext cx="432048" cy="43204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4005064"/>
            <a:ext cx="4600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B: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Three.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5201816"/>
            <a:ext cx="4600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: Hit! (Yes)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763688" y="260648"/>
            <a:ext cx="432048" cy="43204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4587" t="30050" r="30016" b="25850"/>
          <a:stretch>
            <a:fillRect/>
          </a:stretch>
        </p:blipFill>
        <p:spPr bwMode="auto">
          <a:xfrm>
            <a:off x="5327576" y="3130330"/>
            <a:ext cx="3816424" cy="372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3997" t="30050" r="30016" b="25850"/>
          <a:stretch>
            <a:fillRect/>
          </a:stretch>
        </p:blipFill>
        <p:spPr bwMode="auto">
          <a:xfrm>
            <a:off x="0" y="0"/>
            <a:ext cx="3923928" cy="37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6228184" y="4149080"/>
            <a:ext cx="432048" cy="43204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763688" y="260648"/>
            <a:ext cx="432048" cy="43204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83768" y="260648"/>
            <a:ext cx="432048" cy="43204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131840" y="260648"/>
            <a:ext cx="432048" cy="432048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851920" y="188640"/>
            <a:ext cx="46009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←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This ship san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k!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6027" t="17450" r="38285" b="13251"/>
          <a:stretch>
            <a:fillRect/>
          </a:stretch>
        </p:blipFill>
        <p:spPr bwMode="auto">
          <a:xfrm>
            <a:off x="2267744" y="0"/>
            <a:ext cx="4536504" cy="688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4716016" y="1772816"/>
            <a:ext cx="1944216" cy="201622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987824" y="3933056"/>
            <a:ext cx="3096344" cy="2924944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687415" y="1988840"/>
            <a:ext cx="2031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相手への</a:t>
            </a:r>
            <a:endParaRPr lang="en-US" altLang="ja-JP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攻撃の</a:t>
            </a:r>
            <a:endParaRPr lang="en-US" altLang="ja-JP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メモ</a:t>
            </a:r>
            <a:endParaRPr lang="ja-JP" alt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61971" y="4410978"/>
            <a:ext cx="22621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自分へ</a:t>
            </a:r>
            <a:endParaRPr lang="en-US" altLang="ja-JP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の攻撃</a:t>
            </a:r>
            <a:endParaRPr lang="en-US" altLang="ja-JP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ja-JP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メモ</a:t>
            </a:r>
            <a:endParaRPr lang="ja-JP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52849" y="1340768"/>
            <a:ext cx="594348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Fire!</a:t>
            </a:r>
            <a:endParaRPr lang="ja-JP" altLang="en-US" sz="2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</Words>
  <Application>Microsoft Office PowerPoint</Application>
  <PresentationFormat>画面に合わせる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ＭＳ ゴシック</vt:lpstr>
      <vt:lpstr>Arial</vt:lpstr>
      <vt:lpstr>Calibri</vt:lpstr>
      <vt:lpstr>Century Schoolbook</vt:lpstr>
      <vt:lpstr>Office テーマ</vt:lpstr>
      <vt:lpstr>Battle Ships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Ships</dc:title>
  <dc:creator>KASUGA_Hideki</dc:creator>
  <cp:lastModifiedBy>春日秀紀</cp:lastModifiedBy>
  <cp:revision>8</cp:revision>
  <dcterms:created xsi:type="dcterms:W3CDTF">2013-05-12T10:07:51Z</dcterms:created>
  <dcterms:modified xsi:type="dcterms:W3CDTF">2015-06-06T09:35:38Z</dcterms:modified>
</cp:coreProperties>
</file>