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1" r:id="rId16"/>
    <p:sldId id="279" r:id="rId17"/>
    <p:sldId id="273" r:id="rId18"/>
    <p:sldId id="270" r:id="rId19"/>
    <p:sldId id="274" r:id="rId20"/>
    <p:sldId id="272" r:id="rId21"/>
    <p:sldId id="275" r:id="rId22"/>
    <p:sldId id="278" r:id="rId23"/>
    <p:sldId id="277" r:id="rId24"/>
    <p:sldId id="276" r:id="rId25"/>
    <p:sldId id="280" r:id="rId26"/>
  </p:sldIdLst>
  <p:sldSz cx="9144000" cy="6858000" type="screen4x3"/>
  <p:notesSz cx="10017125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758" autoAdjust="0"/>
  </p:normalViewPr>
  <p:slideViewPr>
    <p:cSldViewPr snapToGrid="0">
      <p:cViewPr varScale="1">
        <p:scale>
          <a:sx n="67" d="100"/>
          <a:sy n="67" d="100"/>
        </p:scale>
        <p:origin x="186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053" y="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F604A22D-8766-4F16-A56A-F2B530748342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54256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053" y="654256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C76A32BF-C911-4A13-B52E-9D98284F39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474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4053" y="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8D048E01-AD75-41E0-83FD-03C32C6262A8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2013"/>
            <a:ext cx="3098800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714" y="3314929"/>
            <a:ext cx="8013699" cy="2712214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256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4053" y="6542560"/>
            <a:ext cx="4340755" cy="34560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A7332FE6-F826-4586-9496-98B135D6B4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88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少しずらして、写真を入れ替えてください。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980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092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49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738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8440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4847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175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967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8603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0716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389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244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144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377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430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162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653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218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961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32FE6-F826-4586-9496-98B135D6B48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82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5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25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36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356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79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56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11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46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9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2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52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291EF-77CC-4EEE-8C39-050AC7B4C627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09757-7794-4BFE-814B-A1CA3F8BF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87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16.xml"/><Relationship Id="rId7" Type="http://schemas.openxmlformats.org/officeDocument/2006/relationships/slide" Target="slide20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4.xml"/><Relationship Id="rId5" Type="http://schemas.openxmlformats.org/officeDocument/2006/relationships/slide" Target="slide18.xml"/><Relationship Id="rId10" Type="http://schemas.openxmlformats.org/officeDocument/2006/relationships/slide" Target="slide23.xml"/><Relationship Id="rId4" Type="http://schemas.openxmlformats.org/officeDocument/2006/relationships/slide" Target="slide17.xml"/><Relationship Id="rId9" Type="http://schemas.openxmlformats.org/officeDocument/2006/relationships/slide" Target="slide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slide" Target="sl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slide" Target="slid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slide" Target="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slide" Target="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slide" Target="slid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slide" Target="slid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slide" Target="slide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slide" Target="slid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7200" dirty="0" smtClean="0">
                <a:latin typeface="NCGothic" panose="02000600000000000000" pitchFamily="50" charset="0"/>
              </a:rPr>
              <a:t>Who is he?</a:t>
            </a:r>
            <a:br>
              <a:rPr lang="en-US" altLang="ja-JP" sz="7200" dirty="0" smtClean="0">
                <a:latin typeface="NCGothic" panose="02000600000000000000" pitchFamily="50" charset="0"/>
              </a:rPr>
            </a:br>
            <a:r>
              <a:rPr lang="en-US" altLang="ja-JP" sz="7200" dirty="0" smtClean="0">
                <a:latin typeface="NCGothic" panose="02000600000000000000" pitchFamily="50" charset="0"/>
              </a:rPr>
              <a:t>Who is she?</a:t>
            </a:r>
            <a:endParaRPr kumimoji="1" lang="ja-JP" altLang="en-US" sz="7200" dirty="0">
              <a:latin typeface="NCGothic" panose="02000600000000000000" pitchFamily="50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557" y="1682534"/>
            <a:ext cx="3306054" cy="350668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581896" y="137066"/>
            <a:ext cx="3951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she?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727121" y="2926081"/>
            <a:ext cx="2919549" cy="23545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91640" y="1085850"/>
            <a:ext cx="6000750" cy="1888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653213" y="2891789"/>
            <a:ext cx="3147388" cy="2385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17895" y="563710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Mao Asada.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9738" y="5633790"/>
            <a:ext cx="657980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She is a skater.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57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07" y="1775361"/>
            <a:ext cx="3013681" cy="3196569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755021" y="137066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47502" y="1723292"/>
            <a:ext cx="6862175" cy="26142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08357" y="4316670"/>
            <a:ext cx="6914367" cy="1277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72622" y="5680896"/>
            <a:ext cx="75452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Toshiaki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Kasuga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18403" y="573646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a comedian.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32441" y="1066799"/>
            <a:ext cx="6889315" cy="6901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0" grpId="1"/>
      <p:bldP spid="11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40080" y="1122363"/>
            <a:ext cx="7772400" cy="2387600"/>
          </a:xfrm>
        </p:spPr>
        <p:txBody>
          <a:bodyPr>
            <a:noAutofit/>
          </a:bodyPr>
          <a:lstStyle/>
          <a:p>
            <a:r>
              <a:rPr lang="en-US" altLang="ja-JP" sz="8800" dirty="0" smtClean="0">
                <a:latin typeface="NCGothic" panose="02000600000000000000" pitchFamily="50" charset="0"/>
              </a:rPr>
              <a:t>Is he </a:t>
            </a:r>
            <a:r>
              <a:rPr lang="ja-JP" altLang="en-US" sz="8800" dirty="0" smtClean="0">
                <a:latin typeface="NCGothic" panose="02000600000000000000" pitchFamily="50" charset="0"/>
              </a:rPr>
              <a:t>～</a:t>
            </a:r>
            <a:r>
              <a:rPr lang="en-US" altLang="ja-JP" sz="8800" dirty="0" smtClean="0">
                <a:latin typeface="NCGothic" panose="02000600000000000000" pitchFamily="50" charset="0"/>
              </a:rPr>
              <a:t>?</a:t>
            </a:r>
            <a:br>
              <a:rPr lang="en-US" altLang="ja-JP" sz="8800" dirty="0" smtClean="0">
                <a:latin typeface="NCGothic" panose="02000600000000000000" pitchFamily="50" charset="0"/>
              </a:rPr>
            </a:br>
            <a:r>
              <a:rPr lang="en-US" altLang="ja-JP" sz="8800" dirty="0" smtClean="0">
                <a:latin typeface="NCGothic" panose="02000600000000000000" pitchFamily="50" charset="0"/>
              </a:rPr>
              <a:t>Is she </a:t>
            </a:r>
            <a:r>
              <a:rPr lang="ja-JP" altLang="en-US" sz="8800" dirty="0" smtClean="0">
                <a:latin typeface="NCGothic" panose="02000600000000000000" pitchFamily="50" charset="0"/>
              </a:rPr>
              <a:t>～</a:t>
            </a:r>
            <a:r>
              <a:rPr lang="en-US" altLang="ja-JP" sz="8800" dirty="0" smtClean="0">
                <a:latin typeface="NCGothic" panose="02000600000000000000" pitchFamily="50" charset="0"/>
              </a:rPr>
              <a:t>?</a:t>
            </a:r>
            <a:endParaRPr kumimoji="1" lang="ja-JP" altLang="en-US" sz="8800" dirty="0">
              <a:latin typeface="NCGothic" panose="02000600000000000000" pitchFamily="50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4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931150"/>
              </p:ext>
            </p:extLst>
          </p:nvPr>
        </p:nvGraphicFramePr>
        <p:xfrm>
          <a:off x="628650" y="834390"/>
          <a:ext cx="7600950" cy="4663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0190"/>
                <a:gridCol w="1520190"/>
                <a:gridCol w="1520190"/>
                <a:gridCol w="1520190"/>
                <a:gridCol w="1520190"/>
              </a:tblGrid>
              <a:tr h="23317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2" action="ppaction://hlinksldjump"/>
                        </a:rPr>
                        <a:t>1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3" action="ppaction://hlinksldjump"/>
                        </a:rPr>
                        <a:t>2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4" action="ppaction://hlinksldjump"/>
                        </a:rPr>
                        <a:t>3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5" action="ppaction://hlinksldjump"/>
                        </a:rPr>
                        <a:t>4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6" action="ppaction://hlinksldjump"/>
                        </a:rPr>
                        <a:t>5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  <a:tr h="23317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7" action="ppaction://hlinksldjump"/>
                        </a:rPr>
                        <a:t>6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8" action="ppaction://hlinksldjump"/>
                        </a:rPr>
                        <a:t>7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9" action="ppaction://hlinksldjump"/>
                        </a:rPr>
                        <a:t>8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10" action="ppaction://hlinksldjump"/>
                        </a:rPr>
                        <a:t>9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500" u="none" strike="noStrike" dirty="0">
                          <a:effectLst/>
                          <a:hlinkClick r:id="rId11" action="ppaction://hlinksldjump"/>
                        </a:rPr>
                        <a:t>10</a:t>
                      </a:r>
                      <a:endParaRPr lang="en-US" altLang="ja-JP" sz="115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837" y="979715"/>
            <a:ext cx="4275518" cy="4534982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81846" y="137066"/>
            <a:ext cx="3151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she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3" name="動作設定ボタン: ホーム 2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20" y="902970"/>
            <a:ext cx="685800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4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07" y="1775361"/>
            <a:ext cx="3013681" cy="3196569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058791" y="137066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he 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15" y="1120140"/>
            <a:ext cx="595503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5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351" y="1645099"/>
            <a:ext cx="3301646" cy="3502009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154971" y="137066"/>
            <a:ext cx="2805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3" name="動作設定ボタン: ホーム 12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385" y="902970"/>
            <a:ext cx="595503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44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812" y="1503384"/>
            <a:ext cx="3849795" cy="408342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154971" y="137066"/>
            <a:ext cx="2805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635" y="902970"/>
            <a:ext cx="595503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0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725" y="1759557"/>
            <a:ext cx="3017638" cy="320076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81847" y="137066"/>
            <a:ext cx="3151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she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10" y="1062990"/>
            <a:ext cx="685800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050" y="1331934"/>
            <a:ext cx="3849795" cy="408342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755021" y="137066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265129" y="964504"/>
            <a:ext cx="4058434" cy="301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123151" y="966592"/>
            <a:ext cx="4058434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6225" y="2027286"/>
            <a:ext cx="6914367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15025" y="578569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Osamu Hayashi.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79535" y="581283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a teacher.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38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578" y="1641154"/>
            <a:ext cx="3266739" cy="346498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81846" y="137066"/>
            <a:ext cx="3151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she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" y="1017270"/>
            <a:ext cx="685800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6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050" y="1331934"/>
            <a:ext cx="3849795" cy="408342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154970" y="137066"/>
            <a:ext cx="2805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325" y="902970"/>
            <a:ext cx="595503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33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557" y="1682534"/>
            <a:ext cx="3306054" cy="350668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81845" y="137066"/>
            <a:ext cx="3151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</a:t>
            </a:r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860" y="902970"/>
            <a:ext cx="685800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8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619" y="1591345"/>
            <a:ext cx="3360657" cy="3564601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058791" y="137066"/>
            <a:ext cx="29979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he 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955" y="902970"/>
            <a:ext cx="595503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58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191" y="1033802"/>
            <a:ext cx="4363177" cy="4627961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981846" y="137066"/>
            <a:ext cx="3151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Is 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she</a:t>
            </a:r>
            <a:r>
              <a:rPr lang="ja-JP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～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2" name="動作設定ボタン: ホーム 11">
            <a:hlinkClick r:id="rId4" action="ppaction://hlinksldjump" highlightClick="1"/>
          </p:cNvPr>
          <p:cNvSpPr/>
          <p:nvPr/>
        </p:nvSpPr>
        <p:spPr>
          <a:xfrm>
            <a:off x="8001000" y="5966460"/>
            <a:ext cx="1143000" cy="8915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902970"/>
            <a:ext cx="6858000" cy="59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43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38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837" y="979715"/>
            <a:ext cx="4275518" cy="4534982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581896" y="137066"/>
            <a:ext cx="3951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she?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81051" y="939096"/>
            <a:ext cx="2207447" cy="301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904662" y="941542"/>
            <a:ext cx="4058434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878302" y="1997313"/>
            <a:ext cx="6076978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15025" y="578569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Homare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Sawa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388541" y="5799768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a soccer player.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6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578" y="1641154"/>
            <a:ext cx="3266739" cy="346498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581896" y="137066"/>
            <a:ext cx="3951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she?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041071" y="3589021"/>
            <a:ext cx="5225143" cy="2219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63931" y="1267096"/>
            <a:ext cx="2286000" cy="2313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366260" y="1268007"/>
            <a:ext cx="2908119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15025" y="578569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Rino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Sashihara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92598" y="5782380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She is a singer.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0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351" y="1645099"/>
            <a:ext cx="3301646" cy="3502009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755021" y="137066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20735" y="1072273"/>
            <a:ext cx="1979471" cy="470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06476" y="1071095"/>
            <a:ext cx="3087547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59599" y="2154650"/>
            <a:ext cx="3921362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169305" y="577426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Barack Obama.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35843" y="5817104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the President.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53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725" y="1759557"/>
            <a:ext cx="3017638" cy="320076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581896" y="137066"/>
            <a:ext cx="3951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she?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419670" y="2968668"/>
            <a:ext cx="4056286" cy="2792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445067" y="2102078"/>
            <a:ext cx="4058434" cy="2102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14234" y="1119239"/>
            <a:ext cx="4108537" cy="1795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13984" y="5785691"/>
            <a:ext cx="79289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Kanna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 Hashimoto.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50547" y="5749664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a singer.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0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050" y="1331934"/>
            <a:ext cx="3849795" cy="4083424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755021" y="137066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91901" y="2315749"/>
            <a:ext cx="6889315" cy="1941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05419" y="1089764"/>
            <a:ext cx="6862175" cy="1342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590805" y="3908121"/>
            <a:ext cx="6914367" cy="177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15025" y="578569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Kei Nishikori.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530263" y="5737675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a tennis player.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2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191" y="1033802"/>
            <a:ext cx="4363177" cy="4627961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581896" y="137066"/>
            <a:ext cx="3951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she?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264349" y="3478479"/>
            <a:ext cx="4913066" cy="2219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856139" y="973047"/>
            <a:ext cx="2286000" cy="2716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293359" y="952194"/>
            <a:ext cx="2553163" cy="3632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15025" y="5785691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e is Mana </a:t>
            </a:r>
            <a:r>
              <a:rPr lang="en-US" altLang="ja-JP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Ashida</a:t>
            </a:r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217650" y="5769854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She is an actress.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6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619" y="1591345"/>
            <a:ext cx="3360657" cy="3564601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755021" y="137066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Who is he?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269601" y="1197130"/>
            <a:ext cx="6889315" cy="218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264555" y="4371562"/>
            <a:ext cx="6862175" cy="1342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67498" y="3222322"/>
            <a:ext cx="6914367" cy="1277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141546" y="5692619"/>
            <a:ext cx="75452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Shuzo Matsuoka.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22495" y="5654399"/>
            <a:ext cx="70220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CGothic" panose="02000600000000000000" pitchFamily="50" charset="0"/>
              </a:rPr>
              <a:t>He is a tennis player.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55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0" grpId="1"/>
      <p:bldP spid="11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229</Words>
  <Application>Microsoft Office PowerPoint</Application>
  <PresentationFormat>画面に合わせる (4:3)</PresentationFormat>
  <Paragraphs>73</Paragraphs>
  <Slides>25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NCGothic</vt:lpstr>
      <vt:lpstr>Office テーマ</vt:lpstr>
      <vt:lpstr>Who is he? Who is she?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Is he ～? Is she ～?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he ～? Is she ～?</dc:title>
  <dc:creator>春日秀紀</dc:creator>
  <cp:lastModifiedBy>春日秀紀</cp:lastModifiedBy>
  <cp:revision>16</cp:revision>
  <cp:lastPrinted>2015-06-24T04:28:18Z</cp:lastPrinted>
  <dcterms:created xsi:type="dcterms:W3CDTF">2015-06-23T20:56:22Z</dcterms:created>
  <dcterms:modified xsi:type="dcterms:W3CDTF">2015-06-25T13:42:12Z</dcterms:modified>
</cp:coreProperties>
</file>